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592" r:id="rId5"/>
    <p:sldId id="555" r:id="rId6"/>
    <p:sldId id="604" r:id="rId7"/>
    <p:sldId id="631" r:id="rId8"/>
    <p:sldId id="620" r:id="rId9"/>
    <p:sldId id="621" r:id="rId10"/>
    <p:sldId id="615" r:id="rId11"/>
    <p:sldId id="622" r:id="rId12"/>
    <p:sldId id="630" r:id="rId13"/>
    <p:sldId id="623" r:id="rId14"/>
    <p:sldId id="624" r:id="rId15"/>
    <p:sldId id="625" r:id="rId16"/>
    <p:sldId id="626" r:id="rId17"/>
    <p:sldId id="628" r:id="rId18"/>
    <p:sldId id="629" r:id="rId19"/>
    <p:sldId id="627" r:id="rId20"/>
    <p:sldId id="5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d slides" id="{D4F0A22F-6019-A043-A63D-C44679767FD9}">
          <p14:sldIdLst>
            <p14:sldId id="592"/>
            <p14:sldId id="555"/>
            <p14:sldId id="604"/>
            <p14:sldId id="631"/>
            <p14:sldId id="620"/>
            <p14:sldId id="621"/>
            <p14:sldId id="615"/>
            <p14:sldId id="622"/>
            <p14:sldId id="630"/>
            <p14:sldId id="623"/>
            <p14:sldId id="624"/>
            <p14:sldId id="625"/>
            <p14:sldId id="626"/>
            <p14:sldId id="628"/>
            <p14:sldId id="629"/>
            <p14:sldId id="627"/>
            <p14:sldId id="574"/>
          </p14:sldIdLst>
        </p14:section>
        <p14:section name="Extras" id="{8F0AFAA3-C6BA-244E-B846-B8C67D3C0EE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6"/>
    <a:srgbClr val="FFBE32"/>
    <a:srgbClr val="68C546"/>
    <a:srgbClr val="026427"/>
    <a:srgbClr val="009081"/>
    <a:srgbClr val="1577D3"/>
    <a:srgbClr val="512AA3"/>
    <a:srgbClr val="AC161F"/>
    <a:srgbClr val="C92C90"/>
    <a:srgbClr val="77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sala Gouthami" userId="3d0804e5-913e-4eee-a721-f1371aaefe7c" providerId="ADAL" clId="{68B1C336-81D3-4DE5-B5B7-95E3CAABD16C}"/>
    <pc:docChg chg="undo custSel addSld modSld modSection">
      <pc:chgData name="Pesala Gouthami" userId="3d0804e5-913e-4eee-a721-f1371aaefe7c" providerId="ADAL" clId="{68B1C336-81D3-4DE5-B5B7-95E3CAABD16C}" dt="2025-04-01T05:42:57.650" v="1116" actId="20577"/>
      <pc:docMkLst>
        <pc:docMk/>
      </pc:docMkLst>
      <pc:sldChg chg="modSp mod">
        <pc:chgData name="Pesala Gouthami" userId="3d0804e5-913e-4eee-a721-f1371aaefe7c" providerId="ADAL" clId="{68B1C336-81D3-4DE5-B5B7-95E3CAABD16C}" dt="2025-04-01T05:42:57.650" v="1116" actId="20577"/>
        <pc:sldMkLst>
          <pc:docMk/>
          <pc:sldMk cId="3541453495" sldId="626"/>
        </pc:sldMkLst>
        <pc:spChg chg="mod">
          <ac:chgData name="Pesala Gouthami" userId="3d0804e5-913e-4eee-a721-f1371aaefe7c" providerId="ADAL" clId="{68B1C336-81D3-4DE5-B5B7-95E3CAABD16C}" dt="2025-04-01T05:42:57.650" v="1116" actId="20577"/>
          <ac:spMkLst>
            <pc:docMk/>
            <pc:sldMk cId="3541453495" sldId="626"/>
            <ac:spMk id="3" creationId="{6BA3F234-61E5-ADD6-867B-E165776BF438}"/>
          </ac:spMkLst>
        </pc:spChg>
      </pc:sldChg>
      <pc:sldChg chg="delSp modSp new mod">
        <pc:chgData name="Pesala Gouthami" userId="3d0804e5-913e-4eee-a721-f1371aaefe7c" providerId="ADAL" clId="{68B1C336-81D3-4DE5-B5B7-95E3CAABD16C}" dt="2025-04-01T05:42:36.337" v="1089" actId="21"/>
        <pc:sldMkLst>
          <pc:docMk/>
          <pc:sldMk cId="1757662558" sldId="631"/>
        </pc:sldMkLst>
        <pc:spChg chg="mod">
          <ac:chgData name="Pesala Gouthami" userId="3d0804e5-913e-4eee-a721-f1371aaefe7c" providerId="ADAL" clId="{68B1C336-81D3-4DE5-B5B7-95E3CAABD16C}" dt="2025-04-01T05:00:57.402" v="26" actId="255"/>
          <ac:spMkLst>
            <pc:docMk/>
            <pc:sldMk cId="1757662558" sldId="631"/>
            <ac:spMk id="2" creationId="{E3D03925-35F9-37D1-DC99-7509D73149B6}"/>
          </ac:spMkLst>
        </pc:spChg>
        <pc:spChg chg="del">
          <ac:chgData name="Pesala Gouthami" userId="3d0804e5-913e-4eee-a721-f1371aaefe7c" providerId="ADAL" clId="{68B1C336-81D3-4DE5-B5B7-95E3CAABD16C}" dt="2025-04-01T05:42:36.337" v="1089" actId="21"/>
          <ac:spMkLst>
            <pc:docMk/>
            <pc:sldMk cId="1757662558" sldId="631"/>
            <ac:spMk id="3" creationId="{380CC7B4-AD2C-4786-6511-7EFB46A7941E}"/>
          </ac:spMkLst>
        </pc:spChg>
        <pc:spChg chg="mod">
          <ac:chgData name="Pesala Gouthami" userId="3d0804e5-913e-4eee-a721-f1371aaefe7c" providerId="ADAL" clId="{68B1C336-81D3-4DE5-B5B7-95E3CAABD16C}" dt="2025-04-01T05:42:04.163" v="1088" actId="20577"/>
          <ac:spMkLst>
            <pc:docMk/>
            <pc:sldMk cId="1757662558" sldId="631"/>
            <ac:spMk id="4" creationId="{B587C3C7-6CF9-F8C2-2E29-A099917E9E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95FE78-906C-D34A-8865-F8FA2464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FE60C-17F1-154A-A72F-EC663FE25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36311-7B67-924F-88C2-EAA680C16F6A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FB7C-0613-8B41-935D-C4D7146B1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CE1D-F318-6849-9923-B7043C4F3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95EE8-5BAD-D141-A60B-5E39C02D7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90849-1993-AC4B-BB45-E5E3D2619170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06334-34F4-E344-B059-B83D6FAC08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7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8EEA07-60B0-4545-9D98-FE49184FC6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817426" y="0"/>
            <a:ext cx="3374573" cy="6244388"/>
          </a:xfrm>
          <a:solidFill>
            <a:srgbClr val="77787B"/>
          </a:solidFill>
          <a:effectLst>
            <a:innerShdw blurRad="304800" dist="101600" dir="10800000">
              <a:prstClr val="black">
                <a:alpha val="40000"/>
              </a:prst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D4DF9-80A6-984A-ACD2-E90704E38D62}"/>
              </a:ext>
            </a:extLst>
          </p:cNvPr>
          <p:cNvSpPr/>
          <p:nvPr userDrawn="1"/>
        </p:nvSpPr>
        <p:spPr>
          <a:xfrm flipH="1">
            <a:off x="0" y="0"/>
            <a:ext cx="68397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01E8C-285C-2A4A-AEAA-3176827C71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20510" r="64420" b="20510"/>
          <a:stretch/>
        </p:blipFill>
        <p:spPr>
          <a:xfrm>
            <a:off x="932689" y="0"/>
            <a:ext cx="590702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BE0D3-95B2-D24E-92A0-BF791E0B6291}"/>
              </a:ext>
            </a:extLst>
          </p:cNvPr>
          <p:cNvSpPr/>
          <p:nvPr userDrawn="1"/>
        </p:nvSpPr>
        <p:spPr>
          <a:xfrm>
            <a:off x="0" y="0"/>
            <a:ext cx="6839712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5B947B8-B542-4B49-A5AA-3743663EFE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729" y="1470090"/>
            <a:ext cx="2572807" cy="41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00980E8-49BF-B74B-92BD-ED2B526138D8}"/>
              </a:ext>
            </a:extLst>
          </p:cNvPr>
          <p:cNvGrpSpPr/>
          <p:nvPr userDrawn="1"/>
        </p:nvGrpSpPr>
        <p:grpSpPr>
          <a:xfrm>
            <a:off x="6839710" y="0"/>
            <a:ext cx="1977718" cy="6858000"/>
            <a:chOff x="6839710" y="0"/>
            <a:chExt cx="1977718" cy="6858000"/>
          </a:xfrm>
        </p:grpSpPr>
        <p:pic>
          <p:nvPicPr>
            <p:cNvPr id="11" name="Picture 10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A648BFE0-D1FF-1A47-884B-870F20020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39711" y="0"/>
              <a:ext cx="1977717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2938B-B178-6E40-AB48-C5657BDA8D6A}"/>
                </a:ext>
              </a:extLst>
            </p:cNvPr>
            <p:cNvSpPr/>
            <p:nvPr/>
          </p:nvSpPr>
          <p:spPr>
            <a:xfrm>
              <a:off x="6839710" y="0"/>
              <a:ext cx="1977717" cy="6858000"/>
            </a:xfrm>
            <a:prstGeom prst="rect">
              <a:avLst/>
            </a:prstGeom>
            <a:gradFill>
              <a:gsLst>
                <a:gs pos="0">
                  <a:srgbClr val="F36F26">
                    <a:alpha val="84000"/>
                  </a:srgbClr>
                </a:gs>
                <a:gs pos="100000">
                  <a:srgbClr val="F36F26"/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54B3D-1C24-5044-AF19-DCDBE5DF7286}"/>
              </a:ext>
            </a:extLst>
          </p:cNvPr>
          <p:cNvSpPr/>
          <p:nvPr/>
        </p:nvSpPr>
        <p:spPr>
          <a:xfrm>
            <a:off x="8817425" y="6244388"/>
            <a:ext cx="3374575" cy="613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A20B6819-DE21-C74D-9A87-608BD86216D3}"/>
              </a:ext>
            </a:extLst>
          </p:cNvPr>
          <p:cNvSpPr txBox="1"/>
          <p:nvPr userDrawn="1"/>
        </p:nvSpPr>
        <p:spPr>
          <a:xfrm>
            <a:off x="51786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Proprietary &amp; Confidential</a:t>
            </a:r>
            <a:endParaRPr sz="800" dirty="0">
              <a:solidFill>
                <a:schemeClr val="bg1">
                  <a:lumMod val="75000"/>
                </a:schemeClr>
              </a:solidFill>
              <a:latin typeface="Calibri regular"/>
              <a:ea typeface="Roboto Light" panose="02000000000000000000" pitchFamily="2" charset="0"/>
              <a:cs typeface="Futura Book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34E42F4-DAD5-9945-A421-86C0335174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17424" y="6240720"/>
            <a:ext cx="3374575" cy="617279"/>
          </a:xfrm>
        </p:spPr>
        <p:txBody>
          <a:bodyPr anchor="ctr">
            <a:noAutofit/>
          </a:bodyPr>
          <a:lstStyle>
            <a:lvl1pPr algn="ctr">
              <a:defRPr sz="1800" spc="300">
                <a:solidFill>
                  <a:schemeClr val="bg1"/>
                </a:solidFill>
              </a:defRPr>
            </a:lvl1pPr>
            <a:lvl2pPr algn="ctr">
              <a:defRPr sz="1800" spc="300"/>
            </a:lvl2pPr>
            <a:lvl3pPr algn="ctr">
              <a:defRPr sz="1800" spc="300"/>
            </a:lvl3pPr>
            <a:lvl4pPr algn="ctr">
              <a:defRPr sz="1800" spc="300"/>
            </a:lvl4pPr>
            <a:lvl5pPr algn="ctr">
              <a:defRPr sz="1800" spc="300"/>
            </a:lvl5pPr>
          </a:lstStyle>
          <a:p>
            <a:pPr lvl="0"/>
            <a:r>
              <a:rPr lang="en-US" dirty="0"/>
              <a:t>APRIL 2021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A858CED-D61B-46E7-B18C-7D8196D645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863" y="4386141"/>
            <a:ext cx="5882934" cy="1497824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0" kern="1200" dirty="0">
                <a:solidFill>
                  <a:srgbClr val="F36F2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2700" indent="0">
              <a:buNone/>
              <a:defRPr/>
            </a:lvl2pPr>
          </a:lstStyle>
          <a:p>
            <a:pPr lvl="0"/>
            <a:r>
              <a:rPr lang="en-US" dirty="0"/>
              <a:t>This is your optional subtitle Try to keep this to three lines of type maximum as well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D2C77A-4FC1-DD40-B1D1-35272C494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65" y="2184130"/>
            <a:ext cx="5882934" cy="203786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THIS IS YOUR TITLE TRY TO KEEP TO THREE LINES OF TYPE MAXIMUM</a:t>
            </a:r>
          </a:p>
        </p:txBody>
      </p:sp>
    </p:spTree>
    <p:extLst>
      <p:ext uri="{BB962C8B-B14F-4D97-AF65-F5344CB8AC3E}">
        <p14:creationId xmlns:p14="http://schemas.microsoft.com/office/powerpoint/2010/main" val="10596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1C9E3-A004-9040-807B-7B586540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3" t="4629" r="35231" b="36391"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89D47-E9A2-D14C-83ED-2487C6AD061C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31F6EE1-FAF9-4748-8442-DE157984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70894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0782F-B963-6443-9D13-171333041557}"/>
              </a:ext>
            </a:extLst>
          </p:cNvPr>
          <p:cNvSpPr/>
          <p:nvPr userDrawn="1"/>
        </p:nvSpPr>
        <p:spPr>
          <a:xfrm>
            <a:off x="0" y="1425236"/>
            <a:ext cx="2827606" cy="1141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4E92C-E0A6-2A4F-A6A3-1DF154BDB0C6}"/>
              </a:ext>
            </a:extLst>
          </p:cNvPr>
          <p:cNvSpPr/>
          <p:nvPr userDrawn="1"/>
        </p:nvSpPr>
        <p:spPr>
          <a:xfrm>
            <a:off x="0" y="3031258"/>
            <a:ext cx="2827606" cy="11427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8B11DC-A307-B34B-A9A0-2088CC11D1B5}"/>
              </a:ext>
            </a:extLst>
          </p:cNvPr>
          <p:cNvSpPr/>
          <p:nvPr userDrawn="1"/>
        </p:nvSpPr>
        <p:spPr>
          <a:xfrm>
            <a:off x="-1" y="4645112"/>
            <a:ext cx="2850872" cy="11427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63508572-8A01-8D4D-A082-0153FAECDA5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8474" y="1460213"/>
            <a:ext cx="2630658" cy="10672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509BC466-5364-F248-A9BB-A7205006EBC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8474" y="3069004"/>
            <a:ext cx="2630658" cy="10672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8F18B2EC-869D-294A-84BE-19419C8759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8474" y="4682858"/>
            <a:ext cx="2630658" cy="10672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66A523-8968-9A44-8378-5FA43D65C3F0}"/>
              </a:ext>
            </a:extLst>
          </p:cNvPr>
          <p:cNvGrpSpPr/>
          <p:nvPr userDrawn="1"/>
        </p:nvGrpSpPr>
        <p:grpSpPr>
          <a:xfrm>
            <a:off x="3062780" y="1425235"/>
            <a:ext cx="8889677" cy="1142706"/>
            <a:chOff x="2036620" y="2839762"/>
            <a:chExt cx="8889677" cy="11427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A393B0-92BA-274F-A8E3-5F9FBA325374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FEAAD3-04CD-084A-BE79-353903F4C762}"/>
                </a:ext>
              </a:extLst>
            </p:cNvPr>
            <p:cNvSpPr/>
            <p:nvPr/>
          </p:nvSpPr>
          <p:spPr>
            <a:xfrm>
              <a:off x="2036622" y="2839762"/>
              <a:ext cx="6840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6246DF-E3DC-AE4B-91E9-B462910F4A64}"/>
              </a:ext>
            </a:extLst>
          </p:cNvPr>
          <p:cNvGrpSpPr/>
          <p:nvPr userDrawn="1"/>
        </p:nvGrpSpPr>
        <p:grpSpPr>
          <a:xfrm>
            <a:off x="3062780" y="3036680"/>
            <a:ext cx="8889677" cy="1142706"/>
            <a:chOff x="2036620" y="2839762"/>
            <a:chExt cx="8889677" cy="11427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8754EB-2C65-D944-93F1-C626E3A6B4D2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F86AF-1DCD-3E4D-A9CC-781DB4B0F320}"/>
                </a:ext>
              </a:extLst>
            </p:cNvPr>
            <p:cNvSpPr/>
            <p:nvPr/>
          </p:nvSpPr>
          <p:spPr>
            <a:xfrm>
              <a:off x="2036622" y="2839762"/>
              <a:ext cx="6840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419F05-4CEA-B342-9639-4D5B6EF37773}"/>
              </a:ext>
            </a:extLst>
          </p:cNvPr>
          <p:cNvGrpSpPr/>
          <p:nvPr userDrawn="1"/>
        </p:nvGrpSpPr>
        <p:grpSpPr>
          <a:xfrm>
            <a:off x="3062780" y="4646619"/>
            <a:ext cx="8889677" cy="1142706"/>
            <a:chOff x="2036620" y="2839762"/>
            <a:chExt cx="8889677" cy="11427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F47E5-95F9-9444-9988-6E7877D8C9AB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47AF26-C7A1-C742-9030-8587D8F59279}"/>
                </a:ext>
              </a:extLst>
            </p:cNvPr>
            <p:cNvSpPr/>
            <p:nvPr/>
          </p:nvSpPr>
          <p:spPr>
            <a:xfrm>
              <a:off x="2036622" y="2839762"/>
              <a:ext cx="6840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2780D3FE-B0E6-3B42-A633-8377E47141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0676" y="292211"/>
            <a:ext cx="9155876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58D7833-F9D0-D644-BA2B-B7F2A35B0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40676" y="618487"/>
            <a:ext cx="9155876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9599FDE-DDD0-8646-860A-4DAD36235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3042" y="1530279"/>
            <a:ext cx="8544618" cy="927082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6A80E90-3DC6-3440-A865-D9D6EE87FE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13042" y="3149823"/>
            <a:ext cx="8544618" cy="927082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90448F4-1B69-404F-8A50-A21A87E008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13042" y="4752924"/>
            <a:ext cx="8544618" cy="927082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10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F6263BE-308E-CD49-80DA-DDB58E6973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43660" y="0"/>
            <a:ext cx="7048339" cy="624439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7040526D-1EDD-BE42-A853-F597541DD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0"/>
            <a:ext cx="514366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64C49-336A-A54B-BE41-3E51EFCDA0F2}"/>
              </a:ext>
            </a:extLst>
          </p:cNvPr>
          <p:cNvSpPr/>
          <p:nvPr/>
        </p:nvSpPr>
        <p:spPr>
          <a:xfrm>
            <a:off x="0" y="1160724"/>
            <a:ext cx="4642407" cy="165576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4EDCDDA6-41D9-C34E-B615-116685DDD0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587" y="1376217"/>
            <a:ext cx="4363383" cy="1319774"/>
          </a:xfrm>
        </p:spPr>
        <p:txBody>
          <a:bodyPr anchor="ctr"/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YOUR BREAKER SLIDE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54E89F6-2A98-A54E-BCF1-BEFD57300C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8588" y="3124227"/>
            <a:ext cx="4363382" cy="2357555"/>
          </a:xfrm>
        </p:spPr>
        <p:txBody>
          <a:bodyPr anchor="t"/>
          <a:lstStyle>
            <a:lvl1pPr>
              <a:buClr>
                <a:schemeClr val="bg1"/>
              </a:buClr>
              <a:defRPr sz="2000" b="1">
                <a:solidFill>
                  <a:schemeClr val="bg1"/>
                </a:solidFill>
              </a:defRPr>
            </a:lvl1pPr>
            <a:lvl2pPr marL="0" indent="0">
              <a:buClr>
                <a:schemeClr val="bg1"/>
              </a:buClr>
              <a:buFont typeface="Wingdings" pitchFamily="2" charset="2"/>
              <a:buNone/>
              <a:tabLst/>
              <a:defRPr sz="20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Key Point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972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 (with cust.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767046-C14F-BB45-ACE0-089EE021ECEB}"/>
              </a:ext>
            </a:extLst>
          </p:cNvPr>
          <p:cNvSpPr/>
          <p:nvPr userDrawn="1"/>
        </p:nvSpPr>
        <p:spPr>
          <a:xfrm>
            <a:off x="-1" y="1193677"/>
            <a:ext cx="3503761" cy="505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5EBF3-662F-DC41-BF51-D67862B0FAA2}"/>
              </a:ext>
            </a:extLst>
          </p:cNvPr>
          <p:cNvSpPr/>
          <p:nvPr userDrawn="1"/>
        </p:nvSpPr>
        <p:spPr>
          <a:xfrm>
            <a:off x="272324" y="248996"/>
            <a:ext cx="1956172" cy="7844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27000" dir="48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0"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4A9B0-CA62-624D-9DB5-82898EDC08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7" t="4629" r="24186" b="36391"/>
          <a:stretch/>
        </p:blipFill>
        <p:spPr>
          <a:xfrm>
            <a:off x="5088835" y="0"/>
            <a:ext cx="7103163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69B6C9-2F27-9241-9676-4DD324FA3700}"/>
              </a:ext>
            </a:extLst>
          </p:cNvPr>
          <p:cNvSpPr/>
          <p:nvPr userDrawn="1"/>
        </p:nvSpPr>
        <p:spPr>
          <a:xfrm>
            <a:off x="4187687" y="0"/>
            <a:ext cx="8004308" cy="6858000"/>
          </a:xfrm>
          <a:prstGeom prst="rect">
            <a:avLst/>
          </a:prstGeom>
          <a:gradFill>
            <a:gsLst>
              <a:gs pos="800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39338670-A98B-1E4B-A0B5-37AE3F4DBF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5822" y="348525"/>
            <a:ext cx="1599637" cy="561682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logo here</a:t>
            </a:r>
          </a:p>
        </p:txBody>
      </p:sp>
      <p:pic>
        <p:nvPicPr>
          <p:cNvPr id="19" name="Picture Placeholder 6" descr="A picture containing sky, outdoor, day, several&#10;&#10;Description automatically generated">
            <a:extLst>
              <a:ext uri="{FF2B5EF4-FFF2-40B4-BE49-F238E27FC236}">
                <a16:creationId xmlns:a16="http://schemas.microsoft.com/office/drawing/2014/main" id="{46B1D97E-048E-9443-BECD-1AFDE94422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18704" y="1193678"/>
            <a:ext cx="8673290" cy="50507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82F82D3-EFEE-6040-AC5C-C1BC91506957}"/>
              </a:ext>
            </a:extLst>
          </p:cNvPr>
          <p:cNvSpPr/>
          <p:nvPr userDrawn="1"/>
        </p:nvSpPr>
        <p:spPr>
          <a:xfrm>
            <a:off x="3518704" y="1193677"/>
            <a:ext cx="2891097" cy="2517279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47063D-EAEC-BC4C-91EF-E82D002799B4}"/>
              </a:ext>
            </a:extLst>
          </p:cNvPr>
          <p:cNvSpPr/>
          <p:nvPr userDrawn="1"/>
        </p:nvSpPr>
        <p:spPr>
          <a:xfrm>
            <a:off x="3518704" y="3710956"/>
            <a:ext cx="2891097" cy="2528558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0D5DE-71B1-914A-9B82-4CD13F556C38}"/>
              </a:ext>
            </a:extLst>
          </p:cNvPr>
          <p:cNvSpPr/>
          <p:nvPr userDrawn="1"/>
        </p:nvSpPr>
        <p:spPr>
          <a:xfrm>
            <a:off x="6409801" y="1193677"/>
            <a:ext cx="2891097" cy="2517279"/>
          </a:xfrm>
          <a:prstGeom prst="rect">
            <a:avLst/>
          </a:prstGeom>
          <a:solidFill>
            <a:schemeClr val="tx2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6F1021-F14A-704E-BDE8-6BF7FE1D920D}"/>
              </a:ext>
            </a:extLst>
          </p:cNvPr>
          <p:cNvSpPr/>
          <p:nvPr userDrawn="1"/>
        </p:nvSpPr>
        <p:spPr>
          <a:xfrm>
            <a:off x="6409801" y="3710956"/>
            <a:ext cx="2891097" cy="2528558"/>
          </a:xfrm>
          <a:prstGeom prst="rect">
            <a:avLst/>
          </a:prstGeom>
          <a:solidFill>
            <a:schemeClr val="accent4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275B35-073B-5E4A-B507-D57C3FBEF29E}"/>
              </a:ext>
            </a:extLst>
          </p:cNvPr>
          <p:cNvSpPr/>
          <p:nvPr userDrawn="1"/>
        </p:nvSpPr>
        <p:spPr>
          <a:xfrm>
            <a:off x="9300897" y="1193678"/>
            <a:ext cx="2891103" cy="2516054"/>
          </a:xfrm>
          <a:prstGeom prst="rect">
            <a:avLst/>
          </a:prstGeom>
          <a:solidFill>
            <a:schemeClr val="accent5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7C882E-FAEC-8E43-BD19-1B6E78473761}"/>
              </a:ext>
            </a:extLst>
          </p:cNvPr>
          <p:cNvSpPr/>
          <p:nvPr userDrawn="1"/>
        </p:nvSpPr>
        <p:spPr>
          <a:xfrm>
            <a:off x="9300897" y="3709733"/>
            <a:ext cx="2891097" cy="2524334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35735AD9-8BFA-324A-BCF1-42259AD0D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0767" y="292211"/>
            <a:ext cx="8482033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1D4B64A-6568-644B-9161-DBA1BFF56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0767" y="618487"/>
            <a:ext cx="8482033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51D3C3C1-E06C-9A48-9D62-254A5EB821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46498" y="1353787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Challenges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3E6DC51C-65A7-3249-9993-26230D4D85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33469" y="1353787"/>
            <a:ext cx="2635067" cy="2221938"/>
          </a:xfrm>
        </p:spPr>
        <p:txBody>
          <a:bodyPr anchor="ctr"/>
          <a:lstStyle>
            <a:lvl1pPr>
              <a:buClr>
                <a:schemeClr val="tx1"/>
              </a:buClr>
              <a:defRPr sz="1600" b="1">
                <a:solidFill>
                  <a:schemeClr val="tx1"/>
                </a:solidFill>
              </a:defRPr>
            </a:lvl1pPr>
            <a:lvl2pPr marL="177800" indent="-177800">
              <a:buClr>
                <a:schemeClr val="tx1"/>
              </a:buClr>
              <a:buFont typeface="Wingdings" pitchFamily="2" charset="2"/>
              <a:buChar char="§"/>
              <a:tabLst/>
              <a:defRPr sz="1400">
                <a:solidFill>
                  <a:schemeClr val="tx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Placeholder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CE8AF49-EC9A-024F-ABD1-092DDEEAA4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3258" y="1353787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Placeholder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458FC782-58BC-7B41-947E-A7D9947AFF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46498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Placeholder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66F744A9-755B-D24E-B546-4B6AFA704F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33468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Solutions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E36B8CF4-44E1-D946-8A86-860F80C46C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43635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Quote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631D025E-2CCB-4345-B81C-539816BF5E7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3668" y="1378040"/>
            <a:ext cx="3014442" cy="219768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D3923B3-38AD-47C7-9A36-B0B3498884C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3668" y="3860740"/>
            <a:ext cx="3014442" cy="223696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lang="en-US" sz="1400" kern="1200" dirty="0">
                <a:solidFill>
                  <a:srgbClr val="77787B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marL="274320" lvl="0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8909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marL="457200" lvl="1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8909"/>
              </a:buClr>
              <a:buFont typeface="Calibri" panose="020F0502020204030204" pitchFamily="34" charset="0"/>
              <a:buChar char="‒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735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 (w/o cust.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767046-C14F-BB45-ACE0-089EE021ECEB}"/>
              </a:ext>
            </a:extLst>
          </p:cNvPr>
          <p:cNvSpPr/>
          <p:nvPr userDrawn="1"/>
        </p:nvSpPr>
        <p:spPr>
          <a:xfrm>
            <a:off x="-1" y="1193677"/>
            <a:ext cx="3503761" cy="505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B4A9B0-CA62-624D-9DB5-82898EDC08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7" t="4629" r="24186" b="36391"/>
          <a:stretch/>
        </p:blipFill>
        <p:spPr>
          <a:xfrm>
            <a:off x="5088835" y="0"/>
            <a:ext cx="7103163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69B6C9-2F27-9241-9676-4DD324FA3700}"/>
              </a:ext>
            </a:extLst>
          </p:cNvPr>
          <p:cNvSpPr/>
          <p:nvPr userDrawn="1"/>
        </p:nvSpPr>
        <p:spPr>
          <a:xfrm>
            <a:off x="4187687" y="0"/>
            <a:ext cx="8004308" cy="6858000"/>
          </a:xfrm>
          <a:prstGeom prst="rect">
            <a:avLst/>
          </a:prstGeom>
          <a:gradFill>
            <a:gsLst>
              <a:gs pos="800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pic>
        <p:nvPicPr>
          <p:cNvPr id="19" name="Picture Placeholder 6" descr="A picture containing sky, outdoor, day, several&#10;&#10;Description automatically generated">
            <a:extLst>
              <a:ext uri="{FF2B5EF4-FFF2-40B4-BE49-F238E27FC236}">
                <a16:creationId xmlns:a16="http://schemas.microsoft.com/office/drawing/2014/main" id="{46B1D97E-048E-9443-BECD-1AFDE94422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18704" y="1193678"/>
            <a:ext cx="8673290" cy="50507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82F82D3-EFEE-6040-AC5C-C1BC91506957}"/>
              </a:ext>
            </a:extLst>
          </p:cNvPr>
          <p:cNvSpPr/>
          <p:nvPr userDrawn="1"/>
        </p:nvSpPr>
        <p:spPr>
          <a:xfrm>
            <a:off x="3518704" y="1193677"/>
            <a:ext cx="2891097" cy="2517279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47063D-EAEC-BC4C-91EF-E82D002799B4}"/>
              </a:ext>
            </a:extLst>
          </p:cNvPr>
          <p:cNvSpPr/>
          <p:nvPr userDrawn="1"/>
        </p:nvSpPr>
        <p:spPr>
          <a:xfrm>
            <a:off x="3518704" y="3710956"/>
            <a:ext cx="2891097" cy="2528558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70D5DE-71B1-914A-9B82-4CD13F556C38}"/>
              </a:ext>
            </a:extLst>
          </p:cNvPr>
          <p:cNvSpPr/>
          <p:nvPr userDrawn="1"/>
        </p:nvSpPr>
        <p:spPr>
          <a:xfrm>
            <a:off x="6409801" y="1193677"/>
            <a:ext cx="2891097" cy="2517279"/>
          </a:xfrm>
          <a:prstGeom prst="rect">
            <a:avLst/>
          </a:prstGeom>
          <a:solidFill>
            <a:schemeClr val="tx2">
              <a:lumMod val="20000"/>
              <a:lumOff val="8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6F1021-F14A-704E-BDE8-6BF7FE1D920D}"/>
              </a:ext>
            </a:extLst>
          </p:cNvPr>
          <p:cNvSpPr/>
          <p:nvPr userDrawn="1"/>
        </p:nvSpPr>
        <p:spPr>
          <a:xfrm>
            <a:off x="6409801" y="3710956"/>
            <a:ext cx="2891097" cy="2528558"/>
          </a:xfrm>
          <a:prstGeom prst="rect">
            <a:avLst/>
          </a:prstGeom>
          <a:solidFill>
            <a:schemeClr val="accent4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275B35-073B-5E4A-B507-D57C3FBEF29E}"/>
              </a:ext>
            </a:extLst>
          </p:cNvPr>
          <p:cNvSpPr/>
          <p:nvPr userDrawn="1"/>
        </p:nvSpPr>
        <p:spPr>
          <a:xfrm>
            <a:off x="9300897" y="1193678"/>
            <a:ext cx="2891103" cy="2516054"/>
          </a:xfrm>
          <a:prstGeom prst="rect">
            <a:avLst/>
          </a:prstGeom>
          <a:solidFill>
            <a:schemeClr val="accent5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7C882E-FAEC-8E43-BD19-1B6E78473761}"/>
              </a:ext>
            </a:extLst>
          </p:cNvPr>
          <p:cNvSpPr/>
          <p:nvPr userDrawn="1"/>
        </p:nvSpPr>
        <p:spPr>
          <a:xfrm>
            <a:off x="9300897" y="3709733"/>
            <a:ext cx="2891097" cy="2524334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35735AD9-8BFA-324A-BCF1-42259AD0D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668" y="292211"/>
            <a:ext cx="8482033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1D4B64A-6568-644B-9161-DBA1BFF56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668" y="618487"/>
            <a:ext cx="8482033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51D3C3C1-E06C-9A48-9D62-254A5EB821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46498" y="1353787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Challenges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3E6DC51C-65A7-3249-9993-26230D4D85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33469" y="1353787"/>
            <a:ext cx="2635067" cy="2221938"/>
          </a:xfrm>
        </p:spPr>
        <p:txBody>
          <a:bodyPr anchor="ctr"/>
          <a:lstStyle>
            <a:lvl1pPr>
              <a:buClr>
                <a:schemeClr val="tx1"/>
              </a:buClr>
              <a:defRPr sz="1600" b="1">
                <a:solidFill>
                  <a:schemeClr val="tx1"/>
                </a:solidFill>
              </a:defRPr>
            </a:lvl1pPr>
            <a:lvl2pPr marL="177800" indent="-177800">
              <a:buClr>
                <a:schemeClr val="tx1"/>
              </a:buClr>
              <a:buFont typeface="Wingdings" pitchFamily="2" charset="2"/>
              <a:buChar char="§"/>
              <a:tabLst/>
              <a:defRPr sz="1400">
                <a:solidFill>
                  <a:schemeClr val="tx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Placeholder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ACE8AF49-EC9A-024F-ABD1-092DDEEAA4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33258" y="1353787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Placeholder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458FC782-58BC-7B41-947E-A7D9947AFF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46498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Placeholder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66F744A9-755B-D24E-B546-4B6AFA704F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33468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Solutions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E36B8CF4-44E1-D946-8A86-860F80C46C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43635" y="3860740"/>
            <a:ext cx="2635067" cy="2221938"/>
          </a:xfrm>
        </p:spPr>
        <p:txBody>
          <a:bodyPr anchor="ctr"/>
          <a:lstStyle>
            <a:lvl1pPr>
              <a:buClr>
                <a:schemeClr val="bg1"/>
              </a:buClr>
              <a:defRPr sz="1600" b="1">
                <a:solidFill>
                  <a:schemeClr val="bg1"/>
                </a:solidFill>
              </a:defRPr>
            </a:lvl1pPr>
            <a:lvl2pPr marL="177800" indent="-177800">
              <a:buClr>
                <a:schemeClr val="bg1"/>
              </a:buClr>
              <a:buFont typeface="Wingdings" pitchFamily="2" charset="2"/>
              <a:buChar char="§"/>
              <a:tabLst/>
              <a:defRPr sz="1400">
                <a:solidFill>
                  <a:schemeClr val="bg1"/>
                </a:solidFill>
              </a:defRPr>
            </a:lvl2pPr>
            <a:lvl3pPr marL="236537" indent="0">
              <a:buNone/>
              <a:defRPr sz="1400"/>
            </a:lvl3pPr>
            <a:lvl4pPr marL="460375" indent="0">
              <a:buNone/>
              <a:defRPr sz="1400"/>
            </a:lvl4pPr>
            <a:lvl5pPr marL="696912" indent="0">
              <a:buNone/>
              <a:defRPr sz="1400"/>
            </a:lvl5pPr>
          </a:lstStyle>
          <a:p>
            <a:pPr lvl="0"/>
            <a:r>
              <a:rPr lang="en-US" dirty="0"/>
              <a:t>Quote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631D025E-2CCB-4345-B81C-539816BF5E7C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3668" y="1378040"/>
            <a:ext cx="3014442" cy="2197685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D3923B3-38AD-47C7-9A36-B0B3498884C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3668" y="3860740"/>
            <a:ext cx="3014442" cy="2236964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lang="en-US" sz="1400" kern="1200" dirty="0">
                <a:solidFill>
                  <a:srgbClr val="77787B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marL="274320" lvl="0" indent="-27432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8909"/>
              </a:buClr>
              <a:buFont typeface="Wingdings" panose="05000000000000000000" pitchFamily="2" charset="2"/>
              <a:buChar char="§"/>
            </a:pPr>
            <a:r>
              <a:rPr lang="en-US" dirty="0"/>
              <a:t>Edit Master text styles</a:t>
            </a:r>
          </a:p>
          <a:p>
            <a:pPr marL="457200" lvl="1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8909"/>
              </a:buClr>
              <a:buFont typeface="Calibri" panose="020F0502020204030204" pitchFamily="34" charset="0"/>
              <a:buChar char="‒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5314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 (with cust.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421385-F4BC-4298-8095-150A9DFDC9E1}"/>
              </a:ext>
            </a:extLst>
          </p:cNvPr>
          <p:cNvSpPr/>
          <p:nvPr userDrawn="1"/>
        </p:nvSpPr>
        <p:spPr>
          <a:xfrm>
            <a:off x="-10651" y="-29261"/>
            <a:ext cx="12191998" cy="2579143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2EA92-422B-FE42-9FB4-382D7531EBBA}"/>
              </a:ext>
            </a:extLst>
          </p:cNvPr>
          <p:cNvSpPr/>
          <p:nvPr userDrawn="1"/>
        </p:nvSpPr>
        <p:spPr>
          <a:xfrm>
            <a:off x="0" y="2549882"/>
            <a:ext cx="3302000" cy="4308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1C9E3-A004-9040-807B-7B586540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3" t="4629" r="35231" b="36391"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89D47-E9A2-D14C-83ED-2487C6AD061C}"/>
              </a:ext>
            </a:extLst>
          </p:cNvPr>
          <p:cNvSpPr/>
          <p:nvPr userDrawn="1"/>
        </p:nvSpPr>
        <p:spPr>
          <a:xfrm>
            <a:off x="6095999" y="1032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6B7D5D-C3D1-C549-8BCC-AF64CC2AAAF7}"/>
              </a:ext>
            </a:extLst>
          </p:cNvPr>
          <p:cNvSpPr/>
          <p:nvPr userDrawn="1"/>
        </p:nvSpPr>
        <p:spPr>
          <a:xfrm>
            <a:off x="94557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D6D4901-FA11-9742-B2C7-8BC14BEECC2C}"/>
              </a:ext>
            </a:extLst>
          </p:cNvPr>
          <p:cNvSpPr/>
          <p:nvPr userDrawn="1"/>
        </p:nvSpPr>
        <p:spPr>
          <a:xfrm>
            <a:off x="66363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768E67D-BDDE-1243-9452-E42B8957E59A}"/>
              </a:ext>
            </a:extLst>
          </p:cNvPr>
          <p:cNvSpPr/>
          <p:nvPr userDrawn="1"/>
        </p:nvSpPr>
        <p:spPr>
          <a:xfrm>
            <a:off x="38296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2AE07E-2B21-224D-89B3-CCD8154BF34E}"/>
              </a:ext>
            </a:extLst>
          </p:cNvPr>
          <p:cNvSpPr/>
          <p:nvPr userDrawn="1"/>
        </p:nvSpPr>
        <p:spPr>
          <a:xfrm>
            <a:off x="3761511" y="2908307"/>
            <a:ext cx="609046" cy="6090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3B0FD-F6B8-0948-9803-C249EAF6F76F}"/>
              </a:ext>
            </a:extLst>
          </p:cNvPr>
          <p:cNvSpPr/>
          <p:nvPr userDrawn="1"/>
        </p:nvSpPr>
        <p:spPr>
          <a:xfrm>
            <a:off x="6568211" y="2908307"/>
            <a:ext cx="609046" cy="6090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28114-EBC8-6B41-8D35-2E0367A5C540}"/>
              </a:ext>
            </a:extLst>
          </p:cNvPr>
          <p:cNvSpPr/>
          <p:nvPr userDrawn="1"/>
        </p:nvSpPr>
        <p:spPr>
          <a:xfrm>
            <a:off x="9374911" y="2908307"/>
            <a:ext cx="609046" cy="60904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808619-1B24-2349-B8A7-E4F6A621F8C5}"/>
              </a:ext>
            </a:extLst>
          </p:cNvPr>
          <p:cNvSpPr/>
          <p:nvPr userDrawn="1"/>
        </p:nvSpPr>
        <p:spPr>
          <a:xfrm>
            <a:off x="283319" y="2908307"/>
            <a:ext cx="1818892" cy="12152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57D33FF-4C48-0647-9FC5-C7E7B4EE33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5546" y="3058758"/>
            <a:ext cx="1614437" cy="914314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D6FEEDC-EB13-4160-A60D-4A752296EE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0320"/>
            <a:ext cx="12192000" cy="2560202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47833366-16DA-4B45-B3F3-404E7B31D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195" y="626215"/>
            <a:ext cx="9753606" cy="524818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4EE1896-8FA0-480E-B794-718252ECEA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92764" y="1390495"/>
            <a:ext cx="9769360" cy="395107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12700" indent="0">
              <a:buNone/>
              <a:defRPr sz="14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your optional subtitle Try to keep this to two lines of type maximum if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CEE5CE-8014-42AE-B210-7B2F0A23AD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9103" y="4330022"/>
            <a:ext cx="2349190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Challenges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468E216A-8343-420D-A420-43521F6EF5A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5135" y="4330022"/>
            <a:ext cx="2349190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Solutions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56A4EA9A-3661-4A8B-8435-8B4D803C7F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9434" y="4319887"/>
            <a:ext cx="2349190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Benefits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28EF49FB-F4F4-49D9-A1FA-779B84D2421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7099" y="4330022"/>
            <a:ext cx="2738171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90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 (w/o cust.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421385-F4BC-4298-8095-150A9DFDC9E1}"/>
              </a:ext>
            </a:extLst>
          </p:cNvPr>
          <p:cNvSpPr/>
          <p:nvPr userDrawn="1"/>
        </p:nvSpPr>
        <p:spPr>
          <a:xfrm>
            <a:off x="-10651" y="-29261"/>
            <a:ext cx="12191998" cy="2579143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02EA92-422B-FE42-9FB4-382D7531EBBA}"/>
              </a:ext>
            </a:extLst>
          </p:cNvPr>
          <p:cNvSpPr/>
          <p:nvPr userDrawn="1"/>
        </p:nvSpPr>
        <p:spPr>
          <a:xfrm>
            <a:off x="0" y="2549882"/>
            <a:ext cx="3302000" cy="4308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1C9E3-A004-9040-807B-7B586540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3" t="4629" r="35231" b="36391"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89D47-E9A2-D14C-83ED-2487C6AD061C}"/>
              </a:ext>
            </a:extLst>
          </p:cNvPr>
          <p:cNvSpPr/>
          <p:nvPr userDrawn="1"/>
        </p:nvSpPr>
        <p:spPr>
          <a:xfrm>
            <a:off x="6095999" y="1032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6B7D5D-C3D1-C549-8BCC-AF64CC2AAAF7}"/>
              </a:ext>
            </a:extLst>
          </p:cNvPr>
          <p:cNvSpPr/>
          <p:nvPr userDrawn="1"/>
        </p:nvSpPr>
        <p:spPr>
          <a:xfrm>
            <a:off x="94557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D6D4901-FA11-9742-B2C7-8BC14BEECC2C}"/>
              </a:ext>
            </a:extLst>
          </p:cNvPr>
          <p:cNvSpPr/>
          <p:nvPr userDrawn="1"/>
        </p:nvSpPr>
        <p:spPr>
          <a:xfrm>
            <a:off x="66363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768E67D-BDDE-1243-9452-E42B8957E59A}"/>
              </a:ext>
            </a:extLst>
          </p:cNvPr>
          <p:cNvSpPr/>
          <p:nvPr userDrawn="1"/>
        </p:nvSpPr>
        <p:spPr>
          <a:xfrm>
            <a:off x="3829688" y="3505200"/>
            <a:ext cx="101600" cy="977900"/>
          </a:xfrm>
          <a:custGeom>
            <a:avLst/>
            <a:gdLst>
              <a:gd name="connsiteX0" fmla="*/ 0 w 101600"/>
              <a:gd name="connsiteY0" fmla="*/ 0 h 977900"/>
              <a:gd name="connsiteX1" fmla="*/ 0 w 101600"/>
              <a:gd name="connsiteY1" fmla="*/ 876300 h 977900"/>
              <a:gd name="connsiteX2" fmla="*/ 101600 w 101600"/>
              <a:gd name="connsiteY2" fmla="*/ 97790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977900">
                <a:moveTo>
                  <a:pt x="0" y="0"/>
                </a:moveTo>
                <a:lnTo>
                  <a:pt x="0" y="876300"/>
                </a:lnTo>
                <a:lnTo>
                  <a:pt x="101600" y="977900"/>
                </a:lnTo>
              </a:path>
            </a:pathLst>
          </a:custGeom>
          <a:noFill/>
          <a:ln>
            <a:solidFill>
              <a:schemeClr val="tx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2AE07E-2B21-224D-89B3-CCD8154BF34E}"/>
              </a:ext>
            </a:extLst>
          </p:cNvPr>
          <p:cNvSpPr/>
          <p:nvPr userDrawn="1"/>
        </p:nvSpPr>
        <p:spPr>
          <a:xfrm>
            <a:off x="3761511" y="2908307"/>
            <a:ext cx="609046" cy="60904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3B0FD-F6B8-0948-9803-C249EAF6F76F}"/>
              </a:ext>
            </a:extLst>
          </p:cNvPr>
          <p:cNvSpPr/>
          <p:nvPr userDrawn="1"/>
        </p:nvSpPr>
        <p:spPr>
          <a:xfrm>
            <a:off x="6568211" y="2908307"/>
            <a:ext cx="609046" cy="6090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028114-EBC8-6B41-8D35-2E0367A5C540}"/>
              </a:ext>
            </a:extLst>
          </p:cNvPr>
          <p:cNvSpPr/>
          <p:nvPr userDrawn="1"/>
        </p:nvSpPr>
        <p:spPr>
          <a:xfrm>
            <a:off x="9374911" y="2908307"/>
            <a:ext cx="609046" cy="60904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D6FEEDC-EB13-4160-A60D-4A752296EE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0320"/>
            <a:ext cx="12192000" cy="2560202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47833366-16DA-4B45-B3F3-404E7B31D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195" y="626215"/>
            <a:ext cx="9753606" cy="524818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4EE1896-8FA0-480E-B794-718252ECEA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92764" y="1390495"/>
            <a:ext cx="9769360" cy="395107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12700" indent="0">
              <a:buNone/>
              <a:defRPr sz="14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your optional subtitle Try to keep this to two lines of type maximum if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CEE5CE-8014-42AE-B210-7B2F0A23AD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59103" y="4330022"/>
            <a:ext cx="2349190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Challenges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468E216A-8343-420D-A420-43521F6EF5A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5135" y="4330022"/>
            <a:ext cx="2349190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Solutions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56A4EA9A-3661-4A8B-8435-8B4D803C7F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9434" y="4319887"/>
            <a:ext cx="2349190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Benefits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28EF49FB-F4F4-49D9-A1FA-779B84D2421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7099" y="2908307"/>
            <a:ext cx="2738171" cy="1996830"/>
          </a:xfrm>
        </p:spPr>
        <p:txBody>
          <a:bodyPr/>
          <a:lstStyle>
            <a:lvl1pPr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403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D86206-EEEB-314E-BE5F-CD97B2262C67}"/>
              </a:ext>
            </a:extLst>
          </p:cNvPr>
          <p:cNvGrpSpPr/>
          <p:nvPr userDrawn="1"/>
        </p:nvGrpSpPr>
        <p:grpSpPr>
          <a:xfrm>
            <a:off x="463822" y="1337197"/>
            <a:ext cx="11264352" cy="4632886"/>
            <a:chOff x="514889" y="1201820"/>
            <a:chExt cx="11796346" cy="4729930"/>
          </a:xfrm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EC95D4-1B4A-B947-B81E-E0A44B28CFA8}"/>
                </a:ext>
              </a:extLst>
            </p:cNvPr>
            <p:cNvSpPr/>
            <p:nvPr/>
          </p:nvSpPr>
          <p:spPr>
            <a:xfrm>
              <a:off x="350446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F6A55F-B5D1-AD4B-BBA0-BACE543E0EF6}"/>
                </a:ext>
              </a:extLst>
            </p:cNvPr>
            <p:cNvSpPr/>
            <p:nvPr/>
          </p:nvSpPr>
          <p:spPr>
            <a:xfrm>
              <a:off x="649404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697237-A954-DE45-8352-AB1DE3B164A3}"/>
                </a:ext>
              </a:extLst>
            </p:cNvPr>
            <p:cNvSpPr/>
            <p:nvPr/>
          </p:nvSpPr>
          <p:spPr>
            <a:xfrm>
              <a:off x="948362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998594-4779-DA40-B080-0BF035DBB086}"/>
                </a:ext>
              </a:extLst>
            </p:cNvPr>
            <p:cNvSpPr/>
            <p:nvPr/>
          </p:nvSpPr>
          <p:spPr>
            <a:xfrm>
              <a:off x="514889" y="1201820"/>
              <a:ext cx="2827606" cy="472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</p:grp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E8FAB02-E445-E147-9C72-7AB121E644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8536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17085D61-F5F3-AA4C-9AF8-D0B254FF9B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53291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636DC839-7F6B-6049-A06B-888CC074D0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08047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D0C6EF3-EBB8-464E-9E55-384E3CF9C4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62802" y="5255183"/>
            <a:ext cx="2630658" cy="59899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2A18A9AB-D7E3-314B-98CB-72463CE60E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3816" y="1337196"/>
            <a:ext cx="2700088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DEEE34A-7757-FC4A-A16A-158DFAA6FA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18574" y="1337196"/>
            <a:ext cx="2700088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92F5E3D-F451-8745-B075-908C2928FB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73331" y="1337196"/>
            <a:ext cx="2700087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A43356B3-5B9D-F94E-BDDB-E31EB8E764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28087" y="1337196"/>
            <a:ext cx="2700086" cy="130753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CE1E66-EC15-5B40-9968-E896A29B13FA}"/>
              </a:ext>
            </a:extLst>
          </p:cNvPr>
          <p:cNvSpPr/>
          <p:nvPr userDrawn="1"/>
        </p:nvSpPr>
        <p:spPr>
          <a:xfrm rot="16200000">
            <a:off x="1777982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234807-D5C6-E741-8D04-AB4B83E8DCD9}"/>
              </a:ext>
            </a:extLst>
          </p:cNvPr>
          <p:cNvSpPr/>
          <p:nvPr userDrawn="1"/>
        </p:nvSpPr>
        <p:spPr>
          <a:xfrm rot="16200000">
            <a:off x="4632737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E8E2F-8D36-9D4C-9A12-FB1C222AF3C1}"/>
              </a:ext>
            </a:extLst>
          </p:cNvPr>
          <p:cNvSpPr/>
          <p:nvPr userDrawn="1"/>
        </p:nvSpPr>
        <p:spPr>
          <a:xfrm rot="16200000">
            <a:off x="7489176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E731C5-FCC1-284B-94C5-FFEBF73D08A8}"/>
              </a:ext>
            </a:extLst>
          </p:cNvPr>
          <p:cNvSpPr/>
          <p:nvPr userDrawn="1"/>
        </p:nvSpPr>
        <p:spPr>
          <a:xfrm rot="16200000">
            <a:off x="10343931" y="4585840"/>
            <a:ext cx="68400" cy="270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E1DE19-CCDB-6B4C-B55A-443B952B1D47}"/>
              </a:ext>
            </a:extLst>
          </p:cNvPr>
          <p:cNvCxnSpPr/>
          <p:nvPr userDrawn="1"/>
        </p:nvCxnSpPr>
        <p:spPr>
          <a:xfrm>
            <a:off x="703385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2A9D28-4CA4-EA4C-AC18-E9FC38E1ABBA}"/>
              </a:ext>
            </a:extLst>
          </p:cNvPr>
          <p:cNvCxnSpPr/>
          <p:nvPr userDrawn="1"/>
        </p:nvCxnSpPr>
        <p:spPr>
          <a:xfrm>
            <a:off x="3559126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CD96C-C2E5-FA41-BDC0-2978BF31346E}"/>
              </a:ext>
            </a:extLst>
          </p:cNvPr>
          <p:cNvCxnSpPr/>
          <p:nvPr userDrawn="1"/>
        </p:nvCxnSpPr>
        <p:spPr>
          <a:xfrm>
            <a:off x="6428936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80C349-BBE9-1344-9277-9344B2021538}"/>
              </a:ext>
            </a:extLst>
          </p:cNvPr>
          <p:cNvCxnSpPr/>
          <p:nvPr userDrawn="1"/>
        </p:nvCxnSpPr>
        <p:spPr>
          <a:xfrm>
            <a:off x="9284677" y="5186785"/>
            <a:ext cx="22086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Placeholder 1">
            <a:extLst>
              <a:ext uri="{FF2B5EF4-FFF2-40B4-BE49-F238E27FC236}">
                <a16:creationId xmlns:a16="http://schemas.microsoft.com/office/drawing/2014/main" id="{001CD053-1DF2-E947-93A6-907C43CDB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5EC6993A-0541-4D4A-BA5E-6A3E0A3EEF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2302A5E5-2BCF-2B43-8ACA-A92738C3268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4281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 dirty="0"/>
              <a:t>Second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3C60B3E1-A5B0-0644-844F-61D26CC544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35539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 dirty="0"/>
              <a:t>Second level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A1AE87B1-882D-3A4C-8AAF-150B3DB9CB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5473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 dirty="0"/>
              <a:t>Second level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6A4171D8-DFED-F147-8985-7A7F499169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50229" y="2747222"/>
            <a:ext cx="2455802" cy="2371161"/>
          </a:xfrm>
        </p:spPr>
        <p:txBody>
          <a:bodyPr anchor="ctr"/>
          <a:lstStyle>
            <a:lvl1pPr algn="ctr">
              <a:defRPr sz="14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9525">
              <a:spcBef>
                <a:spcPts val="0"/>
              </a:spcBef>
              <a:spcAft>
                <a:spcPts val="500"/>
              </a:spcAft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placeholder</a:t>
            </a:r>
          </a:p>
          <a:p>
            <a:pPr marL="22225" lvl="1">
              <a:spcBef>
                <a:spcPts val="0"/>
              </a:spcBef>
              <a:spcAft>
                <a:spcPts val="500"/>
              </a:spcAft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91469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8475A2A9-A2F2-244B-92D2-2B81840FE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40" y="268461"/>
            <a:ext cx="5856460" cy="35945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52B07257-0252-5D44-B070-1A7B273BA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6962774" y="0"/>
            <a:ext cx="522922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F6263BE-308E-CD49-80DA-DDB58E6973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72214" y="1193678"/>
            <a:ext cx="5229224" cy="4392735"/>
          </a:xfrm>
          <a:solidFill>
            <a:srgbClr val="77787B"/>
          </a:solidFill>
          <a:effectLst>
            <a:outerShdw blurRad="508000" dist="254000" dir="2700000" algn="tl" rotWithShape="0">
              <a:prstClr val="black">
                <a:alpha val="3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AD78D0D-24A5-B14F-AF81-C1ECAB7D58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40" y="618487"/>
            <a:ext cx="5856460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15C18EA-2306-4881-9284-0492EA2F42F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9540" y="1500473"/>
            <a:ext cx="5856460" cy="473904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48251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3FB87E5-7623-7347-8F97-20EEB82CB1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93677"/>
            <a:ext cx="4201812" cy="5050711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088811F6-7CE4-844A-A569-47E23A0D9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6888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56C0E2A-36C6-A043-8336-D1E8567337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68887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80A39E-BFB2-1D47-B81F-03F818C471F1}"/>
              </a:ext>
            </a:extLst>
          </p:cNvPr>
          <p:cNvGrpSpPr/>
          <p:nvPr userDrawn="1"/>
        </p:nvGrpSpPr>
        <p:grpSpPr>
          <a:xfrm>
            <a:off x="4445900" y="1578610"/>
            <a:ext cx="3638057" cy="2058923"/>
            <a:chOff x="2036620" y="2839762"/>
            <a:chExt cx="8889677" cy="11427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CA2FD2-C3B7-0E46-994E-18D13F1229E2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4FB119-0471-FE4C-9753-3B95DDC7E2C7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61F395-04E8-3440-90C5-6B978FD35509}"/>
              </a:ext>
            </a:extLst>
          </p:cNvPr>
          <p:cNvGrpSpPr/>
          <p:nvPr userDrawn="1"/>
        </p:nvGrpSpPr>
        <p:grpSpPr>
          <a:xfrm>
            <a:off x="8285349" y="1578610"/>
            <a:ext cx="3638057" cy="2058923"/>
            <a:chOff x="2036620" y="2839762"/>
            <a:chExt cx="8889677" cy="11427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07D450-17EA-2F47-96BD-6AB30429F261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149E27-5D16-1443-8C43-A38F53B92438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B37DD94-0D30-034B-BB39-C5610758A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199" y="1915015"/>
            <a:ext cx="3186533" cy="1383398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081D46F-5ED3-8543-874B-3BE7449A5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27803" y="1915015"/>
            <a:ext cx="3186533" cy="1383398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8EC7A1B-D607-4287-87B2-67C3F6D9AB69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445900" y="3719032"/>
            <a:ext cx="7477506" cy="2520481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5016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8664B380-1A49-4021-A2AF-E6074A01AC70}"/>
              </a:ext>
            </a:extLst>
          </p:cNvPr>
          <p:cNvSpPr/>
          <p:nvPr userDrawn="1"/>
        </p:nvSpPr>
        <p:spPr>
          <a:xfrm>
            <a:off x="0" y="0"/>
            <a:ext cx="12198625" cy="2809395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FC8CBD-29C5-AC46-B9CB-6BEBAE3874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841246" y="16431"/>
            <a:ext cx="11259310" cy="68359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6C9E9BD-180F-AB4B-9E66-BE83A13AFF12}"/>
              </a:ext>
            </a:extLst>
          </p:cNvPr>
          <p:cNvSpPr/>
          <p:nvPr userDrawn="1"/>
        </p:nvSpPr>
        <p:spPr>
          <a:xfrm>
            <a:off x="19876" y="-16431"/>
            <a:ext cx="12165499" cy="688527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 userDrawn="1"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 userDrawn="1"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58589F-EE25-544F-BE01-1D3D2A40FE67}"/>
              </a:ext>
            </a:extLst>
          </p:cNvPr>
          <p:cNvGrpSpPr/>
          <p:nvPr userDrawn="1"/>
        </p:nvGrpSpPr>
        <p:grpSpPr>
          <a:xfrm>
            <a:off x="432975" y="3022373"/>
            <a:ext cx="3638057" cy="1410928"/>
            <a:chOff x="2036620" y="2839762"/>
            <a:chExt cx="8889678" cy="11427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A9DDD1-B04B-BC45-9483-A868C95518DC}"/>
                </a:ext>
              </a:extLst>
            </p:cNvPr>
            <p:cNvSpPr/>
            <p:nvPr/>
          </p:nvSpPr>
          <p:spPr>
            <a:xfrm>
              <a:off x="2036620" y="2839762"/>
              <a:ext cx="8889678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08DB83-0C5A-9845-A3C5-9A94C3AB55EB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C6C465-DAF3-E94F-B1AF-1DF39CF85DF2}"/>
              </a:ext>
            </a:extLst>
          </p:cNvPr>
          <p:cNvGrpSpPr/>
          <p:nvPr userDrawn="1"/>
        </p:nvGrpSpPr>
        <p:grpSpPr>
          <a:xfrm>
            <a:off x="4276969" y="3022373"/>
            <a:ext cx="3638057" cy="1410928"/>
            <a:chOff x="2036620" y="2839762"/>
            <a:chExt cx="8889677" cy="11427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16B173-979A-9446-BB99-4343CE09F6CA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847A1F-DB8C-D043-B9B7-540A5E4E19A5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EF8A93-4112-BC49-9A68-02E70771CDC7}"/>
              </a:ext>
            </a:extLst>
          </p:cNvPr>
          <p:cNvGrpSpPr/>
          <p:nvPr userDrawn="1"/>
        </p:nvGrpSpPr>
        <p:grpSpPr>
          <a:xfrm>
            <a:off x="8120963" y="3022373"/>
            <a:ext cx="3638057" cy="1410928"/>
            <a:chOff x="2036620" y="2839762"/>
            <a:chExt cx="8889677" cy="11427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837BEB-2CBC-0C4D-A9F7-2AEAAF153CE0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1A98045-CCC6-EC4B-BF47-CE1DF933E56A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6BE1E0-1176-6040-A988-620B8F521191}"/>
              </a:ext>
            </a:extLst>
          </p:cNvPr>
          <p:cNvGrpSpPr/>
          <p:nvPr userDrawn="1"/>
        </p:nvGrpSpPr>
        <p:grpSpPr>
          <a:xfrm>
            <a:off x="432975" y="4615524"/>
            <a:ext cx="3638057" cy="1410928"/>
            <a:chOff x="2036620" y="2839762"/>
            <a:chExt cx="8889677" cy="11427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419A26-18E1-3A4D-B7C0-ABFC13C54B71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D626B7-D7D0-F545-9079-F14F639E0207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A9AFCA-DA12-2949-8C65-B75E43A19476}"/>
              </a:ext>
            </a:extLst>
          </p:cNvPr>
          <p:cNvGrpSpPr/>
          <p:nvPr userDrawn="1"/>
        </p:nvGrpSpPr>
        <p:grpSpPr>
          <a:xfrm>
            <a:off x="4276969" y="4615524"/>
            <a:ext cx="3638057" cy="1410928"/>
            <a:chOff x="2036620" y="2839762"/>
            <a:chExt cx="8889677" cy="11427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BADC86-66F4-0449-BD45-971D633FC0E6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ED5388-67A8-D04D-B4DA-703A8512F28D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2D752D-59CC-B348-AACE-A000E731E94A}"/>
              </a:ext>
            </a:extLst>
          </p:cNvPr>
          <p:cNvGrpSpPr/>
          <p:nvPr userDrawn="1"/>
        </p:nvGrpSpPr>
        <p:grpSpPr>
          <a:xfrm>
            <a:off x="8120963" y="4615524"/>
            <a:ext cx="3638057" cy="1410928"/>
            <a:chOff x="2036620" y="2839762"/>
            <a:chExt cx="8889677" cy="11427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AA474A-07C3-2548-824B-CA780BFBAB1E}"/>
                </a:ext>
              </a:extLst>
            </p:cNvPr>
            <p:cNvSpPr/>
            <p:nvPr/>
          </p:nvSpPr>
          <p:spPr>
            <a:xfrm>
              <a:off x="2036620" y="2839762"/>
              <a:ext cx="8889677" cy="1142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31520" tIns="0" rtlCol="0" anchor="ctr">
              <a:normAutofit/>
            </a:bodyPr>
            <a:lstStyle/>
            <a:p>
              <a:pPr>
                <a:spcBef>
                  <a:spcPts val="500"/>
                </a:spcBef>
              </a:pPr>
              <a:endParaRPr lang="en-US" sz="10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69B3EF9-CA8C-BD48-B082-CB6E133F8E14}"/>
                </a:ext>
              </a:extLst>
            </p:cNvPr>
            <p:cNvSpPr/>
            <p:nvPr/>
          </p:nvSpPr>
          <p:spPr>
            <a:xfrm>
              <a:off x="2036622" y="2839762"/>
              <a:ext cx="138440" cy="114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88D02BE-FB51-844C-AF72-5EF859D601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2781" y="3111335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FA41A4E1-93B3-804D-9B51-78681004F6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26775" y="3111335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9C882A2-D825-DA42-8E97-788DDC5417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67121" y="3111335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976534D-88A9-E54C-9E28-630C3548DB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82781" y="4714504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B5C9FC79-4A33-C043-8C7D-ACB28EEB2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026775" y="4714504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8168BFFC-BB57-1549-A264-7C11DAD4AE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7121" y="4714504"/>
            <a:ext cx="2888252" cy="1231144"/>
          </a:xfrm>
        </p:spPr>
        <p:txBody>
          <a:bodyPr anchor="ctr"/>
          <a:lstStyle>
            <a:lvl1pPr>
              <a:defRPr sz="1600" b="1">
                <a:solidFill>
                  <a:schemeClr val="tx1"/>
                </a:solidFill>
              </a:defRPr>
            </a:lvl1pPr>
            <a:lvl2pPr marL="12700" indent="0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47454F-4B3E-A74B-907F-8AC6F84D9255}"/>
              </a:ext>
            </a:extLst>
          </p:cNvPr>
          <p:cNvSpPr/>
          <p:nvPr userDrawn="1"/>
        </p:nvSpPr>
        <p:spPr>
          <a:xfrm>
            <a:off x="0" y="-16431"/>
            <a:ext cx="12198625" cy="2820069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Picture Placeholder 3">
            <a:extLst>
              <a:ext uri="{FF2B5EF4-FFF2-40B4-BE49-F238E27FC236}">
                <a16:creationId xmlns:a16="http://schemas.microsoft.com/office/drawing/2014/main" id="{1B2B3E40-350B-48FA-A058-6219042C63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25" y="-16431"/>
            <a:ext cx="12192000" cy="2814484"/>
          </a:xfrm>
          <a:solidFill>
            <a:srgbClr val="77787B"/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45" name="Title 3">
            <a:extLst>
              <a:ext uri="{FF2B5EF4-FFF2-40B4-BE49-F238E27FC236}">
                <a16:creationId xmlns:a16="http://schemas.microsoft.com/office/drawing/2014/main" id="{9AE5FDD3-E4C9-4449-8FD8-1E0F4B55A7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195" y="626215"/>
            <a:ext cx="9753606" cy="524818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YOUR TITLE</a:t>
            </a:r>
          </a:p>
        </p:txBody>
      </p:sp>
      <p:sp>
        <p:nvSpPr>
          <p:cNvPr id="146" name="Text Placeholder 3">
            <a:extLst>
              <a:ext uri="{FF2B5EF4-FFF2-40B4-BE49-F238E27FC236}">
                <a16:creationId xmlns:a16="http://schemas.microsoft.com/office/drawing/2014/main" id="{8E140D6B-3DA4-4D39-908C-053DDED4D4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92764" y="1519702"/>
            <a:ext cx="9769360" cy="395107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1pPr>
            <a:lvl2pPr marL="12700" indent="0">
              <a:buNone/>
              <a:defRPr sz="14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your optional subtitle Try to keep this to two lines of type maximum if used</a:t>
            </a:r>
          </a:p>
        </p:txBody>
      </p:sp>
    </p:spTree>
    <p:extLst>
      <p:ext uri="{BB962C8B-B14F-4D97-AF65-F5344CB8AC3E}">
        <p14:creationId xmlns:p14="http://schemas.microsoft.com/office/powerpoint/2010/main" val="26459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F6263BE-308E-CD49-80DA-DDB58E6973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08948" y="0"/>
            <a:ext cx="3310092" cy="6244390"/>
          </a:xfrm>
          <a:solidFill>
            <a:srgbClr val="77787B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1C9E3-A004-9040-807B-7B586540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3" t="4629" r="35231" b="36391"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89D47-E9A2-D14C-83ED-2487C6AD061C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31F6EE1-FAF9-4748-8442-DE157984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70894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  <a:endParaRPr sz="800" dirty="0">
              <a:solidFill>
                <a:schemeClr val="bg1">
                  <a:lumMod val="75000"/>
                </a:schemeClr>
              </a:solidFill>
              <a:latin typeface="Calibri regular"/>
              <a:ea typeface="Roboto Light" panose="02000000000000000000" pitchFamily="2" charset="0"/>
              <a:cs typeface="Futura Book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10AFDA3-5670-CB47-BBCD-C711997CF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370" y="546541"/>
            <a:ext cx="6428426" cy="5479639"/>
          </a:xfrm>
        </p:spPr>
        <p:txBody>
          <a:bodyPr anchor="ctr"/>
          <a:lstStyle>
            <a:lvl1pPr marL="403225" indent="-403225">
              <a:spcAft>
                <a:spcPts val="1000"/>
              </a:spcAft>
              <a:buClr>
                <a:schemeClr val="accent1"/>
              </a:buClr>
              <a:buFont typeface="+mj-lt"/>
              <a:buAutoNum type="arabicPeriod"/>
              <a:tabLst/>
              <a:defRPr b="1"/>
            </a:lvl1pPr>
            <a:lvl2pPr marL="628650" indent="-166688">
              <a:spcAft>
                <a:spcPts val="1000"/>
              </a:spcAft>
              <a:tabLst/>
              <a:defRPr/>
            </a:lvl2pPr>
            <a:lvl3pPr marL="628650" indent="-166688">
              <a:spcAft>
                <a:spcPts val="1000"/>
              </a:spcAft>
              <a:buClr>
                <a:schemeClr val="accent1"/>
              </a:buClr>
              <a:buFont typeface="Calibri" panose="020F0502020204030204" pitchFamily="34" charset="0"/>
              <a:buChar char="‒"/>
              <a:tabLst/>
              <a:defRPr/>
            </a:lvl3pPr>
            <a:lvl4pPr marL="628650" indent="-166688">
              <a:spcAft>
                <a:spcPts val="1000"/>
              </a:spcAft>
              <a:buClr>
                <a:schemeClr val="accent1"/>
              </a:buClr>
              <a:buFont typeface="Calibri" panose="020F0502020204030204" pitchFamily="34" charset="0"/>
              <a:buChar char="●"/>
              <a:tabLst/>
              <a:defRPr/>
            </a:lvl4pPr>
            <a:lvl5pPr marL="628650" indent="-166688">
              <a:spcAft>
                <a:spcPts val="1000"/>
              </a:spcAft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7C14624-36A2-894A-893C-0E6ABDE17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67029"/>
            <a:ext cx="2827606" cy="726649"/>
          </a:xfrm>
          <a:solidFill>
            <a:schemeClr val="accent1"/>
          </a:solidFill>
        </p:spPr>
        <p:txBody>
          <a:bodyPr anchor="ctr"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48248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D0DA46F-5601-FB42-808A-B038FC7CD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3" t="4629" r="35231" b="36391"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9966BB2-A705-E548-A102-707B1A7FBA03}"/>
              </a:ext>
            </a:extLst>
          </p:cNvPr>
          <p:cNvSpPr/>
          <p:nvPr userDrawn="1"/>
        </p:nvSpPr>
        <p:spPr>
          <a:xfrm>
            <a:off x="6095999" y="0"/>
            <a:ext cx="6095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 userDrawn="1"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DBB5E9D3-7BAE-6949-89CD-1CBF5910D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382B2D67-6109-A842-942F-76EBFE4B9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6888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8FC7EFA-DB55-5949-87DB-6EE4627771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68887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9" name="Picture Placeholder 16" descr="A picture containing person, large, crowd, hall&#10;&#10;Description automatically generated">
            <a:extLst>
              <a:ext uri="{FF2B5EF4-FFF2-40B4-BE49-F238E27FC236}">
                <a16:creationId xmlns:a16="http://schemas.microsoft.com/office/drawing/2014/main" id="{A02DD634-E78F-0545-A7C4-38A45D8E20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1193678"/>
            <a:ext cx="12191995" cy="505071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BC47D3-6666-2544-891B-610AD0571886}"/>
              </a:ext>
            </a:extLst>
          </p:cNvPr>
          <p:cNvSpPr/>
          <p:nvPr userDrawn="1"/>
        </p:nvSpPr>
        <p:spPr>
          <a:xfrm>
            <a:off x="0" y="1193679"/>
            <a:ext cx="12192001" cy="5050712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318F083C-11DD-1940-8619-0588014D28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3199" y="1753456"/>
            <a:ext cx="3393304" cy="1776837"/>
          </a:xfr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6CDD83E-70A0-D24D-AF9C-31CD76897F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99345" y="1753456"/>
            <a:ext cx="3393304" cy="1776837"/>
          </a:xfr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9D30B82-9942-394F-9C0D-8F7A188666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295491" y="1753456"/>
            <a:ext cx="3393304" cy="1776837"/>
          </a:xfr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picture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832E85-D9DF-444D-BFD8-E107F69AFA26}"/>
              </a:ext>
            </a:extLst>
          </p:cNvPr>
          <p:cNvGrpSpPr/>
          <p:nvPr userDrawn="1"/>
        </p:nvGrpSpPr>
        <p:grpSpPr>
          <a:xfrm>
            <a:off x="411794" y="3694488"/>
            <a:ext cx="3563825" cy="2070207"/>
            <a:chOff x="411806" y="3694488"/>
            <a:chExt cx="3563825" cy="2070207"/>
          </a:xfrm>
          <a:effectLst/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079176-55C6-8943-90B5-7B10720D8445}"/>
                </a:ext>
              </a:extLst>
            </p:cNvPr>
            <p:cNvSpPr/>
            <p:nvPr userDrawn="1"/>
          </p:nvSpPr>
          <p:spPr>
            <a:xfrm>
              <a:off x="411811" y="3694488"/>
              <a:ext cx="3563820" cy="207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317D83-A7D7-5E43-8B36-ED8270C802A5}"/>
                </a:ext>
              </a:extLst>
            </p:cNvPr>
            <p:cNvSpPr/>
            <p:nvPr/>
          </p:nvSpPr>
          <p:spPr>
            <a:xfrm rot="16200000">
              <a:off x="2167277" y="1939017"/>
              <a:ext cx="52873" cy="356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660DC6-92AA-4449-B2D2-C98FA58EF75F}"/>
              </a:ext>
            </a:extLst>
          </p:cNvPr>
          <p:cNvGrpSpPr/>
          <p:nvPr userDrawn="1"/>
        </p:nvGrpSpPr>
        <p:grpSpPr>
          <a:xfrm>
            <a:off x="4314070" y="3694488"/>
            <a:ext cx="3563820" cy="2070207"/>
            <a:chOff x="4307951" y="3694488"/>
            <a:chExt cx="3563820" cy="2070207"/>
          </a:xfrm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569F49-A3C4-0343-9E29-653EB487B8A1}"/>
                </a:ext>
              </a:extLst>
            </p:cNvPr>
            <p:cNvSpPr/>
            <p:nvPr/>
          </p:nvSpPr>
          <p:spPr>
            <a:xfrm>
              <a:off x="4307951" y="3694488"/>
              <a:ext cx="3563820" cy="207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11D5DA-11C6-4A42-9603-9D58B8C7D7CC}"/>
                </a:ext>
              </a:extLst>
            </p:cNvPr>
            <p:cNvSpPr/>
            <p:nvPr/>
          </p:nvSpPr>
          <p:spPr>
            <a:xfrm rot="16200000">
              <a:off x="6063427" y="1939017"/>
              <a:ext cx="52873" cy="356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E5D56A-9061-AA44-B4F3-777922DBA845}"/>
              </a:ext>
            </a:extLst>
          </p:cNvPr>
          <p:cNvGrpSpPr/>
          <p:nvPr/>
        </p:nvGrpSpPr>
        <p:grpSpPr>
          <a:xfrm>
            <a:off x="8204091" y="3694488"/>
            <a:ext cx="3563832" cy="2070207"/>
            <a:chOff x="8204091" y="3694488"/>
            <a:chExt cx="3563832" cy="20702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D1714E-4862-BD48-AEC0-4004413781D8}"/>
                </a:ext>
              </a:extLst>
            </p:cNvPr>
            <p:cNvSpPr/>
            <p:nvPr/>
          </p:nvSpPr>
          <p:spPr>
            <a:xfrm>
              <a:off x="8204103" y="3694488"/>
              <a:ext cx="3563820" cy="2070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pPr>
                <a:lnSpc>
                  <a:spcPct val="130000"/>
                </a:lnSpc>
              </a:pPr>
              <a:endParaRPr lang="en-US" sz="1000" dirty="0">
                <a:solidFill>
                  <a:srgbClr val="FFFFFF">
                    <a:alpha val="70000"/>
                  </a:srgb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0A35A7-093D-8F41-8B7E-9044BE182036}"/>
                </a:ext>
              </a:extLst>
            </p:cNvPr>
            <p:cNvSpPr/>
            <p:nvPr/>
          </p:nvSpPr>
          <p:spPr>
            <a:xfrm rot="16200000">
              <a:off x="9959562" y="1939017"/>
              <a:ext cx="52873" cy="356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A11B08B-4395-B542-A320-AB076CD591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439" y="3911555"/>
            <a:ext cx="3181080" cy="1636072"/>
          </a:xfr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062D9DB-8D23-814F-B542-0928DA5CD3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8472" y="3911555"/>
            <a:ext cx="3181080" cy="1636072"/>
          </a:xfr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32572569-F432-B840-B254-46012451EE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07730" y="3911555"/>
            <a:ext cx="3181080" cy="1636072"/>
          </a:xfr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</a:defRPr>
            </a:lvl1pPr>
            <a:lvl2pPr marL="12700" indent="0">
              <a:buNone/>
              <a:defRPr sz="14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07846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 rot="10800000">
            <a:off x="0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 rot="10800000">
            <a:off x="0" y="-4"/>
            <a:ext cx="12192000" cy="685800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DCBD4F-40A1-4846-94F9-4AB9ABD036FB}"/>
              </a:ext>
            </a:extLst>
          </p:cNvPr>
          <p:cNvSpPr/>
          <p:nvPr userDrawn="1"/>
        </p:nvSpPr>
        <p:spPr>
          <a:xfrm>
            <a:off x="5324680" y="1367758"/>
            <a:ext cx="6867319" cy="4864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254000" dir="780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77A9F32-DF1A-DC41-96CF-65D7737E917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686427" y="1520617"/>
            <a:ext cx="6114096" cy="4554202"/>
          </a:xfrm>
          <a:solidFill>
            <a:schemeClr val="bg1"/>
          </a:solidFill>
          <a:effectLst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AF06D-0212-664A-B47B-1A95FEB68454}"/>
              </a:ext>
            </a:extLst>
          </p:cNvPr>
          <p:cNvSpPr/>
          <p:nvPr/>
        </p:nvSpPr>
        <p:spPr>
          <a:xfrm>
            <a:off x="-1" y="4784243"/>
            <a:ext cx="4372469" cy="144655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1143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AA385DD0-4BDF-B247-B036-8031CA232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6888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A680094-A8AC-E240-98B9-F83842D70C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68887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577B239-3785-B44E-8D77-AA6E9CE84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539" y="4905033"/>
            <a:ext cx="4132929" cy="1204972"/>
          </a:xfrm>
        </p:spPr>
        <p:txBody>
          <a:bodyPr anchor="ctr">
            <a:normAutofit/>
          </a:bodyPr>
          <a:lstStyle>
            <a:lvl1pPr>
              <a:defRPr sz="2400" i="1">
                <a:solidFill>
                  <a:schemeClr val="bg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40829BC-2ED1-44F2-9576-6AF5778ABE49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9540" y="1500473"/>
            <a:ext cx="4655655" cy="31629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6118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54591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E6426DE6-14DF-1643-81E4-56E291B7B4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9819784" y="-1"/>
            <a:ext cx="2372215" cy="6223747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2001" y="0"/>
            <a:ext cx="1382485" cy="11936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2E7E29-377A-B540-98FE-E1F9E6BD5B3E}"/>
              </a:ext>
            </a:extLst>
          </p:cNvPr>
          <p:cNvSpPr/>
          <p:nvPr userDrawn="1"/>
        </p:nvSpPr>
        <p:spPr>
          <a:xfrm>
            <a:off x="1" y="6244390"/>
            <a:ext cx="12192000" cy="61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E536C3-A1A7-2149-B0B8-A0594FBC6EC9}"/>
              </a:ext>
            </a:extLst>
          </p:cNvPr>
          <p:cNvCxnSpPr/>
          <p:nvPr userDrawn="1"/>
        </p:nvCxnSpPr>
        <p:spPr>
          <a:xfrm>
            <a:off x="10665363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C675ED-9D33-B74E-8B7B-57638AB5EC2B}"/>
              </a:ext>
            </a:extLst>
          </p:cNvPr>
          <p:cNvSpPr/>
          <p:nvPr userDrawn="1"/>
        </p:nvSpPr>
        <p:spPr>
          <a:xfrm>
            <a:off x="239540" y="3116436"/>
            <a:ext cx="2631592" cy="2851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24000" rIns="182880" rtlCol="0" anchor="t"/>
          <a:lstStyle/>
          <a:p>
            <a:pPr algn="ctr">
              <a:spcBef>
                <a:spcPts val="2400"/>
              </a:spcBef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951664-2706-3144-A635-190163713C60}"/>
              </a:ext>
            </a:extLst>
          </p:cNvPr>
          <p:cNvSpPr/>
          <p:nvPr userDrawn="1"/>
        </p:nvSpPr>
        <p:spPr>
          <a:xfrm>
            <a:off x="5721340" y="3116436"/>
            <a:ext cx="2631592" cy="2851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24000" rIns="182880" rtlCol="0" anchor="t"/>
          <a:lstStyle/>
          <a:p>
            <a:pPr algn="ctr">
              <a:spcBef>
                <a:spcPts val="2400"/>
              </a:spcBef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7E42FE-FDFC-8C43-9320-A62DCDB02E2B}"/>
              </a:ext>
            </a:extLst>
          </p:cNvPr>
          <p:cNvSpPr/>
          <p:nvPr userDrawn="1"/>
        </p:nvSpPr>
        <p:spPr>
          <a:xfrm>
            <a:off x="2980734" y="3116436"/>
            <a:ext cx="2631592" cy="28511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324000" rIns="182880" rtlCol="0" anchor="t"/>
          <a:lstStyle/>
          <a:p>
            <a:pPr lvl="0" algn="ctr">
              <a:spcBef>
                <a:spcPts val="2400"/>
              </a:spcBef>
            </a:pPr>
            <a:endParaRPr lang="en-US"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180C88A-96AB-CF4C-8812-6DFD54E0D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9539" y="3241420"/>
            <a:ext cx="2597045" cy="2601182"/>
          </a:xfrm>
        </p:spPr>
        <p:txBody>
          <a:bodyPr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D4093F3-FE65-554C-AA10-26D7BA6323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34753" y="3241420"/>
            <a:ext cx="2597045" cy="2601182"/>
          </a:xfrm>
        </p:spPr>
        <p:txBody>
          <a:bodyPr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5AA035-3F2D-4A46-85F9-B8EF84C1F2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91013" y="3241420"/>
            <a:ext cx="2597045" cy="2601182"/>
          </a:xfrm>
        </p:spPr>
        <p:txBody>
          <a:bodyPr anchor="ctr"/>
          <a:lstStyle>
            <a:lvl1pPr algn="ctr">
              <a:defRPr sz="1600" b="1">
                <a:solidFill>
                  <a:schemeClr val="accent1"/>
                </a:solidFill>
              </a:defRPr>
            </a:lvl1pPr>
            <a:lvl2pPr marL="12700" indent="0" algn="ctr">
              <a:buNone/>
              <a:defRPr sz="1200"/>
            </a:lvl2pPr>
            <a:lvl3pPr marL="236537" indent="0">
              <a:buNone/>
              <a:defRPr sz="1200"/>
            </a:lvl3pPr>
            <a:lvl4pPr marL="460375" indent="0">
              <a:buNone/>
              <a:defRPr sz="1200"/>
            </a:lvl4pPr>
            <a:lvl5pPr marL="696912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AAD20774-F23C-1348-BBAC-E66A8A6827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40" y="292211"/>
            <a:ext cx="9389376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F6D34CD-E795-7D47-9DFF-094C3214F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40" y="618487"/>
            <a:ext cx="9389376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0BC1735-7C86-D242-8F1C-F5DFD21769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3770" y="-1"/>
            <a:ext cx="727869" cy="6234069"/>
          </a:xfrm>
        </p:spPr>
        <p:txBody>
          <a:bodyPr anchor="ctr">
            <a:normAutofit/>
          </a:bodyPr>
          <a:lstStyle>
            <a:lvl1pPr algn="r">
              <a:lnSpc>
                <a:spcPct val="200000"/>
              </a:lnSpc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 algn="r">
              <a:defRPr sz="1100"/>
            </a:lvl2pPr>
            <a:lvl3pPr algn="r">
              <a:defRPr sz="1100"/>
            </a:lvl3pPr>
            <a:lvl4pPr algn="r">
              <a:defRPr sz="1100"/>
            </a:lvl4pPr>
            <a:lvl5pPr algn="r">
              <a:defRPr sz="1100"/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900A446-AA42-4535-A004-9BB7A502F10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9539" y="1424851"/>
            <a:ext cx="9389361" cy="1620458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4747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>
            <a:extLst>
              <a:ext uri="{FF2B5EF4-FFF2-40B4-BE49-F238E27FC236}">
                <a16:creationId xmlns:a16="http://schemas.microsoft.com/office/drawing/2014/main" id="{69995F36-C8F9-8C40-86C0-763048FF54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4525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DC610-05F1-1A40-A503-D1A657921390}"/>
              </a:ext>
            </a:extLst>
          </p:cNvPr>
          <p:cNvSpPr/>
          <p:nvPr/>
        </p:nvSpPr>
        <p:spPr>
          <a:xfrm>
            <a:off x="1" y="4666150"/>
            <a:ext cx="12192000" cy="219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5347049" y="6506742"/>
            <a:ext cx="1497900" cy="1330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ct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Proprietary &amp; Confidential</a:t>
            </a:r>
            <a:endParaRPr sz="800" dirty="0">
              <a:solidFill>
                <a:schemeClr val="bg1">
                  <a:lumMod val="75000"/>
                </a:schemeClr>
              </a:solidFill>
              <a:latin typeface="Calibri regular"/>
              <a:ea typeface="Roboto Light" panose="02000000000000000000" pitchFamily="2" charset="0"/>
              <a:cs typeface="Futura Book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2523" y="6142013"/>
            <a:ext cx="1566952" cy="24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028BFAE-8F73-D946-8FA9-63F6CECA7876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83264"/>
            <a:ext cx="304800" cy="2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2E9F7-82B0-D84C-9648-D2B88D345DAE}"/>
              </a:ext>
            </a:extLst>
          </p:cNvPr>
          <p:cNvSpPr txBox="1"/>
          <p:nvPr userDrawn="1"/>
        </p:nvSpPr>
        <p:spPr>
          <a:xfrm>
            <a:off x="3605561" y="4880152"/>
            <a:ext cx="528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600" dirty="0">
                <a:solidFill>
                  <a:schemeClr val="tx2"/>
                </a:solidFill>
              </a:rPr>
              <a:t>PEOPLE. PASSION. EXCELLENCE.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AF9DE-F5B8-994C-BCC9-63E8F1EE44AF}"/>
              </a:ext>
            </a:extLst>
          </p:cNvPr>
          <p:cNvSpPr txBox="1"/>
          <p:nvPr userDrawn="1"/>
        </p:nvSpPr>
        <p:spPr>
          <a:xfrm>
            <a:off x="1730837" y="5165866"/>
            <a:ext cx="9035166" cy="617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0" dirty="0">
                <a:solidFill>
                  <a:schemeClr val="tx2"/>
                </a:solidFill>
              </a:rPr>
              <a:t>Santa Clara </a:t>
            </a:r>
            <a:r>
              <a:rPr lang="en-US" sz="1200" spc="0" dirty="0">
                <a:solidFill>
                  <a:schemeClr val="accent1"/>
                </a:solidFill>
              </a:rPr>
              <a:t> |  </a:t>
            </a:r>
            <a:r>
              <a:rPr lang="en-US" sz="1200" spc="0" dirty="0">
                <a:solidFill>
                  <a:schemeClr val="tx2"/>
                </a:solidFill>
              </a:rPr>
              <a:t>Dallas </a:t>
            </a:r>
            <a:r>
              <a:rPr lang="en-US" sz="1200" spc="0" dirty="0">
                <a:solidFill>
                  <a:schemeClr val="accent1"/>
                </a:solidFill>
              </a:rPr>
              <a:t> |  </a:t>
            </a:r>
            <a:r>
              <a:rPr lang="en-US" sz="1200" spc="0" dirty="0">
                <a:solidFill>
                  <a:schemeClr val="tx2"/>
                </a:solidFill>
              </a:rPr>
              <a:t>New Jersey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Indianapolis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London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Bangalore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Hyderabad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Noida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Kolkata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Sydney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Tokyo  </a:t>
            </a:r>
            <a:r>
              <a:rPr lang="en-US" sz="1200" spc="0" dirty="0">
                <a:solidFill>
                  <a:schemeClr val="accent1"/>
                </a:solidFill>
              </a:rPr>
              <a:t>|</a:t>
            </a:r>
            <a:r>
              <a:rPr lang="en-US" sz="1200" spc="0" dirty="0">
                <a:solidFill>
                  <a:schemeClr val="tx2"/>
                </a:solidFill>
              </a:rPr>
              <a:t>  Colombia</a:t>
            </a:r>
          </a:p>
          <a:p>
            <a:pPr algn="ctr">
              <a:lnSpc>
                <a:spcPct val="150000"/>
              </a:lnSpc>
            </a:pPr>
            <a:r>
              <a:rPr lang="en-US" sz="1200" spc="0" dirty="0">
                <a:solidFill>
                  <a:schemeClr val="tx2"/>
                </a:solidFill>
              </a:rPr>
              <a:t>Tel: 866-9-TAVANT  |  Email: hello@Tavant.com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42F175-3F90-314E-858E-F9E7DEE81B54}"/>
              </a:ext>
            </a:extLst>
          </p:cNvPr>
          <p:cNvSpPr/>
          <p:nvPr userDrawn="1"/>
        </p:nvSpPr>
        <p:spPr>
          <a:xfrm>
            <a:off x="0" y="1480626"/>
            <a:ext cx="5773272" cy="15100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11A3DF2-9804-824B-9470-089F8E7E5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" y="1480625"/>
            <a:ext cx="5773275" cy="1510086"/>
          </a:xfrm>
          <a:solidFill>
            <a:schemeClr val="accent1"/>
          </a:solidFill>
        </p:spPr>
        <p:txBody>
          <a:bodyPr anchor="ctr"/>
          <a:lstStyle>
            <a:lvl1pPr algn="ctr">
              <a:lnSpc>
                <a:spcPct val="10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77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7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0D8962D-CAD5-5E45-A140-FB6450D1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08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0D8962D-CAD5-5E45-A140-FB6450D1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7DE46D1-AE77-4DC2-8299-FD07C938FCB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9539" y="943878"/>
            <a:ext cx="11259310" cy="5120592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Tx/>
              <a:buChar char="&gt;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2224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0D8962D-CAD5-5E45-A140-FB6450D1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3EDC04A-78D7-4545-B8A8-FBF4345605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50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0D8962D-CAD5-5E45-A140-FB6450D1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3EDC04A-78D7-4545-B8A8-FBF4345605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F9723D4-1C62-4618-B100-953BB57CF67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239539" y="1500473"/>
            <a:ext cx="11259310" cy="45785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56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0D8962D-CAD5-5E45-A140-FB6450D176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3EDC04A-78D7-4545-B8A8-FBF4345605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9FEDAD2-AE6D-4264-B672-BE74A6E84937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239539" y="1500473"/>
            <a:ext cx="5698806" cy="45785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buFont typeface="Calibri" panose="020F0502020204030204" pitchFamily="34" charset="0"/>
              <a:buChar char="‒"/>
              <a:defRPr sz="1400"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64E21A4-4E0D-474D-8D25-F33F6ED4A590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0" y="1510580"/>
            <a:ext cx="5698806" cy="4578580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FF8909"/>
              </a:buClr>
              <a:buFont typeface="Wingdings" panose="05000000000000000000" pitchFamily="2" charset="2"/>
              <a:buChar char="§"/>
              <a:defRPr sz="1600">
                <a:latin typeface="+mj-lt"/>
                <a:ea typeface="Roboto" pitchFamily="2" charset="0"/>
                <a:cs typeface="Roboto" pitchFamily="2" charset="0"/>
              </a:defRPr>
            </a:lvl1pPr>
            <a:lvl2pPr marL="457200" indent="-182880">
              <a:buClr>
                <a:srgbClr val="FF8909"/>
              </a:buClr>
              <a:defRPr lang="en-US" sz="1400" kern="1200" dirty="0">
                <a:solidFill>
                  <a:srgbClr val="77787B"/>
                </a:solidFill>
                <a:latin typeface="+mj-lt"/>
                <a:ea typeface="Roboto" pitchFamily="2" charset="0"/>
                <a:cs typeface="Roboto" pitchFamily="2" charset="0"/>
              </a:defRPr>
            </a:lvl2pPr>
            <a:lvl3pPr marL="731520" indent="-182880">
              <a:buClr>
                <a:srgbClr val="FF8909"/>
              </a:buClr>
              <a:buFontTx/>
              <a:buChar char="•"/>
              <a:defRPr sz="1400">
                <a:latin typeface="+mj-lt"/>
                <a:ea typeface="Roboto" pitchFamily="2" charset="0"/>
                <a:cs typeface="Roboto" pitchFamily="2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457200" lvl="1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8909"/>
              </a:buClr>
              <a:buFont typeface="Calibri" panose="020F0502020204030204" pitchFamily="34" charset="0"/>
              <a:buChar char="‒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754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89C89B3-BF86-B546-8000-EB53625B8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826" t="4629" r="24184" b="36391"/>
          <a:stretch/>
        </p:blipFill>
        <p:spPr>
          <a:xfrm>
            <a:off x="932689" y="0"/>
            <a:ext cx="1125931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5743D5-D835-3A43-9A81-9267331DF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A0AEEF9-5500-F245-8FDD-D51686BCECAB}"/>
              </a:ext>
            </a:extLst>
          </p:cNvPr>
          <p:cNvSpPr txBox="1"/>
          <p:nvPr/>
        </p:nvSpPr>
        <p:spPr>
          <a:xfrm>
            <a:off x="10190895" y="6503768"/>
            <a:ext cx="1497900" cy="136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659" algn="r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Calibri regular"/>
                <a:ea typeface="Roboto Light" panose="02000000000000000000" pitchFamily="2" charset="0"/>
                <a:cs typeface="Futura Book"/>
              </a:rPr>
              <a:t>Tavant &amp; Customer Confidential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CFAA974-D16F-CE46-9C8E-4D7FFAD5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541" y="6465237"/>
            <a:ext cx="1229868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F1B782-BC10-7840-8ADD-D2112445CD33}"/>
              </a:ext>
            </a:extLst>
          </p:cNvPr>
          <p:cNvSpPr/>
          <p:nvPr/>
        </p:nvSpPr>
        <p:spPr>
          <a:xfrm>
            <a:off x="11757660" y="6465237"/>
            <a:ext cx="194799" cy="194799"/>
          </a:xfrm>
          <a:prstGeom prst="rect">
            <a:avLst/>
          </a:prstGeom>
          <a:solidFill>
            <a:srgbClr val="F36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800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6577264-DEDF-4041-8B6B-92EDABBB4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9514" y="1"/>
            <a:ext cx="1382485" cy="1193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E5335-8E26-3546-B8B7-6C7EDE42B619}"/>
              </a:ext>
            </a:extLst>
          </p:cNvPr>
          <p:cNvSpPr txBox="1"/>
          <p:nvPr userDrawn="1"/>
        </p:nvSpPr>
        <p:spPr>
          <a:xfrm>
            <a:off x="11701812" y="645491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54E5BDB-61AA-4049-AE86-82CC72DFC771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7F1A68EF-78CF-514A-AF50-78A6EDDF25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06244" y="1544163"/>
            <a:ext cx="2630658" cy="907489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172CE4D9-BFA0-DB46-95E1-45F4236C62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9539" y="1841755"/>
            <a:ext cx="3344164" cy="334416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5699C5-1CEE-1C43-B692-C1EE8B35CF1D}"/>
              </a:ext>
            </a:extLst>
          </p:cNvPr>
          <p:cNvGrpSpPr/>
          <p:nvPr userDrawn="1"/>
        </p:nvGrpSpPr>
        <p:grpSpPr>
          <a:xfrm>
            <a:off x="3875166" y="1544165"/>
            <a:ext cx="914400" cy="1068080"/>
            <a:chOff x="4080046" y="1228215"/>
            <a:chExt cx="914400" cy="106808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A35795F-EE7F-EB4E-9818-6FCB9D3C062E}"/>
                </a:ext>
              </a:extLst>
            </p:cNvPr>
            <p:cNvSpPr/>
            <p:nvPr/>
          </p:nvSpPr>
          <p:spPr>
            <a:xfrm rot="16200000" flipH="1" flipV="1">
              <a:off x="4003206" y="1305055"/>
              <a:ext cx="1068080" cy="914400"/>
            </a:xfrm>
            <a:custGeom>
              <a:avLst/>
              <a:gdLst>
                <a:gd name="connsiteX0" fmla="*/ 0 w 1068080"/>
                <a:gd name="connsiteY0" fmla="*/ 914400 h 914400"/>
                <a:gd name="connsiteX1" fmla="*/ 0 w 1068080"/>
                <a:gd name="connsiteY1" fmla="*/ 0 h 914400"/>
                <a:gd name="connsiteX2" fmla="*/ 914400 w 1068080"/>
                <a:gd name="connsiteY2" fmla="*/ 0 h 914400"/>
                <a:gd name="connsiteX3" fmla="*/ 914400 w 1068080"/>
                <a:gd name="connsiteY3" fmla="*/ 760720 h 914400"/>
                <a:gd name="connsiteX4" fmla="*/ 1068080 w 1068080"/>
                <a:gd name="connsiteY4" fmla="*/ 914400 h 914400"/>
                <a:gd name="connsiteX5" fmla="*/ 914400 w 1068080"/>
                <a:gd name="connsiteY5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8080" h="914400">
                  <a:moveTo>
                    <a:pt x="0" y="914400"/>
                  </a:moveTo>
                  <a:lnTo>
                    <a:pt x="0" y="0"/>
                  </a:lnTo>
                  <a:lnTo>
                    <a:pt x="914400" y="0"/>
                  </a:lnTo>
                  <a:lnTo>
                    <a:pt x="914400" y="760720"/>
                  </a:lnTo>
                  <a:lnTo>
                    <a:pt x="1068080" y="91440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508000" dist="254000" dir="774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20" name="Shape 3626">
              <a:extLst>
                <a:ext uri="{FF2B5EF4-FFF2-40B4-BE49-F238E27FC236}">
                  <a16:creationId xmlns:a16="http://schemas.microsoft.com/office/drawing/2014/main" id="{A5160A46-DAFD-C94F-981B-8E4D809678AB}"/>
                </a:ext>
              </a:extLst>
            </p:cNvPr>
            <p:cNvSpPr/>
            <p:nvPr/>
          </p:nvSpPr>
          <p:spPr>
            <a:xfrm>
              <a:off x="4315992" y="1489297"/>
              <a:ext cx="456990" cy="41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8100"/>
                  </a:moveTo>
                  <a:cubicBezTo>
                    <a:pt x="14896" y="8100"/>
                    <a:pt x="14236" y="8826"/>
                    <a:pt x="14236" y="9720"/>
                  </a:cubicBezTo>
                  <a:cubicBezTo>
                    <a:pt x="14236" y="10615"/>
                    <a:pt x="14896" y="11340"/>
                    <a:pt x="15709" y="11340"/>
                  </a:cubicBezTo>
                  <a:cubicBezTo>
                    <a:pt x="16522" y="11340"/>
                    <a:pt x="17182" y="10615"/>
                    <a:pt x="17182" y="9720"/>
                  </a:cubicBezTo>
                  <a:cubicBezTo>
                    <a:pt x="17182" y="8826"/>
                    <a:pt x="16522" y="8100"/>
                    <a:pt x="15709" y="8100"/>
                  </a:cubicBezTo>
                  <a:moveTo>
                    <a:pt x="10800" y="18360"/>
                  </a:moveTo>
                  <a:cubicBezTo>
                    <a:pt x="9864" y="18360"/>
                    <a:pt x="8922" y="18237"/>
                    <a:pt x="7998" y="17995"/>
                  </a:cubicBezTo>
                  <a:cubicBezTo>
                    <a:pt x="7923" y="17975"/>
                    <a:pt x="7846" y="17965"/>
                    <a:pt x="7770" y="17965"/>
                  </a:cubicBezTo>
                  <a:cubicBezTo>
                    <a:pt x="7646" y="17965"/>
                    <a:pt x="7522" y="17991"/>
                    <a:pt x="7406" y="18043"/>
                  </a:cubicBezTo>
                  <a:lnTo>
                    <a:pt x="3352" y="19826"/>
                  </a:lnTo>
                  <a:lnTo>
                    <a:pt x="4013" y="16735"/>
                  </a:lnTo>
                  <a:cubicBezTo>
                    <a:pt x="4098" y="16339"/>
                    <a:pt x="3972" y="15924"/>
                    <a:pt x="3689" y="15662"/>
                  </a:cubicBezTo>
                  <a:cubicBezTo>
                    <a:pt x="1944" y="14045"/>
                    <a:pt x="982" y="11934"/>
                    <a:pt x="982" y="9720"/>
                  </a:cubicBezTo>
                  <a:cubicBezTo>
                    <a:pt x="982" y="4956"/>
                    <a:pt x="5387" y="1080"/>
                    <a:pt x="10800" y="1080"/>
                  </a:cubicBezTo>
                  <a:cubicBezTo>
                    <a:pt x="16214" y="1080"/>
                    <a:pt x="20618" y="4956"/>
                    <a:pt x="20618" y="9720"/>
                  </a:cubicBezTo>
                  <a:cubicBezTo>
                    <a:pt x="20618" y="14484"/>
                    <a:pt x="16214" y="18360"/>
                    <a:pt x="10800" y="18360"/>
                  </a:cubicBezTo>
                  <a:moveTo>
                    <a:pt x="10800" y="0"/>
                  </a:moveTo>
                  <a:cubicBezTo>
                    <a:pt x="4835" y="0"/>
                    <a:pt x="0" y="4352"/>
                    <a:pt x="0" y="9720"/>
                  </a:cubicBezTo>
                  <a:cubicBezTo>
                    <a:pt x="0" y="12353"/>
                    <a:pt x="1168" y="14738"/>
                    <a:pt x="3057" y="16488"/>
                  </a:cubicBezTo>
                  <a:lnTo>
                    <a:pt x="1964" y="21600"/>
                  </a:lnTo>
                  <a:lnTo>
                    <a:pt x="7770" y="19046"/>
                  </a:lnTo>
                  <a:cubicBezTo>
                    <a:pt x="8732" y="19298"/>
                    <a:pt x="9747" y="19440"/>
                    <a:pt x="10800" y="19440"/>
                  </a:cubicBezTo>
                  <a:cubicBezTo>
                    <a:pt x="16765" y="19440"/>
                    <a:pt x="21600" y="15089"/>
                    <a:pt x="21600" y="9720"/>
                  </a:cubicBezTo>
                  <a:cubicBezTo>
                    <a:pt x="21600" y="4352"/>
                    <a:pt x="16765" y="0"/>
                    <a:pt x="10800" y="0"/>
                  </a:cubicBezTo>
                  <a:moveTo>
                    <a:pt x="10800" y="8100"/>
                  </a:moveTo>
                  <a:cubicBezTo>
                    <a:pt x="9987" y="8100"/>
                    <a:pt x="9327" y="8826"/>
                    <a:pt x="9327" y="9720"/>
                  </a:cubicBezTo>
                  <a:cubicBezTo>
                    <a:pt x="9327" y="10615"/>
                    <a:pt x="9987" y="11340"/>
                    <a:pt x="10800" y="11340"/>
                  </a:cubicBezTo>
                  <a:cubicBezTo>
                    <a:pt x="11613" y="11340"/>
                    <a:pt x="12273" y="10615"/>
                    <a:pt x="12273" y="9720"/>
                  </a:cubicBezTo>
                  <a:cubicBezTo>
                    <a:pt x="12273" y="8826"/>
                    <a:pt x="11613" y="8100"/>
                    <a:pt x="10800" y="8100"/>
                  </a:cubicBezTo>
                  <a:moveTo>
                    <a:pt x="5891" y="8100"/>
                  </a:moveTo>
                  <a:cubicBezTo>
                    <a:pt x="5078" y="8100"/>
                    <a:pt x="4418" y="8826"/>
                    <a:pt x="4418" y="9720"/>
                  </a:cubicBezTo>
                  <a:cubicBezTo>
                    <a:pt x="4418" y="10615"/>
                    <a:pt x="5078" y="11340"/>
                    <a:pt x="5891" y="11340"/>
                  </a:cubicBezTo>
                  <a:cubicBezTo>
                    <a:pt x="6704" y="11340"/>
                    <a:pt x="7364" y="10615"/>
                    <a:pt x="7364" y="9720"/>
                  </a:cubicBezTo>
                  <a:cubicBezTo>
                    <a:pt x="7364" y="8826"/>
                    <a:pt x="6704" y="8100"/>
                    <a:pt x="5891" y="81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4F0FBAD-A234-3B43-A2F0-7CEAF4D27D0A}"/>
              </a:ext>
            </a:extLst>
          </p:cNvPr>
          <p:cNvSpPr/>
          <p:nvPr userDrawn="1"/>
        </p:nvSpPr>
        <p:spPr>
          <a:xfrm>
            <a:off x="9142852" y="5209297"/>
            <a:ext cx="3049148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27D351E-60EE-6940-9B6E-9B571A7B6A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5088" y="2873328"/>
            <a:ext cx="7703354" cy="211776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  <a:lvl2pPr marL="127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47B03C1-1172-734A-BD21-A86537563D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815" y="5305281"/>
            <a:ext cx="2944434" cy="379254"/>
          </a:xfrm>
        </p:spPr>
        <p:txBody>
          <a:bodyPr anchor="ctr">
            <a:norm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  <a:lvl2pPr marL="12700" indent="0">
              <a:buNone/>
              <a:defRPr sz="1000">
                <a:solidFill>
                  <a:schemeClr val="bg1"/>
                </a:solidFill>
              </a:defRPr>
            </a:lvl2pPr>
            <a:lvl3pPr marL="236537" indent="0">
              <a:buNone/>
              <a:defRPr sz="1000"/>
            </a:lvl3pPr>
            <a:lvl4pPr marL="460375" indent="0">
              <a:buNone/>
              <a:defRPr sz="1000"/>
            </a:lvl4pPr>
            <a:lvl5pPr marL="696912" indent="0">
              <a:buNone/>
              <a:defRPr sz="1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 and / Company Name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7412CAB3-6294-0143-83F8-C37AB6D063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539" y="292211"/>
            <a:ext cx="10733261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5552991-F842-6049-BE82-A49E4A9EED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9539" y="618487"/>
            <a:ext cx="10733261" cy="58551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</a:defRPr>
            </a:lvl1pPr>
            <a:lvl2pPr marL="12700" indent="0">
              <a:buNone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5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3C305-61F7-5848-965E-BB53FCF6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39" y="292211"/>
            <a:ext cx="11712917" cy="3594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2A33-AD2C-3F43-9DE0-CEF27CC8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539" y="1200397"/>
            <a:ext cx="11712917" cy="497656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1" r:id="rId2"/>
    <p:sldLayoutId id="2147483672" r:id="rId3"/>
    <p:sldLayoutId id="2147483671" r:id="rId4"/>
    <p:sldLayoutId id="2147483675" r:id="rId5"/>
    <p:sldLayoutId id="2147483670" r:id="rId6"/>
    <p:sldLayoutId id="2147483652" r:id="rId7"/>
    <p:sldLayoutId id="2147483674" r:id="rId8"/>
    <p:sldLayoutId id="2147483653" r:id="rId9"/>
    <p:sldLayoutId id="2147483655" r:id="rId10"/>
    <p:sldLayoutId id="2147483654" r:id="rId11"/>
    <p:sldLayoutId id="2147483657" r:id="rId12"/>
    <p:sldLayoutId id="2147483677" r:id="rId13"/>
    <p:sldLayoutId id="2147483660" r:id="rId14"/>
    <p:sldLayoutId id="2147483676" r:id="rId15"/>
    <p:sldLayoutId id="2147483659" r:id="rId16"/>
    <p:sldLayoutId id="2147483661" r:id="rId17"/>
    <p:sldLayoutId id="2147483667" r:id="rId18"/>
    <p:sldLayoutId id="2147483663" r:id="rId19"/>
    <p:sldLayoutId id="2147483666" r:id="rId20"/>
    <p:sldLayoutId id="2147483662" r:id="rId21"/>
    <p:sldLayoutId id="2147483664" r:id="rId22"/>
    <p:sldLayoutId id="2147483665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36538" indent="-223838" algn="l" defTabSz="914400" rtl="0" eaLnBrk="1" latinLnBrk="0" hangingPunct="1">
        <a:lnSpc>
          <a:spcPct val="90000"/>
        </a:lnSpc>
        <a:spcBef>
          <a:spcPts val="500"/>
        </a:spcBef>
        <a:buClr>
          <a:srgbClr val="F36F26"/>
        </a:buClr>
        <a:buFont typeface="Wingdings" pitchFamily="2" charset="2"/>
        <a:buChar char="§"/>
        <a:tabLst/>
        <a:defRPr sz="1600" kern="1200">
          <a:solidFill>
            <a:srgbClr val="77787B"/>
          </a:solidFill>
          <a:latin typeface="+mn-lt"/>
          <a:ea typeface="+mn-ea"/>
          <a:cs typeface="+mn-cs"/>
        </a:defRPr>
      </a:lvl2pPr>
      <a:lvl3pPr marL="460375" indent="-223838" algn="l" defTabSz="914400" rtl="0" eaLnBrk="1" latinLnBrk="0" hangingPunct="1">
        <a:lnSpc>
          <a:spcPct val="90000"/>
        </a:lnSpc>
        <a:spcBef>
          <a:spcPts val="500"/>
        </a:spcBef>
        <a:buClr>
          <a:srgbClr val="77787B"/>
        </a:buClr>
        <a:buFont typeface=".Lucida Grande UI Regular"/>
        <a:buChar char="▫"/>
        <a:tabLst/>
        <a:defRPr sz="1400" kern="1200">
          <a:solidFill>
            <a:srgbClr val="77787B"/>
          </a:solidFill>
          <a:latin typeface="+mn-lt"/>
          <a:ea typeface="+mn-ea"/>
          <a:cs typeface="+mn-cs"/>
        </a:defRPr>
      </a:lvl3pPr>
      <a:lvl4pPr marL="696913" indent="-236538" algn="l" defTabSz="914400" rtl="0" eaLnBrk="1" latinLnBrk="0" hangingPunct="1">
        <a:lnSpc>
          <a:spcPct val="90000"/>
        </a:lnSpc>
        <a:spcBef>
          <a:spcPts val="500"/>
        </a:spcBef>
        <a:buClr>
          <a:srgbClr val="77787B"/>
        </a:buClr>
        <a:buFont typeface=".Lucida Grande UI Regular"/>
        <a:buChar char="▫"/>
        <a:tabLst/>
        <a:defRPr sz="1400" kern="1200">
          <a:solidFill>
            <a:srgbClr val="77787B"/>
          </a:solidFill>
          <a:latin typeface="+mn-lt"/>
          <a:ea typeface="+mn-ea"/>
          <a:cs typeface="+mn-cs"/>
        </a:defRPr>
      </a:lvl4pPr>
      <a:lvl5pPr marL="920750" indent="-223838" algn="l" defTabSz="914400" rtl="0" eaLnBrk="1" latinLnBrk="0" hangingPunct="1">
        <a:lnSpc>
          <a:spcPct val="90000"/>
        </a:lnSpc>
        <a:spcBef>
          <a:spcPts val="500"/>
        </a:spcBef>
        <a:buClr>
          <a:srgbClr val="77787B"/>
        </a:buClr>
        <a:buFont typeface=".Lucida Grande UI Regular"/>
        <a:buChar char="▫"/>
        <a:tabLst/>
        <a:defRPr sz="1400" kern="1200">
          <a:solidFill>
            <a:srgbClr val="77787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people working and having lunch together">
            <a:extLst>
              <a:ext uri="{FF2B5EF4-FFF2-40B4-BE49-F238E27FC236}">
                <a16:creationId xmlns:a16="http://schemas.microsoft.com/office/drawing/2014/main" id="{AEDD61FB-5EE4-5B40-B85D-48EA31FD96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1964" r="31964"/>
          <a:stretch/>
        </p:blipFill>
        <p:spPr>
          <a:xfrm>
            <a:off x="8817426" y="10160"/>
            <a:ext cx="3374573" cy="624438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2156-8722-1A40-AA30-283CFE60EC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APRIL 2025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991035-C60E-D34F-9625-FDCFB21F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4130"/>
            <a:ext cx="6736079" cy="124487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ORIGINATION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AC515-6038-C8B7-68B8-6EF5C23B3A91}"/>
              </a:ext>
            </a:extLst>
          </p:cNvPr>
          <p:cNvSpPr txBox="1"/>
          <p:nvPr/>
        </p:nvSpPr>
        <p:spPr>
          <a:xfrm>
            <a:off x="3667761" y="3769360"/>
            <a:ext cx="3068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2.Farhan Ansari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3.Nandan Gowda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4.Malave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Navanishwara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5.Pesala Gouthami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6.Kattiboina Satya Narayana</a:t>
            </a:r>
          </a:p>
        </p:txBody>
      </p:sp>
    </p:spTree>
    <p:extLst>
      <p:ext uri="{BB962C8B-B14F-4D97-AF65-F5344CB8AC3E}">
        <p14:creationId xmlns:p14="http://schemas.microsoft.com/office/powerpoint/2010/main" val="234860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41F6-F148-A391-22D5-E27836D6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8529-4355-B02F-B05C-29FDFD8EE4A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9539" y="868704"/>
            <a:ext cx="11259310" cy="545081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facilitates efficient data entry and storage by employees, enabling them to capture comprehensive customer information, including personal and employment details, for loan origination purposes.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Entry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input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personal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name, address, phone number, and email.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details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name, net income, and last salary 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recorded.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entered customer details are validated before submission to ensure accuracy and completeness.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personal and employment details are stored securely in the database for future reference and loan assessment.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3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CE57-B6E2-0D68-32EB-E8E53C71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Search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EDCA-0AFE-99E5-5BE9-61EE1F394E2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9538" y="943878"/>
            <a:ext cx="11667981" cy="51205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streamlines the process of locating customer records and initiating loan applications, allowing employees to efficiently manage customer data and actions.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search for existing customers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birth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 criteria.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fetches and displays records that match the provided details.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Validation and Display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valid and accurate customer records are retrieved.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relevant customer details for easy reference.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 Initiation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select a matched customer and click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"Apply Loan"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to initiate the loan process.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integrates seamlessly with the loan origination workflow.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6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A24-7D80-1A31-4556-19DCF093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 Process Module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C508C2-7603-A8C5-3D4A-294791CEE8D7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239539" y="910138"/>
            <a:ext cx="1162734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Validation: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whether the customer exists in the database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found, retrieves the customer detail and displays the loan application form.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Calculation: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Calculates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sted Amount: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 /3 (rounded).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Amount: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Selection: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use a slider to select the loan amount and tenure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 Calculation: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Equated Monthly Income (EMI) based on loan amount and tenure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loan details, tenure and customer information securely in the Loan Application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4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89C1-AF8B-A9FE-F889-13514120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History and Transactions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F234-61E5-ADD6-867B-E165776BF43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9538" y="965200"/>
            <a:ext cx="11789901" cy="4896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history and transactions feature provides employees with a comprehensive view of a customer's financial activity, ensuring efficient loan management and tracking.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History 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all past loan applications submitted by the customer.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details such as loan status, loan amount, amount paid, remaining balance, and due date.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Details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all payment transactions made by the customer related to their loans.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transaction-specific information such as the amount paid and date of payment.</a:t>
            </a:r>
          </a:p>
          <a:p>
            <a:pPr>
              <a:buFont typeface="+mj-lt"/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loan history and transaction data directly from the database.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all displayed information is accurate and up-to-date.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5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umbnail Image Future Enhancements Enhanced Security Measures Multilingual Expansion Customer Engagement Features Mobile Application Development Reporting and Insights Automated Notifications Payment Gateway Integration Employee Role-Based Access">
            <a:extLst>
              <a:ext uri="{FF2B5EF4-FFF2-40B4-BE49-F238E27FC236}">
                <a16:creationId xmlns:a16="http://schemas.microsoft.com/office/drawing/2014/main" id="{D93E72A1-7056-7397-8D96-9FC65D7F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0" r="22241"/>
          <a:stretch/>
        </p:blipFill>
        <p:spPr bwMode="auto">
          <a:xfrm>
            <a:off x="1708947" y="10"/>
            <a:ext cx="3690367" cy="624438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E52C-2BFA-2D3C-0B54-EECAE0C30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4742" y="1193678"/>
            <a:ext cx="5854053" cy="537594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Measures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Expansion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Insights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Role-Based Access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EBC42-494C-761D-F19F-68EBB4D2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7029"/>
            <a:ext cx="2827606" cy="726649"/>
          </a:xfrm>
        </p:spPr>
        <p:txBody>
          <a:bodyPr anchor="ctr">
            <a:normAutofit/>
          </a:bodyPr>
          <a:lstStyle/>
          <a:p>
            <a:r>
              <a:rPr lang="en-US" sz="2300" dirty="0"/>
              <a:t>Future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12953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5B14-82C7-4F8E-002F-39AA35A1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 from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0439-4E1B-87C6-C18A-A9AEE5AD208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9539" y="904240"/>
            <a:ext cx="11712922" cy="516023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C#, AngularJS, HTML, CSS, and PostgreSQL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Optimization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to design intuitive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employee interactions.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skills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smooth integration and retrieval of data.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and Validation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Tackled challenges in implementing robust validation for customer and loan details.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problem-solving abilities to create seamless workflows.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valuable insights into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development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working on interconnected features.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Fostered coordination skills while integrating multiple functionalities into a cohesive system.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to manage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prioritization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phases effectively.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Emphasized scalability and security throughout the development process.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0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10F-CEA3-4FD1-BDAC-FBFAE674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A106-F682-0D8E-6DA2-3FCA2DB741D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55599" y="943878"/>
            <a:ext cx="11143249" cy="5120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Origination Workflow project has successfully created a secure and efficient system to manage customer loans. It integrates key features such as user authentication, multilingual support, dynamic loan calculations, and customer management, ensuring a smooth and user-friendly experience for employees.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scalable and modular design, the application provides a strong foundation for future improvements, including advanced security, mobile support, and customer engagement tools. This project lays the groundwork for a comprehensive and reliable loan management system, meeting the needs of modern financial workflows.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7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2D2D2-B26B-E24B-9725-2F644CE5F0AC}"/>
              </a:ext>
            </a:extLst>
          </p:cNvPr>
          <p:cNvSpPr/>
          <p:nvPr/>
        </p:nvSpPr>
        <p:spPr>
          <a:xfrm>
            <a:off x="0" y="1446871"/>
            <a:ext cx="5773272" cy="154384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827C2-9ACE-9548-9B2B-4EC77D22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664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walking on a road&#10;&#10;Description automatically generated with medium confidence">
            <a:extLst>
              <a:ext uri="{FF2B5EF4-FFF2-40B4-BE49-F238E27FC236}">
                <a16:creationId xmlns:a16="http://schemas.microsoft.com/office/drawing/2014/main" id="{DABB0EBF-C955-8245-89B1-371176CBD6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28B5-41D5-0D48-8F2D-D284A8C57C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60370" y="335280"/>
            <a:ext cx="6428426" cy="62443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 &amp; Implementation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Diagram with Cardinality Ratios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of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Skills Used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Search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Loan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History and Transactions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&amp; Learnings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226C7-5B17-CF41-9CF4-A6785432C29C}"/>
              </a:ext>
            </a:extLst>
          </p:cNvPr>
          <p:cNvSpPr/>
          <p:nvPr/>
        </p:nvSpPr>
        <p:spPr>
          <a:xfrm>
            <a:off x="0" y="532473"/>
            <a:ext cx="2827606" cy="6938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64690E-ACDA-054A-AA8A-B975251C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86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D45C-54DF-453C-BDF2-0829F27EB2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447040"/>
            <a:ext cx="10733261" cy="7569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277C9-D081-4E03-8DB1-CD353249056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239539" y="1063036"/>
            <a:ext cx="11259310" cy="5176477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Proof of Concept (POC) is to develop a basic workflow for loan origination, allowing employees to efficiently manage customer loans within a secure and multilingual application.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Loan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employees with tools for secure and accurate loan origination.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customer management with integrated workflows.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user-friendly experience for employees by offering language choices (English, Spanish, French).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API-Driven Architecture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robust data handling with optimized database communication.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future enhancements with an adaptable design.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2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3925-35F9-37D1-DC99-7509D731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36F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 &amp;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7C3C7-6CF9-F8C2-2E29-A099917E9EC0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en-US" sz="7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Methodology:</a:t>
            </a:r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adopted the agile methodology to ensure a flexible and iterative approach to developing our Loan Origination System (LOS). 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allowed us to continuously refine our solution based on feedback and evolving requirements.</a:t>
            </a:r>
          </a:p>
          <a:p>
            <a:pPr algn="just"/>
            <a:r>
              <a:rPr lang="en-US" sz="7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GitHub:</a:t>
            </a:r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seamless collaboration, we utilized GitHub. </a:t>
            </a:r>
          </a:p>
          <a:p>
            <a:pPr algn="just"/>
            <a:r>
              <a:rPr lang="en-US" sz="7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Design:</a:t>
            </a:r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initial analysis, we focused on designing the contracts and endpoints of our API.</a:t>
            </a:r>
          </a:p>
          <a:p>
            <a:pPr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Initiation:</a:t>
            </a:r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journey began with the project architects, who meticulously analyzed the problem statement to define the scope and objectives</a:t>
            </a:r>
          </a:p>
          <a:p>
            <a:pPr algn="just"/>
            <a:r>
              <a:rPr lang="en-US" sz="7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Design with Figma:</a:t>
            </a:r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design the user interface of our web application, we leveraged Figma. </a:t>
            </a:r>
          </a:p>
          <a:p>
            <a:pPr lvl="2" algn="just"/>
            <a:r>
              <a:rPr lang="en-US" sz="7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powerful design tool enabled us to create intuitive and visually appealing interfaces, ensuring a seamless user experience.</a:t>
            </a:r>
          </a:p>
          <a:p>
            <a:br>
              <a:rPr lang="en-US" sz="3200" dirty="0"/>
            </a:b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A862-DBA0-2CE8-CB9B-0F6171E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with Cardinality Ratios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D4C17FC-23F4-4BE5-D72E-FA95577D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762000"/>
            <a:ext cx="6258560" cy="58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F84D-9E2D-3F62-03F2-897A8724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39" y="292211"/>
            <a:ext cx="10733261" cy="7847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our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66D78E-6491-121C-034B-8C854C0182C2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322969" y="1492573"/>
            <a:ext cx="11546061" cy="387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employee login and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multilingual capabilities to include region-specific terminologies and financial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customer search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detail validation and loan 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review and modify the loan amount within the suggested range and maximum range before finalizing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history tracking and transaction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CF2099-AF4C-FCD7-1637-D61E76B5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5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76B08-BE50-8099-9768-5DAD5ACD7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09B9E-66FA-0E2E-9CB2-EF7849E08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539" y="365760"/>
            <a:ext cx="10733261" cy="8382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Skills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1B7AE-84D1-5395-E4CF-4C4A3F216372}"/>
              </a:ext>
            </a:extLst>
          </p:cNvPr>
          <p:cNvSpPr>
            <a:spLocks noGrp="1" noChangeArrowheads="1"/>
          </p:cNvSpPr>
          <p:nvPr>
            <p:ph sz="quarter" idx="32"/>
          </p:nvPr>
        </p:nvSpPr>
        <p:spPr bwMode="auto">
          <a:xfrm>
            <a:off x="239539" y="1204003"/>
            <a:ext cx="11712922" cy="57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2022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Integrated Development Environment (IDE) for building the backend in C#.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and versatile code editor for designing and managing front-end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Robust relational database management system used for data storage and handling.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 Applied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building the backend and implementing application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Framework for developing a dynamic and interactive front-end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Bootstrap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designing responsive and visually appealing UI/UX.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and managing a secure, scalable, and efficient database structure.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7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BA6A-DD11-3153-6F47-14206D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FBC58F-67DE-C997-589F-3E7047DD8387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239539" y="903647"/>
            <a:ext cx="116883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log in using their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application is granted only if the provided credentials match those stored in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Pre-stored Employee Credentials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usernames and passwords are securely stored in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 are encrypted before storage to ensure data confidentiality and prevent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 decrypts data securely during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9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EC14-4EE3-4BCD-AAFE-83CB9364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24E4-AEC9-47C2-7253-3DE0883944A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9538" y="651668"/>
            <a:ext cx="11830541" cy="6053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user experience by supporting multiple languages (French, Spanish, and English).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-French, Spanish, and English available as language options.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-Users can easily switch between languages.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i18n: Built-in Angular internationalization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-translate: Dynamic translation library for Angular, enabling easy management of translations.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-translate-loader: Helps in reducing page load times by loading translation files only when necessary.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-Separate JSON files for each language (e.g.,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en.json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fr.json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es.json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-Each file contains key-value pairs for text translations.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Switching: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-Language change through UI (header) and language switching without reloading the page.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vant">
      <a:dk1>
        <a:srgbClr val="000000"/>
      </a:dk1>
      <a:lt1>
        <a:srgbClr val="FFFFFF"/>
      </a:lt1>
      <a:dk2>
        <a:srgbClr val="76777B"/>
      </a:dk2>
      <a:lt2>
        <a:srgbClr val="FFFFFF"/>
      </a:lt2>
      <a:accent1>
        <a:srgbClr val="F36E26"/>
      </a:accent1>
      <a:accent2>
        <a:srgbClr val="841018"/>
      </a:accent2>
      <a:accent3>
        <a:srgbClr val="C92C8F"/>
      </a:accent3>
      <a:accent4>
        <a:srgbClr val="1576D2"/>
      </a:accent4>
      <a:accent5>
        <a:srgbClr val="67C446"/>
      </a:accent5>
      <a:accent6>
        <a:srgbClr val="FEBE31"/>
      </a:accent6>
      <a:hlink>
        <a:srgbClr val="F36E26"/>
      </a:hlink>
      <a:folHlink>
        <a:srgbClr val="512AA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avant_Corporate Template_2021.potx" id="{7112229F-D150-4DE2-AA3C-B98F4990F2EA}" vid="{1B700388-4DED-411E-BD66-19940ECB7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b2c38d-78b9-4777-a095-fa299de8d511">
      <Value>4</Value>
    </TaxCatchAll>
    <j94c35199aa349d3939df950718a78a4 xmlns="5d3e49eb-2ee7-4968-9f4c-04e55d30ce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e2bfdb9a-a5a1-4c21-8628-000fdc6dd8b7</TermId>
        </TermInfo>
      </Terms>
    </j94c35199aa349d3939df950718a78a4>
    <lcf76f155ced4ddcb4097134ff3c332f xmlns="5d3e49eb-2ee7-4968-9f4c-04e55d30ced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98FBAB6D7B844931F8CCF2762D468" ma:contentTypeVersion="14" ma:contentTypeDescription="Create a new document." ma:contentTypeScope="" ma:versionID="4dad3b46fd65f8f0eba277b5073f8681">
  <xsd:schema xmlns:xsd="http://www.w3.org/2001/XMLSchema" xmlns:xs="http://www.w3.org/2001/XMLSchema" xmlns:p="http://schemas.microsoft.com/office/2006/metadata/properties" xmlns:ns2="5d3e49eb-2ee7-4968-9f4c-04e55d30ced1" xmlns:ns3="1eb2c38d-78b9-4777-a095-fa299de8d511" targetNamespace="http://schemas.microsoft.com/office/2006/metadata/properties" ma:root="true" ma:fieldsID="a3ff6ae94a9869c765d88ad4f6ad4c96" ns2:_="" ns3:_="">
    <xsd:import namespace="5d3e49eb-2ee7-4968-9f4c-04e55d30ced1"/>
    <xsd:import namespace="1eb2c38d-78b9-4777-a095-fa299de8d511"/>
    <xsd:element name="properties">
      <xsd:complexType>
        <xsd:sequence>
          <xsd:element name="documentManagement">
            <xsd:complexType>
              <xsd:all>
                <xsd:element ref="ns2:j94c35199aa349d3939df950718a78a4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e49eb-2ee7-4968-9f4c-04e55d30ced1" elementFormDefault="qualified">
    <xsd:import namespace="http://schemas.microsoft.com/office/2006/documentManagement/types"/>
    <xsd:import namespace="http://schemas.microsoft.com/office/infopath/2007/PartnerControls"/>
    <xsd:element name="j94c35199aa349d3939df950718a78a4" ma:index="9" ma:taxonomy="true" ma:internalName="j94c35199aa349d3939df950718a78a4" ma:taxonomyFieldName="Document_x0020_Type" ma:displayName="Document Type" ma:default="" ma:fieldId="{394c3519-9aa3-49d3-939d-f950718a78a4}" ma:sspId="16842823-5b2e-4dbd-aa0c-9bcffd94c0d2" ma:termSetId="1afc715f-4ac4-47dc-9be1-e2f5ad41761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6842823-5b2e-4dbd-aa0c-9bcffd94c0d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b2c38d-78b9-4777-a095-fa299de8d51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42528c9-b981-41ea-a530-988824351175}" ma:internalName="TaxCatchAll" ma:showField="CatchAllData" ma:web="1eb2c38d-78b9-4777-a095-fa299de8d5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080F1-FBC3-48CC-A273-1A0BBB04A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158A1D-6DB8-4ACB-9E9A-50BC01F6A33E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1eb2c38d-78b9-4777-a095-fa299de8d511"/>
    <ds:schemaRef ds:uri="http://purl.org/dc/dcmitype/"/>
    <ds:schemaRef ds:uri="http://schemas.microsoft.com/office/2006/documentManagement/types"/>
    <ds:schemaRef ds:uri="http://schemas.microsoft.com/office/infopath/2007/PartnerControls"/>
    <ds:schemaRef ds:uri="5d3e49eb-2ee7-4968-9f4c-04e55d30ced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1CB15C0-09EC-4227-9584-01C1FFB4C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3e49eb-2ee7-4968-9f4c-04e55d30ced1"/>
    <ds:schemaRef ds:uri="1eb2c38d-78b9-4777-a095-fa299de8d5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Tavant_Corporate_Template_2021</Template>
  <TotalTime>1269</TotalTime>
  <Words>1418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.Lucida Grande UI Regular</vt:lpstr>
      <vt:lpstr>Arial</vt:lpstr>
      <vt:lpstr>Calibri</vt:lpstr>
      <vt:lpstr>Calibri regular</vt:lpstr>
      <vt:lpstr>Times New Roman</vt:lpstr>
      <vt:lpstr>Wingdings</vt:lpstr>
      <vt:lpstr>Office Theme</vt:lpstr>
      <vt:lpstr>LOAN ORIGINATION SYSTEM</vt:lpstr>
      <vt:lpstr>AGENDA</vt:lpstr>
      <vt:lpstr>PowerPoint Presentation</vt:lpstr>
      <vt:lpstr>Solution Approach &amp; Implementation</vt:lpstr>
      <vt:lpstr>Entity Relationship Diagram with Cardinality Ratios</vt:lpstr>
      <vt:lpstr>Key Features of our system</vt:lpstr>
      <vt:lpstr>PowerPoint Presentation</vt:lpstr>
      <vt:lpstr>Login Module</vt:lpstr>
      <vt:lpstr>Multilingual Module</vt:lpstr>
      <vt:lpstr>Customer Details Module</vt:lpstr>
      <vt:lpstr>Customer Search Module</vt:lpstr>
      <vt:lpstr>Loan Application Process Module</vt:lpstr>
      <vt:lpstr>Loan History and Transactions Module</vt:lpstr>
      <vt:lpstr>Future Enhancements</vt:lpstr>
      <vt:lpstr>Learnings from the Project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Prahalad Nadka</dc:creator>
  <dc:description>No part of this document may be reproduced, stored in a retrieval system, transmitted in any form or by any means, electronic, mechanical, photocopying, recording, or otherwise, without express written permission from Tavant.</dc:description>
  <cp:lastModifiedBy>Pesala Gouthami</cp:lastModifiedBy>
  <cp:revision>18</cp:revision>
  <dcterms:created xsi:type="dcterms:W3CDTF">2025-01-10T05:06:34Z</dcterms:created>
  <dcterms:modified xsi:type="dcterms:W3CDTF">2025-04-01T05:43:03Z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0x01010082398FBAB6D7B844931F8CCF2762D468</vt:lpwstr>
  </property>
  <property fmtid="{D5CDD505-2E9C-101B-9397-08002B2CF9AE}" pid="3" name="Document Type">
    <vt:lpwstr>4;#Template|e2bfdb9a-a5a1-4c21-8628-000fdc6dd8b7</vt:lpwstr>
  </property>
  <property fmtid="{D5CDD505-2E9C-101B-9397-08002B2CF9AE}" pid="4" name="NXPowerLiteLastOptimized">
    <vt:lpwstr>1881794</vt:lpwstr>
  </property>
  <property fmtid="{D5CDD505-2E9C-101B-9397-08002B2CF9AE}" pid="5" name="NXPowerLiteSettings">
    <vt:lpwstr>C7000400038000</vt:lpwstr>
  </property>
  <property fmtid="{D5CDD505-2E9C-101B-9397-08002B2CF9AE}" pid="6" name="NXPowerLiteVersion">
    <vt:lpwstr>S9.0.3</vt:lpwstr>
  </property>
  <property fmtid="{D5CDD505-2E9C-101B-9397-08002B2CF9AE}" pid="7" name="MediaServiceImageTags">
    <vt:lpwstr/>
  </property>
</Properties>
</file>