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2"/>
  </p:sldMasterIdLst>
  <p:notesMasterIdLst>
    <p:notesMasterId r:id="rId38"/>
  </p:notesMasterIdLst>
  <p:handoutMasterIdLst>
    <p:handoutMasterId r:id="rId39"/>
  </p:handoutMasterIdLst>
  <p:sldIdLst>
    <p:sldId id="394" r:id="rId3"/>
    <p:sldId id="655" r:id="rId4"/>
    <p:sldId id="547" r:id="rId5"/>
    <p:sldId id="672" r:id="rId6"/>
    <p:sldId id="684" r:id="rId7"/>
    <p:sldId id="677" r:id="rId8"/>
    <p:sldId id="628" r:id="rId9"/>
    <p:sldId id="656" r:id="rId10"/>
    <p:sldId id="657" r:id="rId11"/>
    <p:sldId id="634" r:id="rId12"/>
    <p:sldId id="658" r:id="rId13"/>
    <p:sldId id="659" r:id="rId14"/>
    <p:sldId id="661" r:id="rId15"/>
    <p:sldId id="665" r:id="rId16"/>
    <p:sldId id="662" r:id="rId17"/>
    <p:sldId id="706" r:id="rId18"/>
    <p:sldId id="707" r:id="rId19"/>
    <p:sldId id="708" r:id="rId20"/>
    <p:sldId id="709" r:id="rId21"/>
    <p:sldId id="666" r:id="rId22"/>
    <p:sldId id="667" r:id="rId23"/>
    <p:sldId id="664" r:id="rId24"/>
    <p:sldId id="663" r:id="rId25"/>
    <p:sldId id="679" r:id="rId26"/>
    <p:sldId id="678" r:id="rId27"/>
    <p:sldId id="710" r:id="rId28"/>
    <p:sldId id="680" r:id="rId29"/>
    <p:sldId id="681" r:id="rId30"/>
    <p:sldId id="682" r:id="rId31"/>
    <p:sldId id="683" r:id="rId32"/>
    <p:sldId id="649" r:id="rId33"/>
    <p:sldId id="570" r:id="rId34"/>
    <p:sldId id="579" r:id="rId35"/>
    <p:sldId id="599" r:id="rId36"/>
    <p:sldId id="600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55"/>
            <p14:sldId id="547"/>
          </p14:sldIdLst>
        </p14:section>
        <p14:section name="Virtual DOM" id="{49C83C33-196A-4BBE-89D9-80B776B414F1}">
          <p14:sldIdLst>
            <p14:sldId id="672"/>
            <p14:sldId id="684"/>
            <p14:sldId id="677"/>
          </p14:sldIdLst>
        </p14:section>
        <p14:section name="Routing Overview" id="{C2C5CD79-D1EC-4B90-B692-66B31CE9E7CF}">
          <p14:sldIdLst>
            <p14:sldId id="628"/>
            <p14:sldId id="656"/>
            <p14:sldId id="657"/>
          </p14:sldIdLst>
        </p14:section>
        <p14:section name="React Router" id="{DC4C1E39-09F2-4BCB-87DE-FD09A42EB6A8}">
          <p14:sldIdLst>
            <p14:sldId id="634"/>
            <p14:sldId id="658"/>
            <p14:sldId id="659"/>
            <p14:sldId id="661"/>
            <p14:sldId id="665"/>
            <p14:sldId id="662"/>
            <p14:sldId id="706"/>
            <p14:sldId id="707"/>
            <p14:sldId id="708"/>
            <p14:sldId id="709"/>
            <p14:sldId id="666"/>
            <p14:sldId id="667"/>
            <p14:sldId id="664"/>
            <p14:sldId id="663"/>
          </p14:sldIdLst>
        </p14:section>
        <p14:section name="React Lazy &amp; Suspense" id="{9684CA24-C918-4E90-BA38-BDB44D451326}">
          <p14:sldIdLst>
            <p14:sldId id="679"/>
            <p14:sldId id="678"/>
            <p14:sldId id="710"/>
            <p14:sldId id="680"/>
            <p14:sldId id="681"/>
            <p14:sldId id="682"/>
            <p14:sldId id="683"/>
          </p14:sldIdLst>
        </p14:section>
        <p14:section name="Conclusion" id="{8FBD8AD9-4FBB-4D4B-8026-071DED166040}">
          <p14:sldIdLst>
            <p14:sldId id="649"/>
            <p14:sldId id="570"/>
            <p14:sldId id="579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83" autoAdjust="0"/>
  </p:normalViewPr>
  <p:slideViewPr>
    <p:cSldViewPr>
      <p:cViewPr varScale="1">
        <p:scale>
          <a:sx n="82" d="100"/>
          <a:sy n="82" d="100"/>
        </p:scale>
        <p:origin x="64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2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30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1470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53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6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9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08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-j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7872" y="1291271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Single Page Applications, Blueprint for SPA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React - Routing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403768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React-Router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Routing Library Tailored for React</a:t>
            </a:r>
            <a:endParaRPr lang="bg-BG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552" y="1600200"/>
            <a:ext cx="3093720" cy="16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11</a:t>
            </a:fld>
            <a:endParaRPr lang="en-US" sz="1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463722"/>
            <a:ext cx="8534400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</p:spTree>
    <p:extLst>
      <p:ext uri="{BB962C8B-B14F-4D97-AF65-F5344CB8AC3E}">
        <p14:creationId xmlns:p14="http://schemas.microsoft.com/office/powerpoint/2010/main" val="36314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Switch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12</a:t>
            </a:fld>
            <a:endParaRPr lang="en-US" sz="1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905000"/>
            <a:ext cx="6477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3886200"/>
            <a:ext cx="102108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} from 'react-router-dom';</a:t>
            </a:r>
          </a:p>
        </p:txBody>
      </p:sp>
    </p:spTree>
    <p:extLst>
      <p:ext uri="{BB962C8B-B14F-4D97-AF65-F5344CB8AC3E}">
        <p14:creationId xmlns:p14="http://schemas.microsoft.com/office/powerpoint/2010/main" val="31284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514600"/>
            <a:ext cx="80010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exact 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19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By default, if two </a:t>
            </a:r>
            <a:r>
              <a:rPr lang="en-US" b="1" noProof="1">
                <a:solidFill>
                  <a:schemeClr val="bg1"/>
                </a:solidFill>
              </a:rPr>
              <a:t>Routes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match, both will be rendered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Switch</a:t>
            </a:r>
            <a:r>
              <a:rPr lang="en-US" noProof="1"/>
              <a:t> renders only the </a:t>
            </a:r>
            <a:r>
              <a:rPr lang="en-US" b="1" noProof="1">
                <a:solidFill>
                  <a:schemeClr val="bg1"/>
                </a:solidFill>
              </a:rPr>
              <a:t>first</a:t>
            </a:r>
            <a:r>
              <a:rPr lang="en-US" noProof="1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Rendering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14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3" y="2670680"/>
            <a:ext cx="7467600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exact component={Home}&gt;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component={NotFoundRoute}/&gt;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351212" y="4953000"/>
            <a:ext cx="2590800" cy="510778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b="1" noProof="1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05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1924602"/>
            <a:ext cx="7381517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46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component that’s wrapped by Router has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History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wraps the components and injects these objects as props inside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BrowserRouter as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5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59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b="1" dirty="0"/>
              <a:t> </a:t>
            </a:r>
            <a:r>
              <a:rPr lang="en-US" dirty="0"/>
              <a:t>object contains information about how a </a:t>
            </a:r>
            <a:r>
              <a:rPr lang="en-US" b="1" dirty="0">
                <a:solidFill>
                  <a:schemeClr val="bg1"/>
                </a:solidFill>
              </a:rPr>
              <a:t>&lt;Route path&gt;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matched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/>
              <a:t> - key/value pairs parsed from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isExact</a:t>
            </a:r>
            <a:r>
              <a:rPr lang="en-US" dirty="0"/>
              <a:t> - true if the entire URL was matched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- the path pattern used to 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- the matched portion of the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is never mutated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b="1" dirty="0"/>
              <a:t> </a:t>
            </a:r>
            <a:r>
              <a:rPr lang="en-US" dirty="0"/>
              <a:t>object allows you to manage and handle the browser history inside your views or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push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goBackgoForward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Virtual DOM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Router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Installation, Links, Redirects and etc.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Lazy &amp; Suspense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URL</a:t>
            </a:r>
          </a:p>
          <a:p>
            <a:pPr marL="0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Configure the Route to work with params</a:t>
            </a:r>
          </a:p>
          <a:p>
            <a:pPr marL="0" lvl="1" indent="0">
              <a:buNone/>
            </a:pPr>
            <a:endParaRPr lang="en-US" noProof="1"/>
          </a:p>
          <a:p>
            <a:pPr marL="0" lvl="1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Access 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20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3255027"/>
            <a:ext cx="7062692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1930791"/>
            <a:ext cx="48006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/catalog/elecronics/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0412" y="5182150"/>
            <a:ext cx="5682256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31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21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2346007"/>
            <a:ext cx="7620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&lt;Route exact path="/"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loggedIn ? (&lt;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: (&lt;PublicHomePage /&gt;)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722812" y="3790924"/>
            <a:ext cx="4114800" cy="919401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Determine the component to render at run-time</a:t>
            </a:r>
            <a:endParaRPr lang="en-US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22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75512" y="2673818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75511" y="4724400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31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0412" y="1981200"/>
            <a:ext cx="6210091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component={Contact}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0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Lazy Loading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Code-Splitting, Bundling, React.lazy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704947" cy="27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</a:t>
            </a:r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</a:p>
          <a:p>
            <a:pPr lvl="1"/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 (bundle)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Code-Splitting - Bundling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/>
              <a:t>The bundle can be included on a webpage to </a:t>
            </a:r>
            <a:r>
              <a:rPr lang="en-US" b="1" dirty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Code-Splitting Bundling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5412" y="2547316"/>
            <a:ext cx="4457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5412" y="4397536"/>
            <a:ext cx="4495800" cy="1575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</p:spTree>
    <p:extLst>
      <p:ext uri="{BB962C8B-B14F-4D97-AF65-F5344CB8AC3E}">
        <p14:creationId xmlns:p14="http://schemas.microsoft.com/office/powerpoint/2010/main" val="11643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5106" y="3238198"/>
            <a:ext cx="4838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761788" y="365362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7201" y="3242174"/>
            <a:ext cx="5167411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27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2667001"/>
            <a:ext cx="10896600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32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Suspense - Showing Indicators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2590800"/>
            <a:ext cx="7842791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32212" y="3093363"/>
            <a:ext cx="3200400" cy="442674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Accepts any React element</a:t>
            </a:r>
          </a:p>
        </p:txBody>
      </p:sp>
    </p:spTree>
    <p:extLst>
      <p:ext uri="{BB962C8B-B14F-4D97-AF65-F5344CB8AC3E}">
        <p14:creationId xmlns:p14="http://schemas.microsoft.com/office/powerpoint/2010/main" val="182709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Route-based code splitting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057400"/>
            <a:ext cx="7886699" cy="368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exact path="/" component={Home}/&gt;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0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https://softuni.bg/opencourses/react-js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7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3505286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0121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016" y="5654894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Virtual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B2C41C-83A0-44D5-B450-E18943F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64" y="1364309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0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Routing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88" y="1385091"/>
            <a:ext cx="2438248" cy="24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SPA's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963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73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6125</TotalTime>
  <Words>1457</Words>
  <Application>Microsoft Office PowerPoint</Application>
  <PresentationFormat>Custom</PresentationFormat>
  <Paragraphs>272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2_SoftUni3_1</vt:lpstr>
      <vt:lpstr>React - Routing</vt:lpstr>
      <vt:lpstr>Table of Contents</vt:lpstr>
      <vt:lpstr>Have a Question?</vt:lpstr>
      <vt:lpstr>PowerPoint Presentation</vt:lpstr>
      <vt:lpstr>Virtual DOM</vt:lpstr>
      <vt:lpstr>Virtual DOM</vt:lpstr>
      <vt:lpstr>PowerPoint Presentation</vt:lpstr>
      <vt:lpstr>What is Client-side Routing?</vt:lpstr>
      <vt:lpstr>Single Page Applications</vt:lpstr>
      <vt:lpstr>PowerPoint Presentation</vt:lpstr>
      <vt:lpstr>React Router</vt:lpstr>
      <vt:lpstr>Installation and Setup</vt:lpstr>
      <vt:lpstr>Adding More Scenes</vt:lpstr>
      <vt:lpstr>Exclusive Rendering</vt:lpstr>
      <vt:lpstr>Navigating with Link</vt:lpstr>
      <vt:lpstr>BrowserRouter as Router</vt:lpstr>
      <vt:lpstr>Match</vt:lpstr>
      <vt:lpstr>Location</vt:lpstr>
      <vt:lpstr>History</vt:lpstr>
      <vt:lpstr>URL Params</vt:lpstr>
      <vt:lpstr>Redirects</vt:lpstr>
      <vt:lpstr>Active Links</vt:lpstr>
      <vt:lpstr>Nested Routes</vt:lpstr>
      <vt:lpstr>PowerPoint Presentation</vt:lpstr>
      <vt:lpstr>Code-Splitting - Bundling</vt:lpstr>
      <vt:lpstr>Code-Splitting Bundling</vt:lpstr>
      <vt:lpstr>Dynamic Import</vt:lpstr>
      <vt:lpstr>Using React.lazy</vt:lpstr>
      <vt:lpstr>Suspense - Showing Indicators</vt:lpstr>
      <vt:lpstr>Route-based code splitting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Routing and Architecure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Hristomir Asenov</cp:lastModifiedBy>
  <cp:revision>281</cp:revision>
  <dcterms:created xsi:type="dcterms:W3CDTF">2014-01-02T17:00:34Z</dcterms:created>
  <dcterms:modified xsi:type="dcterms:W3CDTF">2019-11-12T18:47:00Z</dcterms:modified>
  <cp:category>programming;computer programming;software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