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48640" y="301320"/>
            <a:ext cx="10797120" cy="44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80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Основы разработки корпоративных систем на платформе .NET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52960" y="5216400"/>
            <a:ext cx="10788480" cy="154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Microsoft YaHei"/>
              </a:rPr>
              <a:t>Лекция 1. Вводная</a:t>
            </a:r>
            <a:endParaRPr b="0" lang="ru-RU" sz="3600" spc="-1" strike="noStrike">
              <a:latin typeface="Arial"/>
            </a:endParaRPr>
          </a:p>
          <a:p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Пешехонов К. А., 18.02.2019</a:t>
            </a:r>
            <a:endParaRPr b="0" lang="ru-RU" sz="3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План работы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1944000" y="1152000"/>
            <a:ext cx="6800400" cy="37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Тестовое задание на базовый уровень (3 простых задачи) 10 баллов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Разработка бизнес-логики клиент-серверного приложения 15 балла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Разработка слоя работы с БД 15 баллов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Разработка Web API сервисов 20 баллов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Разработка ASP.NET MVC приложения для работы с Web API 20 баллов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Тест (10 вопросов, 4 варианта в каждом, 1 правильный) 20 баллов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50 баллов — 3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65 баллов — 4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80 баллов — 5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Лекции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578160" y="921600"/>
            <a:ext cx="6800400" cy="37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3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71" name="CustomShape 4"/>
          <p:cNvSpPr/>
          <p:nvPr/>
        </p:nvSpPr>
        <p:spPr>
          <a:xfrm>
            <a:off x="1924200" y="921600"/>
            <a:ext cx="8083800" cy="36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ru-RU" sz="1800" spc="-1" strike="noStrike">
                <a:latin typeface="Arial"/>
              </a:rPr>
              <a:t>7.02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Тестовое задание на базовый уровень (3 простых задачи)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latin typeface="Arial"/>
              </a:rPr>
              <a:t>10.02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Разработка бизнес-логики клиент-серверного приложения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latin typeface="Arial"/>
              </a:rPr>
              <a:t>17.02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Разработка слоя работы с БД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latin typeface="Arial"/>
              </a:rPr>
              <a:t>24.02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ВЫХОДНОЙ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latin typeface="Arial"/>
              </a:rPr>
              <a:t>2.03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Разработка Web API сервисов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latin typeface="Arial"/>
              </a:rPr>
              <a:t>9.03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ВЫХОДНОЙ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latin typeface="Arial"/>
              </a:rPr>
              <a:t>16.03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Разработка Web API сервисов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latin typeface="Arial"/>
              </a:rPr>
              <a:t>23.03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Разработка ASP.NET MVC приложения для работы с Web API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latin typeface="Arial"/>
              </a:rPr>
              <a:t>30.03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Тест (10 вопросов, 4 варианта в каждом, 1 правильный)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latin typeface="Arial"/>
              </a:rPr>
              <a:t>6.04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Начинаем зачет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Лекции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78160" y="921600"/>
            <a:ext cx="6800400" cy="37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3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1996200" y="1440000"/>
            <a:ext cx="8731440" cy="372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ru-RU" sz="1800" spc="-1" strike="noStrike">
                <a:latin typeface="Arial"/>
              </a:rPr>
              <a:t>14.02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Тестовое задание на базовый уровень (3 простых задачи)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latin typeface="Arial"/>
              </a:rPr>
              <a:t>21.02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Разработка бизнес-логики клиент-серверного приложения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latin typeface="Arial"/>
              </a:rPr>
              <a:t>28.02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Разработка слоя работы с БД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latin typeface="Arial"/>
              </a:rPr>
              <a:t>6.03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Разработка Web API сервисов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latin typeface="Arial"/>
              </a:rPr>
              <a:t>13.03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Разработка Web API сервисов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latin typeface="Arial"/>
              </a:rPr>
              <a:t>20.03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Разработка ASP.NET MVC приложения для работы с Web API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latin typeface="Arial"/>
              </a:rPr>
              <a:t>27.03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Разработка ASP.NET MVC приложения для работы с Web API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latin typeface="Arial"/>
              </a:rPr>
              <a:t>3.04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Сдаем практику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Домашнее задание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802080" y="1008000"/>
            <a:ext cx="6469560" cy="37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Создать проект (Agile/Git) на visualstudio.com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(Для домашних заданий) Установить себе: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VS 2017 Community Edition</a:t>
            </a:r>
            <a:endParaRPr b="0" lang="ru-RU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ReSharper и получить на него студенческую лицензию</a:t>
            </a:r>
            <a:endParaRPr b="0" lang="ru-RU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Git Extension</a:t>
            </a:r>
            <a:endParaRPr b="0" lang="ru-RU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Productivity Power Tools (по желанию)</a:t>
            </a:r>
            <a:endParaRPr b="0" lang="ru-RU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Решить три простые задачи, решения залить в Git: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Реализовать связный список: создание, удаление, добавление произвольных элементов, реверс списка - без использования стандартных коллекций/LINQ (только IEnumerable)</a:t>
            </a:r>
            <a:endParaRPr b="0" lang="ru-RU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Реализовать бинарное дерево: заполнение, поиск, удаление элемента - без использования стандартных деревьев</a:t>
            </a:r>
            <a:endParaRPr b="0" lang="ru-RU" sz="14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Реализовать сортировку вставками - без .OrderBy() :)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76000" y="18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Спасибо за внимание!</a:t>
            </a:r>
            <a:endParaRPr b="0" lang="ru-RU" sz="4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21280" y="921600"/>
            <a:ext cx="6800400" cy="412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.NET Framework 1.0 — 1 мая 2002 года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.NET Framework 4.8 – последняя версия классического .NET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.NET Core 1.0 – 17 мая 2016 года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.NET Core 2.0 – 14 августа 2017 года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.NET Core 3.0 – </a:t>
            </a: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23 сентября 2019 года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.NET Core 3.1 –</a:t>
            </a: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  3 декабря 2019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Много языков –</a:t>
            </a: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 один CLR (Common Language Runtime)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CIL (Common Intermediate Language) – ECMA-335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C# - ECMA-334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.NET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Современное состояние дел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521280" y="921600"/>
            <a:ext cx="6800400" cy="375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.NET Core – приоритетный способ разработки приложений под .NET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Visual Studio, Visual Studio Code (Atom, кроссплатформенный редактор), Visual Studio TFS/Azure DevOps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Unity – 2D/3D приложения на C#/UnityScript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Docker-контейнеры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NuGet Package manager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Gulp, Bower, NodeJS – прямо в Visual Studio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Azure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Open Source! Да, вы можете собрать ядро .NET сами: https://github.com/dotnet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JetBrains Rider – кроссплатформенная разработка: https://www.jetbrains.com/rider/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Промышленная разработка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16680" y="1224720"/>
            <a:ext cx="6800400" cy="31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Разработка решения для проблемы заказчика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Ваш код будут читать другие люди, а то и вы сами через пару лет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Совместная работа над кодом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Единый стиль кодирования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Покрытие тестами (unit, integration, end-to-end, etc)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Нефункциональные требования (производительность, системные требования)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Безопасность, аудит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Хранилище кода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Continous Integration/Deployment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Инструменты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578160" y="794520"/>
            <a:ext cx="6800400" cy="410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Статический анализ: 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ReSharper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PVS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SonarQube</a:t>
            </a:r>
            <a:endParaRPr b="0" lang="ru-RU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Надстройки для IDE: 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ReSharper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Productivity PowerTools</a:t>
            </a:r>
            <a:endParaRPr b="0" lang="ru-RU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Профилирование .NET: 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dotTrace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dotMemory</a:t>
            </a:r>
            <a:endParaRPr b="0" lang="ru-RU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SQL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SQL Server Profiler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SQL Server Reports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Системы управления версиями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578160" y="1368000"/>
            <a:ext cx="6800400" cy="19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CVS – 1984 год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SVN – 2004 год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Git – 2005 год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Mercurial (Hg) – 2005 год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BitBucket – web UI для Hg/Git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А есть еще TFS, и множество забытых и не очень вариантов...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Git-клиенты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578160" y="1368000"/>
            <a:ext cx="6800400" cy="21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Visual Studio 2013+ - весьма своенравный «официальный от Microsoft» клиент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Git Extensions – лично я советую вот этот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Tortoise Git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SourceTree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Bash (или bash tools для Windows CMD)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...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Git Flow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3240000" y="1149120"/>
            <a:ext cx="5319000" cy="3818160"/>
          </a:xfrm>
          <a:prstGeom prst="rect">
            <a:avLst/>
          </a:prstGeom>
          <a:ln>
            <a:noFill/>
          </a:ln>
        </p:spPr>
      </p:pic>
      <p:sp>
        <p:nvSpPr>
          <p:cNvPr id="61" name="CustomShape 3"/>
          <p:cNvSpPr/>
          <p:nvPr/>
        </p:nvSpPr>
        <p:spPr>
          <a:xfrm>
            <a:off x="2360880" y="5112000"/>
            <a:ext cx="75744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https://ru.atlassian.com/git/tutorials/comparing-workflows/gitflow-workflow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Azure DevOps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936000" y="1244520"/>
            <a:ext cx="6469560" cy="23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Azure DevOps – система для совместной работы от Microsoft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Old names: Visual Studio Online, Team Foundation Services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Git-репозитории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В облаке: https://www.visualstudio.com 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Для установки на сервер называется Team Foundation Server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Бесплатный тариф до 5 участников проекта</a:t>
            </a:r>
            <a:endParaRPr b="0" lang="ru-RU" sz="15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Task tracker, Builds, CI/CD, Pull Requests, Wiki, Service Hooks,…</a:t>
            </a:r>
            <a:endParaRPr b="0" lang="ru-RU" sz="15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Application>LibreOffice/6.0.1.1$Windows_x86 LibreOffice_project/60bfb1526849283ce2491346ed2aa51c465abfe6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2018-09-23T14:14:41Z</dcterms:created>
  <dc:creator/>
  <dc:description/>
  <dc:language>ru-RU</dc:language>
  <cp:lastModifiedBy/>
  <dcterms:modified xsi:type="dcterms:W3CDTF">2020-02-08T13:16:23Z</dcterms:modified>
  <cp:revision>32</cp:revision>
  <dc:subject/>
  <dc:title>Vivid</dc:title>
</cp:coreProperties>
</file>