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StackExchange/Dapper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dotnet/efcore" TargetMode="External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sidristij/dotnetbook" TargetMode="Externa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sql/t-sql/language-elements/transactions-transact-sql" TargetMode="External"/><Relationship Id="rId2" Type="http://schemas.openxmlformats.org/officeDocument/2006/relationships/hyperlink" Target="https://docs.microsoft.com/ru-ru/dotnet/framework/data/adonet/distributed-transactions" TargetMode="External"/><Relationship Id="rId3" Type="http://schemas.openxmlformats.org/officeDocument/2006/relationships/hyperlink" Target="https://docs.microsoft.com/ru-ru/dotnet/framework/data/adonet/distributed-transactions" TargetMode="External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sdn.microsoft.com/ru-ru/library/ms173763.aspx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msdn.microsoft.com/en-us/library/cc716760(v=vs.110).aspx" TargetMode="External"/><Relationship Id="rId2" Type="http://schemas.openxmlformats.org/officeDocument/2006/relationships/hyperlink" Target="https://msdn.microsoft.com/en-us/library/cc716760(v=vs.110).aspx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400" cy="44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7760" cy="15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4. Data Access Layer. 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03.03.2020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ADO.NET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96360" y="1160280"/>
            <a:ext cx="1097928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Нет экранирования данных из коробки! Используйте Dapper, он еще и ORM (позволяет получить данные в виде объектов)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Зато есть Bulk Insert и табличные параметры, да и вообще заметно быстрее. Быстрее, чем ADO.NET, скорее всего, может быть только C# скомпилированный для БД (выполняемый на сервере)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6" name="Picture 5" descr=""/>
          <p:cNvPicPr/>
          <p:nvPr/>
        </p:nvPicPr>
        <p:blipFill>
          <a:blip r:embed="rId1"/>
          <a:stretch/>
        </p:blipFill>
        <p:spPr>
          <a:xfrm>
            <a:off x="1656000" y="1995840"/>
            <a:ext cx="8439120" cy="29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Dapper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96360" y="1016640"/>
            <a:ext cx="1097928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Запросы по-прежнему plain sql, но теперь появилась нормальная передача параметров (экранирование!)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Можно автоматически сделать запрос на получение или добавление объекта, если он имеет корректные атрибуты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Проще использование — нет лишних объектов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https://github.com/StackExchange/Dapper</a:t>
            </a: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452600" y="2232000"/>
            <a:ext cx="8267400" cy="25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NHibernate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96360" y="1160280"/>
            <a:ext cx="1097928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https://github.com/nhibernate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Изначально - мигрированный Hibernate для Java.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ORM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Разные варианты маппинга – XML, аттрибуты, классы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Не является штатным средством для .NET – не все то, что можно сделать через EF будет поддерживаться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Есть сложные случаи, в которых Nhibernate может кинуть ошибку вместо построения валидного выражения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Core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96360" y="1160280"/>
            <a:ext cx="1097928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https://github.com/dotnet/efcore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ORM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Возможность генерации кода по БД и БД по коду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Инкрементальные обновления таблиц (миграции)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Инициализация данных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Управление свойствами и маппингом сущностей аннотациями в коде классов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Code First vs Model First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6360" y="1160280"/>
            <a:ext cx="1097928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Model First – edmx файл сгенерированный по БД</a:t>
            </a:r>
            <a:endParaRPr b="0" lang="ru-RU" sz="18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Code First – модель классов (.cs), по которой генерится БД</a:t>
            </a:r>
            <a:endParaRPr b="0" lang="ru-RU" sz="18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Рекомендуемый вариант для новых проектов Code First</a:t>
            </a:r>
            <a:endParaRPr b="0" lang="ru-RU" sz="18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Есть способы перегонять из существующей БД в Code First (DB → Model First → Code First)</a:t>
            </a:r>
            <a:endParaRPr b="0" lang="ru-RU" sz="18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Способ создать модель из существующей БД:</a:t>
            </a:r>
            <a:endParaRPr b="0" lang="ru-RU" sz="18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633600" y="3450600"/>
            <a:ext cx="8654400" cy="7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400" spc="-1" strike="noStrike">
                <a:latin typeface="Consolas"/>
              </a:rPr>
              <a:t>dotnet tool install --global dotnet-ef</a:t>
            </a:r>
            <a:endParaRPr b="0" lang="ru-RU" sz="1400" spc="-1" strike="noStrike">
              <a:latin typeface="Consolas"/>
            </a:endParaRPr>
          </a:p>
          <a:p>
            <a:endParaRPr b="0" lang="ru-RU" sz="1400" spc="-1" strike="noStrike">
              <a:latin typeface="Consolas"/>
            </a:endParaRPr>
          </a:p>
          <a:p>
            <a:r>
              <a:rPr b="0" lang="ru-RU" sz="1400" spc="-1" strike="noStrike">
                <a:latin typeface="Consolas"/>
              </a:rPr>
              <a:t>dotnet ef dbcontext scaffold "Server=(local);Database=EmployeeDirectory;Integrated Security=true;" Microsoft.EntityFrameworkCore.SqlServer -c EmployeeDirectoryContext</a:t>
            </a:r>
            <a:endParaRPr b="0" lang="ru-RU" sz="1400" spc="-1" strike="noStrike">
              <a:latin typeface="Consola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21640" y="650880"/>
            <a:ext cx="83577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936000" y="1080000"/>
            <a:ext cx="10097640" cy="27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Литература по .NET в целом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CLR via C#. Программирование на платформе Microsoft.NET Framework 4.5 на языке C#, Джеффри Рихтер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 the Hood of .NET Memory Management, Chris Farrell &amp; Nick Harrison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https://github.com/sidristij/dotnetbook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Написать слой доступа к данным: Entity Framework Code First + MS SQL Server Developer Edition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18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292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Слой доступа к данным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Репозиторий – хранилище коллекции объектов независимо от фактического метода хранения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Data Access Object – интерфейс доступа к конкретной сущности независимо от фактического метода хранения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Object-Relational Mapping – библиотека для типизированного доступа к хранилищу данных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Транзакции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96360" y="116028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Транзакция является атомарной единицей работы. Если транзакция выполнена успешно, все модификации данных, сделанные в течение транзакции, принимаются и становятся постоянной частью базы данных. Если в результате выполнения транзакции происходят ошибки и должна быть произведена отмена или выполнен откат, все модификации данных будут отменены.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Ключевые слова в T-SQL: BEGIN TRAN ... COMMIT/ROLLBACK TRAN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https://docs.microsoft.com/ru-ru/sql/t-sql/language-elements/transactions-transact-sql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Распределенные транзакции (Distributed Transactions) – несколько транзакций, завершающиеся единым результатом (либо все успешны, либо везде откат)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https://</a:t>
            </a: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3"/>
              </a:rPr>
              <a:t>docs.microsoft.com/ru-ru/dotnet/framework/data/adonet/distributed-transactions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Конфликты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96360" y="116028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Объект может быть изменен в процесс нашей работы независимо от уровня изоляции (между обращениями к БД, пока работа идет в памяти)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Варианты решений проблемы – блокировки (реализуются на уровне логики работы с объектами в коде):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Пессимистическая – помечаем каждый объект, с которым начали работать и не работаем с уже помеченными объектами;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DejaVu Sans"/>
              </a:rPr>
              <a:t>Оптимистическая – добавляем версию и при сохранении проверяем, что она не увеличилась, иначе кидаем ошибку или запускаем какое-то разрешение конфликта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Коллизии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96360" y="116028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Есть более одного потока – один пишет, другой читает, либа оба пишут в один и тот же объект. Кто приоритетнее?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Основное решение – уровни изоляции на стороне БД.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Любая блокировка каких-либо действий влияет на скорость общей работы (i.e., один пишет, остальные ждут).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https://msdn.microsoft.com/ru-ru/library/ms173763.aspx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Уровни изоляции MS SQL Server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96360" y="116028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READ UNCOMMITTED – </a:t>
            </a: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могут считывать строки, которые были изменены другими транзакциями, но еще не были зафиксированы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READ COMMITTED – </a:t>
            </a: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считывать данные, которые были изменены другими транзакциями, но еще не были зафиксированы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REPEATABLE READ – 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считывать данные, которые были изменены, но еще не зафиксированы другими транзакциями, 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изменять данные, читаемые текущей транзакцией, до ее завершения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SNAPSHOT – данные, считанные любой инструкцией </a:t>
            </a: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, будут согласованы на уровне транзакции с версией данных, существовавших в ее начале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SERIALIZABLE – 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Инструкции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считывать данные, которые были изменены другими транзакциями, но еще не были зафиксированы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изменять данные, считываемые текущей транзакцией, до ее завершения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Другие транзакции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не могут вставлять новые строки со значениями ключа, которые входят в диапазон ключей, считываемых инструкциями текущей транзакции, до ее завершения.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SQL Injection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6360" y="1160280"/>
            <a:ext cx="586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Возможность выполнить произвольный SQL-код через ввод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Причина – обработка символов SQL во вводимых данных на равне с прочими (легитимными) командами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Защита – максимальное экранирование вводимых данных до попадания в БД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EF/LinqToSQL экранирует данные для сущностей, которые идут через объектную модель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https://msdn.microsoft.com/en-us/library/cc716760(v=vs.110).</a:t>
            </a: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aspx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– рекомендации для EF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0" name="Picture 5" descr=""/>
          <p:cNvPicPr/>
          <p:nvPr/>
        </p:nvPicPr>
        <p:blipFill>
          <a:blip r:embed="rId3"/>
          <a:stretch/>
        </p:blipFill>
        <p:spPr>
          <a:xfrm>
            <a:off x="7200000" y="1094040"/>
            <a:ext cx="2735640" cy="329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176292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2020-03-03T09:23:10Z</dcterms:modified>
  <cp:revision>55</cp:revision>
  <dc:subject/>
  <dc:title>Vivid</dc:title>
</cp:coreProperties>
</file>