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1. Вводная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78160" y="921600"/>
            <a:ext cx="680076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бизнес-логики клиент-серверного приложения 10 балла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слоя работы с БД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WCF и Web API сервисов 20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WPF приложения для работы с WCF 15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ASP.NET MVC приложения для работы с Web API 15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50 баллов — 3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65 баллов — 4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80 баллов —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Лекции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78160" y="921600"/>
            <a:ext cx="680076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1" name="TextShape 4"/>
          <p:cNvSpPr txBox="1"/>
          <p:nvPr/>
        </p:nvSpPr>
        <p:spPr>
          <a:xfrm>
            <a:off x="1924200" y="1008000"/>
            <a:ext cx="873180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7.02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Тестовое задание на базовый уровень (3 простых задачи)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10.02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бизнес-логики клиент-серверного приложения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17.02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слоя работы с БД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24.02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ВЫХОДНОЙ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9.03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ВЫХОДНОЙ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16.03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23.03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30.03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 (10 вопросов, 4 варианта в каждом, 1 правильный)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6.04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Начинаем зачет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Лекции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78160" y="921600"/>
            <a:ext cx="680076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1996200" y="1440000"/>
            <a:ext cx="8731800" cy="373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14.02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Тестовое задание на базовый уровень (3 простых задачи)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21.02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бизнес-логики клиент-серверного приложения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28.02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слоя работы с БД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6.03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13.03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20.03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27.03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3.04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Сдаем практику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02080" y="1008000"/>
            <a:ext cx="6469920" cy="37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Создать проект (Agile/Git) на visualstudio.com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(Для домашних заданий) Установить себе: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VS 2017 Community Edition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и получить на него студенческую лицензию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Git Extension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 Tools (по желанию)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Решить три простые задачи, решения залить в Git: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бинарное дерево: заполнение, поиск, удаление элемента - без использования стандартных деревьев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сортировку вставками - без .OrderBy() :)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6000" y="18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1.0 — 1 мая 2002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4.8 – последняя версия классического .NET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1.0 – 17 мая 2016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2.0 – 14 августа 2017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3.0 –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23 сентября 2019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3.1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 3 декабря 2019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Много языков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один CLR (Common Language Runtime)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CIL (Common Intermediate Language) – ECMA-335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C# - ECMA-334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Современное состояние дел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21280" y="921600"/>
            <a:ext cx="6800760" cy="37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– приоритетный способ разработки приложений под .NET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Studio, Visual Studio Code (Atom, кроссплатформенный редактор), Visual Studio TFS/Azure DevOps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Unity – 2D/3D приложения на C#/UnityScript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Docker-контейнеры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NuGet Package manager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Gulp, Bower, NodeJS – прямо в Visual Studio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Open Source! Да, вы можете собрать ядро .NET сами: https://github.com/dotnet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JetBrains Rider – кроссплатформенная разработка: https://www.jetbrains.com/rider/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Промышленная разработка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16680" y="1224720"/>
            <a:ext cx="68007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решения для проблемы заказчика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Ваш код будут читать другие люди, а то и вы сами через пару лет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Совместная работа над кодом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Единый стиль кодирования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Покрытие тестами (unit, integration, end-to-end, etc)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Нефункциональные требования (производительность, системные требования)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Безопасность, аудит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Хранилище кода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Continous Integration/Deployment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78160" y="794520"/>
            <a:ext cx="6800760" cy="41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Статический анализ: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PVS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SonarQube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Надстройки для IDE: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PowerTools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Профилирование .NET: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dotTrace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dotMemory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SQL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Profiler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Reports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8160" y="1368000"/>
            <a:ext cx="680076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78160" y="1368000"/>
            <a:ext cx="6800760" cy="21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9360" cy="381852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2360880" y="5112000"/>
            <a:ext cx="757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36000" y="1244520"/>
            <a:ext cx="6469920" cy="23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2020-02-06T23:11:17Z</dcterms:modified>
  <cp:revision>29</cp:revision>
  <dc:subject/>
  <dc:title>Vivid</dc:title>
</cp:coreProperties>
</file>