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712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Основы разработки корпоративных систем на платформе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8480" cy="15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2. Методологии, архитектуры, процессы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10.02.2019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Микросервисы (идеал)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168000" y="4478400"/>
            <a:ext cx="518364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rm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https://www.ibm.com/developerworks/ru/library/1601_clark-trs/index.html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69" name="Picture 4" descr=""/>
          <p:cNvPicPr/>
          <p:nvPr/>
        </p:nvPicPr>
        <p:blipFill>
          <a:blip r:embed="rId1"/>
          <a:stretch/>
        </p:blipFill>
        <p:spPr>
          <a:xfrm>
            <a:off x="3168000" y="1080000"/>
            <a:ext cx="5115960" cy="322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Микросервисы (не очень)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72" name="Picture 6" descr=""/>
          <p:cNvPicPr/>
          <p:nvPr/>
        </p:nvPicPr>
        <p:blipFill>
          <a:blip r:embed="rId1"/>
          <a:stretch/>
        </p:blipFill>
        <p:spPr>
          <a:xfrm>
            <a:off x="2952000" y="1080000"/>
            <a:ext cx="5877360" cy="37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Шина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75" name="Picture 5" descr=""/>
          <p:cNvPicPr/>
          <p:nvPr/>
        </p:nvPicPr>
        <p:blipFill>
          <a:blip r:embed="rId1"/>
          <a:stretch/>
        </p:blipFill>
        <p:spPr>
          <a:xfrm>
            <a:off x="1446120" y="1152000"/>
            <a:ext cx="9340560" cy="32763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3600000" y="4605480"/>
            <a:ext cx="484092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http://www.cloudcasts.net/devguide/Default.aspx?id=11020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SOAP vs REST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21280" y="921600"/>
            <a:ext cx="6800400" cy="41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SOAP - </a:t>
            </a:r>
            <a:r>
              <a:rPr b="0" i="1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Simple Object Access Protocol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XML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WSDL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POST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Запрос может изменять состояние на сервере (просто метод с параметрами)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Классический WCF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REST - </a:t>
            </a:r>
            <a:r>
              <a:rPr b="0" i="1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Representational State Transfer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JSON (чаще всего)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GET/POST/PUT/DELETE/PATCH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Запрос содержит всю информацию, необходимую для выполнения — нет состояния на сервере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WebApi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17629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Процессы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Integration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21280" y="921600"/>
            <a:ext cx="6800400" cy="41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Master, develop, release, support ветки закрыты для прямых изменений (только через PR)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Master (develop) ветка собирается каждый коммит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Сборка включает как минимум юнит-тесты (и UI, если есть)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Набор тестов под коммит должны быть быстрым! (да, 15 минут это относительно быстро)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Полный набор тестов (интеграционные, регрессия, UI) собираются минимум раз в сутки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Упавший билд – это критичная бага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Релиз на CI-сервер как минимум каждую ночь, лучше каждый пул-реквест – автоматически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4000" y="34560"/>
            <a:ext cx="118540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Delivery vs Continuous Deployment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600000" y="4605480"/>
            <a:ext cx="51836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https://notafactoryanymore.com/tag/continuous-deployment/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88" name="Picture 6" descr=""/>
          <p:cNvPicPr/>
          <p:nvPr/>
        </p:nvPicPr>
        <p:blipFill>
          <a:blip r:embed="rId1"/>
          <a:stretch/>
        </p:blipFill>
        <p:spPr>
          <a:xfrm>
            <a:off x="1656000" y="1008000"/>
            <a:ext cx="8996760" cy="358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4000" y="34560"/>
            <a:ext cx="118540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DevOps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600000" y="4605480"/>
            <a:ext cx="51836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https://blog.xebialabs.com/2016/03/21/essential-devops-terms/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2304000" y="1080000"/>
            <a:ext cx="7200360" cy="343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21280" y="921600"/>
            <a:ext cx="6800400" cy="41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Выбрать тему для проекта – прототипа системы на трехзвенной архитектуре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Используем DotNet Core 3.x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Своя тема, подразумевающая наличие: БД, сервер с API (WebAPI), клиент на ASP.NET MVC (веб-приложение)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Написать мне на почту выбранную тему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Начать реализацию проекта – создать новый Solution, продумать и сделать доменную модель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76000" y="18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17629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Методологии разработки ПО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21280" y="921600"/>
            <a:ext cx="6800400" cy="41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Waterfall – долго всё анализируем, долго всё планируем, долго всё пишем, долго всё тестируем… Смотрим, что получилось.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Scrum – анализируем маленький кусок, планируем его, пишем, тестируем, показываем. Не понравилось – выбрасываем. Повторяем для следующего куска.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Kanban – добавим доску, ограничение на количество задач и попробуем равномерно всех занимать.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Другие Agile-методологии (Lean, XP, FDD, ...)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Еще есть Microsoft Solutions Framework, Rational Unified Process и другие менее используемые и менее модные методологии.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Waterfall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47" name="Picture 6" descr=""/>
          <p:cNvPicPr/>
          <p:nvPr/>
        </p:nvPicPr>
        <p:blipFill>
          <a:blip r:embed="rId1"/>
          <a:stretch/>
        </p:blipFill>
        <p:spPr>
          <a:xfrm>
            <a:off x="1872000" y="1008360"/>
            <a:ext cx="8063640" cy="369216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1855080" y="4653720"/>
            <a:ext cx="829656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rmAutofit/>
          </a:bodyPr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https://www.asahitechnologies.com/blog/why-agile-is-the-best-alternate-methodology-to-waterfall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Agile Manifesto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21280" y="921600"/>
            <a:ext cx="6800400" cy="41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Люди и взаимодействие важнее процессов и инструментов.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Работающий продукт важнее исчерпывающей документации.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Сотрудничество с заказчиком важнее согласования условий контракта.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Готовность к изменениям важнее следования первоначальному плану.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Scrum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4536000" y="4536000"/>
            <a:ext cx="282456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rm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https://habrahabr.ru/post/247319/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2951280" y="986760"/>
            <a:ext cx="6192360" cy="3476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Kanban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536000" y="4536000"/>
            <a:ext cx="282456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rm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http://kanbanblog.com/explained/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9" name="Picture 6" descr=""/>
          <p:cNvPicPr/>
          <p:nvPr/>
        </p:nvPicPr>
        <p:blipFill>
          <a:blip r:embed="rId1"/>
          <a:stretch/>
        </p:blipFill>
        <p:spPr>
          <a:xfrm>
            <a:off x="2448000" y="1008000"/>
            <a:ext cx="7328520" cy="361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17629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Архитектуры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Трехзвенная архитектура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4248000" y="4536000"/>
            <a:ext cx="345564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rm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https://en.wikipedia.org/wiki/Multitier_architecture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65" name="Picture 7" descr=""/>
          <p:cNvPicPr/>
          <p:nvPr/>
        </p:nvPicPr>
        <p:blipFill>
          <a:blip r:embed="rId1"/>
          <a:stretch/>
        </p:blipFill>
        <p:spPr>
          <a:xfrm>
            <a:off x="4151880" y="1029600"/>
            <a:ext cx="3623760" cy="33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2020-02-11T00:02:01Z</dcterms:modified>
  <cp:revision>41</cp:revision>
  <dc:subject/>
  <dc:title>Vivid</dc:title>
</cp:coreProperties>
</file>