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Основы разработки корпоративных систем на платформе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1. Вводная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18.02.2019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План работы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78160" y="921600"/>
            <a:ext cx="6800760" cy="37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Тестовое задание на базовый уровень (3 простых задачи) 10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бизнес-логики клиент-серверного приложения 10 балла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слоя работы с БД 10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WCF и Web API сервисов 20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WPF приложения для работы с WCF 15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ASP.NET MVC приложения для работы с Web API 15 баллов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Тест (10 вопросов, 4 варианта в каждом, 1 правильный) 20 баллов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50 баллов — 3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65 баллов — 4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80 баллов —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802080" y="1152000"/>
            <a:ext cx="6469920" cy="37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Создать проект (Agile/Git) на visualstudio.com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(Для домашних заданий) Установить себе: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VS 2017 Community Edition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 и получить на него студенческую лицензию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Git Extension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Productivity Power Tools (по желанию)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Решить три простые задачи, решения залить в Git: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связный список: создание, удаление, добавление произвольных элементов, реверс списка - без использования стандартных коллекций/LINQ (только IEnumerable)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бинарное дерево: заполнение, поиск, удаление элемента - без использования стандартных деревьев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Реализовать сортировку вставками - без .OrderBy() :)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76000" y="18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21280" y="921600"/>
            <a:ext cx="6800760" cy="41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Framework 1.0 — 1 мая 2002 года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Framework 4.8 – последняя версия классического .NET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1.0 – 17 мая 2016 года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2.0 – 14 августа 2017 года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.NET Core 3.0 –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23 сентября 2019 года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.NET Core 3.1 –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  3 декабря 2019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Много языков –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 один CLR (Common Language Runtime)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CIL (Common Intermediate Language) – ECMA-335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C# - ECMA-334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.NET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Современное состояние дел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21280" y="921600"/>
            <a:ext cx="6800760" cy="37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.NET Core – приоритетный способ разработки приложений под .NET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Visual Studio, Visual Studio Code (Atom, кроссплатформенный редактор), Visual Studio TFS/Azure DevOps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Unity – 2D/3D приложения на C#/UnityScript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Docker-контейнеры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NuGet Package manager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Gulp, Bower, NodeJS – прямо в Visual Studio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Azure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Open Source! Да, вы можете собрать ядро .NET сами: https://github.com/dotnet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JetBrains Rider – кроссплатформенная разработка: https://www.jetbrains.com/rider/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Промышленная разработка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16680" y="1224720"/>
            <a:ext cx="68007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Разработка решения для проблемы заказчика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Ваш код будут читать другие люди, а то и вы сами через пару лет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Совместная работа над кодом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Единый стиль кодирования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Покрытие тестами (unit, integration, end-to-end, etc)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Нефункциональные требования (производительность, системные требования)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Безопасность, аудит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Хранилище кода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Continous Integration/Deployment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Инструменты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78160" y="794520"/>
            <a:ext cx="6800760" cy="41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Статический анализ: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PVS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SonarQube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Надстройки для IDE: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ReSharper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Productivity PowerTools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Профилирование .NET: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dotTrace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dotMemory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SQL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SQL Server Profiler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SQL Server Reports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Системы управления версиями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78160" y="1368000"/>
            <a:ext cx="6800760" cy="19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CVS – 1984 год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SVN – 2004 год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 – 2005 год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Mercurial (Hg) – 2005 год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BitBucket – web UI для Hg/Git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А есть еще TFS, и множество забытых и не очень вариантов...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Git-клиенты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78160" y="1368000"/>
            <a:ext cx="6800760" cy="21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Visual Studio 2013+ - весьма своенравный «официальный от Microsoft» клиент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 Extensions – лично я советую вот этот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Tortoise Git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SourceTree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Bash (или bash tools для Windows CMD)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...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Git Flow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9360" cy="381852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2360880" y="5112000"/>
            <a:ext cx="75747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latin typeface="Arial"/>
              </a:rPr>
              <a:t>https://ru.atlassian.com/git/tutorials/comparing-workflows/gitflow-workflow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Azure DevOps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540000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latin typeface="Arial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36000" y="1244520"/>
            <a:ext cx="6469920" cy="23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Azure DevOps – система для совместной работы от Microsoft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Old names: Visual Studio Online, Team Foundation Services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Git-репозитории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Для установки на сервер называется Team Foundation Server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Бесплатный тариф до 5 участников проекта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Task tracker, Builds, CI/CD, Pull Requests, Wiki, Service Hooks,…</a:t>
            </a:r>
            <a:endParaRPr b="0" lang="ru-RU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2020-02-06T22:36:26Z</dcterms:modified>
  <cp:revision>28</cp:revision>
  <dc:subject/>
  <dc:title>Vivid</dc:title>
</cp:coreProperties>
</file>