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48640" y="301320"/>
            <a:ext cx="10796400" cy="44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Введение в промышленное программирование .NET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52960" y="5216400"/>
            <a:ext cx="10787760" cy="15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Microsoft YaHei"/>
              </a:rPr>
              <a:t>Лекция 5. API. </a:t>
            </a:r>
            <a:endParaRPr b="0" lang="ru-RU" sz="3600" spc="-1" strike="noStrike">
              <a:latin typeface="Arial"/>
            </a:endParaRPr>
          </a:p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17.03.2019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76000" y="18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b="0" lang="ru-RU" sz="4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432000" y="1080000"/>
            <a:ext cx="1108728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API – интерфейс приложения, не только снаружи, но и между модулями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API делящит систему на «черные ящики»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Любой доступный снаружи метод интернет-сервиса – публичное API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В идеале — любой доступный снаружи метод должен поддерживаться как публичное API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Нельзя ломать обратную совместимость!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Если API выставляется наружу — подумайте о том, как его будут использовать, например, соответствуйте OpenAPI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Соверменная идея — идемпотентность, повторные вызовы метода с одними и теми же аргументами должны давать один и тот же результат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2000" y="1080000"/>
            <a:ext cx="1108728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SOAP - </a:t>
            </a:r>
            <a:r>
              <a:rPr b="0" i="1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Simple Object Access Protocol</a:t>
            </a:r>
            <a:endParaRPr b="0" lang="ru-RU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XML</a:t>
            </a:r>
            <a:endParaRPr b="0" lang="ru-RU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WSDL — xml-описание сервисов</a:t>
            </a:r>
            <a:endParaRPr b="0" lang="ru-RU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POST</a:t>
            </a:r>
            <a:endParaRPr b="0" lang="ru-RU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Методы + аргументы = действие</a:t>
            </a:r>
            <a:endParaRPr b="0" lang="ru-RU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Классический WCF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REST - </a:t>
            </a:r>
            <a:r>
              <a:rPr b="0" i="1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Representational State Transfer</a:t>
            </a:r>
            <a:endParaRPr b="0" lang="ru-RU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JSON (чаще всего)</a:t>
            </a:r>
            <a:endParaRPr b="0" lang="ru-RU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WADL вместо WSDL</a:t>
            </a:r>
            <a:endParaRPr b="0" lang="ru-RU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GET/POST/PUT/DELETE/PATCH</a:t>
            </a:r>
            <a:endParaRPr b="0" lang="ru-RU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WebApi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WCF — Example.WCF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432000" y="1080000"/>
            <a:ext cx="1108728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На данный момент существует только в классическом DotNet, но, возможно, получит свою версию под Core</a:t>
            </a:r>
            <a:endParaRPr b="0" lang="ru-RU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Service Contract: interface (IExampleService.cs)</a:t>
            </a:r>
            <a:endParaRPr b="0" lang="ru-RU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Аттрибут [ServiceContract] – класс описывает интерфейс какого-либо сервиса</a:t>
            </a:r>
            <a:endParaRPr b="0" lang="ru-RU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Аттрибут [OperationContract] – метод является операцией сервиса</a:t>
            </a:r>
            <a:endParaRPr b="0" lang="ru-RU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Прочие свойства сервисных методов – аттрибутами в интерфейсе</a:t>
            </a:r>
            <a:endParaRPr b="0" lang="ru-RU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Service implementation: class (ExampleService.svc.cs) – реализует интерфейс IExampleService</a:t>
            </a:r>
            <a:endParaRPr b="0" lang="ru-RU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ExampleService.svc – описание сервиса в xml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WCF — web.config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32000" y="1080000"/>
            <a:ext cx="1108728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&lt;system.serviceModel&gt; - секция описания настроек сервисов (как входящих, так и  исходящих)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&lt;bindings&gt; - описывает тип (basicHttpBinding, webHttpBinding) и правила для исходящих сервисов, напр. лимиты на объем передаваемых данных (&lt;readerQuotas&gt;), тип соединения (&lt;security&gt;)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&lt;behaviors&gt; - поведения для service и service endpoint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&lt;serviceBehavior&gt; описывает поведение (behaviorConfiguration) для service, напр. наличие wsdl (&lt;serviceMetadata httpGetEnabled=“true/false" /&gt;),</a:t>
            </a:r>
            <a:endParaRPr b="0" lang="ru-RU" sz="13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&lt;endpointBehavior&gt; описывает поведения (behaviorConfiguration) для service endpoint, напр. формат выходных данных (webHttp: defaulBodyStyle, defaultOutgoingResponseFormat)</a:t>
            </a:r>
            <a:endParaRPr b="0" lang="ru-RU" sz="13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&lt;services&gt; - описывает сами по себе сервисы в формате &lt;service&gt;&lt;endpoint /&gt;[1..N]&lt;/service&gt;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&lt;service name=“…”&gt; - имя реализации логики сервиса (ExampleService)</a:t>
            </a:r>
            <a:endParaRPr b="0" lang="ru-RU" sz="13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&lt;endpoint contract=“…”&gt; - имя контракта сервиса (IExampleService)</a:t>
            </a:r>
            <a:endParaRPr b="0" lang="ru-RU" sz="13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Open Sans"/>
                <a:ea typeface="DejaVu Sans"/>
              </a:rPr>
              <a:t>На обоих уровнях может быть behaviorConfiguration, плюс для endpoint необходимо указать binding и можно указать свой адрес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API — Example.API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32000" y="1080000"/>
            <a:ext cx="1108728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Штатный способ реализации API для DotNet Core</a:t>
            </a:r>
            <a:endParaRPr b="0" lang="ru-RU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Тип проекта – Web Application (как для ASP.NET MVC)</a:t>
            </a:r>
            <a:endParaRPr b="0" lang="ru-RU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ApiController – тип, от которого надо наследовать свой контроллер</a:t>
            </a:r>
            <a:endParaRPr b="0" lang="ru-RU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Все методы находятся по адресам http[s]://your-site/_api/Controller/Method/[Arguments]</a:t>
            </a:r>
            <a:endParaRPr b="0" lang="ru-RU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Метод начинается с HTTP Verb, с которым его надо вызывать (GetMethod, PostMethod, …)</a:t>
            </a:r>
            <a:endParaRPr b="0" lang="ru-RU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Методы возвращают IHttpActionResult, напр. return Ok(…)</a:t>
            </a:r>
            <a:endParaRPr b="0" lang="ru-RU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Для метода можно задавать путь: [Route("customers/{customerId}/orders")] (в дополнении к WebApiConfig config.Routes)</a:t>
            </a:r>
            <a:endParaRPr b="0" lang="ru-RU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Для всего класса можно задать путь через [RoutePrefix(“…”)]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API — Валидация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32000" y="1080000"/>
            <a:ext cx="1108728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Валидация на уровне модели</a:t>
            </a:r>
            <a:endParaRPr b="0" lang="ru-RU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Аттрибуты на полях модели (i.e. [Required])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if (!ModelState.IsValid) { return Request.CreateErrorResponse(HttpStatusCode.BadRequest, ModelState); }</a:t>
            </a:r>
            <a:endParaRPr b="0" lang="ru-RU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ActionFilterAttribute, OnActionExecuting – запускающий код перед действием для ручной валидации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 API — Action Filters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32000" y="1080000"/>
            <a:ext cx="1108728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61" name="Content Placeholder 3" descr=""/>
          <p:cNvPicPr/>
          <p:nvPr/>
        </p:nvPicPr>
        <p:blipFill>
          <a:blip r:embed="rId1"/>
          <a:stretch/>
        </p:blipFill>
        <p:spPr>
          <a:xfrm>
            <a:off x="2160000" y="1044000"/>
            <a:ext cx="7510320" cy="35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432000" y="1080000"/>
            <a:ext cx="11087280" cy="41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65" name="TextShape 4"/>
          <p:cNvSpPr txBox="1"/>
          <p:nvPr/>
        </p:nvSpPr>
        <p:spPr>
          <a:xfrm>
            <a:off x="710280" y="1429920"/>
            <a:ext cx="106657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</a:rPr>
              <a:t>Реализовать WebAPI-слой для приложения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</a:rPr>
              <a:t>С помощью SoapUI или аналогов проверить работу целого приложения (GET-запросы можно проверять из браузера)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Application>LibreOffice/6.0.1.1$Windows_x86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2019-03-18T00:35:22Z</dcterms:modified>
  <cp:revision>66</cp:revision>
  <dc:subject/>
  <dc:title>Vivid</dc:title>
</cp:coreProperties>
</file>