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319" r:id="rId3"/>
    <p:sldId id="321" r:id="rId4"/>
    <p:sldId id="322" r:id="rId5"/>
    <p:sldId id="323" r:id="rId6"/>
    <p:sldId id="314" r:id="rId7"/>
    <p:sldId id="325" r:id="rId8"/>
    <p:sldId id="326" r:id="rId9"/>
  </p:sldIdLst>
  <p:sldSz cx="9144000" cy="5143500" type="screen16x9"/>
  <p:notesSz cx="6858000" cy="9144000"/>
  <p:embeddedFontLst>
    <p:embeddedFont>
      <p:font typeface="Albert Sans" panose="020B0604020202020204" charset="0"/>
      <p:regular r:id="rId11"/>
      <p:bold r:id="rId12"/>
      <p:italic r:id="rId13"/>
      <p:boldItalic r:id="rId14"/>
    </p:embeddedFont>
    <p:embeddedFont>
      <p:font typeface="Alexandria Medium" panose="020B0604020202020204" charset="-78"/>
      <p:regular r:id="rId15"/>
      <p:bold r:id="rId16"/>
    </p:embeddedFont>
    <p:embeddedFont>
      <p:font typeface="Roboto" panose="02000000000000000000" pitchFamily="2" charset="0"/>
      <p:regular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7A2AFB-6BF5-4DCD-86F7-5801727BE848}">
  <a:tblStyle styleId="{F77A2AFB-6BF5-4DCD-86F7-5801727BE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382FEA-59FB-4DF3-B0EA-3556A0B7A2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74401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3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76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63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33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40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73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42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3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4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5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6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7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246800"/>
            <a:ext cx="7387221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PRACTICE&amp;SCALE AI</a:t>
            </a:r>
            <a:r>
              <a:rPr lang="ru-RU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Рерайт текста с помощью ИИ</a:t>
            </a:r>
            <a:endParaRPr sz="5400" dirty="0">
              <a:latin typeface="Albert Sans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191;p35"/>
          <p:cNvSpPr txBox="1">
            <a:spLocks/>
          </p:cNvSpPr>
          <p:nvPr/>
        </p:nvSpPr>
        <p:spPr>
          <a:xfrm>
            <a:off x="711750" y="4220300"/>
            <a:ext cx="3423982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Бойцовский_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MISIS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265910" y="467845"/>
            <a:ext cx="469972" cy="49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01</a:t>
            </a:r>
            <a:endParaRPr sz="2000" b="1"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35882" y="417236"/>
            <a:ext cx="840811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Стек Технологий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188627" y="1152672"/>
            <a:ext cx="2830344" cy="2860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Python</a:t>
            </a:r>
            <a:br>
              <a:rPr lang="ru-RU" sz="24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Transformers(T5)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ru-RU" sz="2400" b="0" i="0" dirty="0">
                <a:solidFill>
                  <a:schemeClr val="tx1"/>
                </a:solidFill>
                <a:effectLst/>
                <a:latin typeface="+mn-lt"/>
              </a:rPr>
              <a:t>Цепи Маркова</a:t>
            </a:r>
            <a:br>
              <a:rPr lang="ru-RU" sz="24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Cha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-GPT 4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+mn-lt"/>
              </a:rPr>
              <a:t>о</a:t>
            </a:r>
            <a:br>
              <a:rPr lang="ru-RU" sz="24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NLTK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</a:br>
            <a:endParaRPr sz="24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3867996" y="1157240"/>
            <a:ext cx="2887083" cy="2311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tanza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Python-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n-lt"/>
              </a:rPr>
              <a:t>dotenv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2400" dirty="0" err="1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n-lt"/>
              </a:rPr>
              <a:t>an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g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n-lt"/>
              </a:rPr>
              <a:t>id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HTML</a:t>
            </a:r>
            <a:b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</a:rPr>
              <a:t>Flask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</a:br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88626" y="467845"/>
            <a:ext cx="547255" cy="49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</a:t>
            </a:r>
            <a:r>
              <a:rPr lang="ru-RU" b="1" dirty="0"/>
              <a:t>2</a:t>
            </a:r>
            <a:endParaRPr b="1"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35882" y="417236"/>
            <a:ext cx="840811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 модели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826B24A-3A2A-774B-CAAC-6896665E3B2C}"/>
              </a:ext>
            </a:extLst>
          </p:cNvPr>
          <p:cNvSpPr/>
          <p:nvPr/>
        </p:nvSpPr>
        <p:spPr>
          <a:xfrm>
            <a:off x="1055195" y="1263147"/>
            <a:ext cx="1753319" cy="1076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Исходный текст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6365B0-179C-5A38-E794-3BA505022428}"/>
              </a:ext>
            </a:extLst>
          </p:cNvPr>
          <p:cNvSpPr/>
          <p:nvPr/>
        </p:nvSpPr>
        <p:spPr>
          <a:xfrm>
            <a:off x="3695340" y="1263146"/>
            <a:ext cx="1753319" cy="1076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Разбиение текста на абзацы и предложения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CCBCA8B-282D-89B6-661A-E18116A6F53B}"/>
              </a:ext>
            </a:extLst>
          </p:cNvPr>
          <p:cNvSpPr/>
          <p:nvPr/>
        </p:nvSpPr>
        <p:spPr>
          <a:xfrm>
            <a:off x="6509658" y="1263145"/>
            <a:ext cx="1753319" cy="1076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языка текста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90B06D6-0E8C-D2F0-7608-D82F6358AF92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2808514" y="1801536"/>
            <a:ext cx="886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CE0AC4C-2E0B-78C3-3916-48546DA18E00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448659" y="1801535"/>
            <a:ext cx="1060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81211A93-D049-81D2-CE68-BBF823280373}"/>
              </a:ext>
            </a:extLst>
          </p:cNvPr>
          <p:cNvSpPr/>
          <p:nvPr/>
        </p:nvSpPr>
        <p:spPr>
          <a:xfrm>
            <a:off x="6509657" y="3175523"/>
            <a:ext cx="1753319" cy="1076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Лемматизация</a:t>
            </a:r>
            <a:r>
              <a:rPr lang="ru-RU" dirty="0"/>
              <a:t> текста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737F4AF8-B391-9178-1198-BED7E67E586D}"/>
              </a:ext>
            </a:extLst>
          </p:cNvPr>
          <p:cNvSpPr/>
          <p:nvPr/>
        </p:nvSpPr>
        <p:spPr>
          <a:xfrm>
            <a:off x="3695339" y="3168064"/>
            <a:ext cx="1753319" cy="10767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Цепи Маркова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15C6FA6B-AFF4-4A19-FC08-2973D42B677E}"/>
              </a:ext>
            </a:extLst>
          </p:cNvPr>
          <p:cNvSpPr/>
          <p:nvPr/>
        </p:nvSpPr>
        <p:spPr>
          <a:xfrm>
            <a:off x="1055195" y="3168064"/>
            <a:ext cx="1753319" cy="10767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T5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D78157-292D-FEB6-27EC-420EC389B353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flipH="1">
            <a:off x="7386317" y="2339924"/>
            <a:ext cx="1" cy="83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CA0EE01-E22B-EACA-0D94-BCEE87767331}"/>
              </a:ext>
            </a:extLst>
          </p:cNvPr>
          <p:cNvCxnSpPr>
            <a:stCxn id="21" idx="1"/>
            <a:endCxn id="22" idx="3"/>
          </p:cNvCxnSpPr>
          <p:nvPr/>
        </p:nvCxnSpPr>
        <p:spPr>
          <a:xfrm flipH="1" flipV="1">
            <a:off x="5448658" y="3706448"/>
            <a:ext cx="1060999" cy="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F65DB73-48AC-8952-B543-2211CD69672A}"/>
              </a:ext>
            </a:extLst>
          </p:cNvPr>
          <p:cNvCxnSpPr>
            <a:stCxn id="22" idx="1"/>
            <a:endCxn id="23" idx="3"/>
          </p:cNvCxnSpPr>
          <p:nvPr/>
        </p:nvCxnSpPr>
        <p:spPr>
          <a:xfrm flipH="1">
            <a:off x="2808514" y="3706448"/>
            <a:ext cx="88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8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88626" y="467845"/>
            <a:ext cx="547255" cy="49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</a:t>
            </a:r>
            <a:r>
              <a:rPr lang="ru-RU" b="1" dirty="0"/>
              <a:t>3</a:t>
            </a:r>
            <a:endParaRPr b="1"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35882" y="417236"/>
            <a:ext cx="840811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Фичи и Функционал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188627" y="1152671"/>
            <a:ext cx="3385846" cy="4181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Зависимости: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Transformers==4.15.0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Torch&gt;=1.8.0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NTLK==3.6.5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Python-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dotenv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==1.0.1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4187372" y="1688299"/>
            <a:ext cx="3385849" cy="2803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Langid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==1.1.6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Stanza==1.3.1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Pymorphy2==0.9.1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Flask==2.0.2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5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88626" y="467845"/>
            <a:ext cx="547255" cy="49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</a:t>
            </a:r>
            <a:r>
              <a:rPr lang="ru-RU" b="1" dirty="0"/>
              <a:t>4</a:t>
            </a:r>
            <a:endParaRPr b="1"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35882" y="417236"/>
            <a:ext cx="8408118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Демонстрация работы</a:t>
            </a: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1122321" y="1246040"/>
            <a:ext cx="7025639" cy="757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ru-RU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1068042" y="2283576"/>
            <a:ext cx="7134196" cy="757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video2332032081">
            <a:hlinkClick r:id="" action="ppaction://media"/>
            <a:extLst>
              <a:ext uri="{FF2B5EF4-FFF2-40B4-BE49-F238E27FC236}">
                <a16:creationId xmlns:a16="http://schemas.microsoft.com/office/drawing/2014/main" id="{83086007-F1E7-8849-4E2C-E6EE20C4CE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6599" y="1078460"/>
            <a:ext cx="7025639" cy="38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985214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631922" y="1134306"/>
            <a:ext cx="7350935" cy="3321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Разработали модель, которая по запросу пользователя переформулирует текст с сохранением контекста, логики и основного смысла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Написали сайт для взаимодействия обычному пользователю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Протестировали на различных сайтах по распознаванию ИИ, результат близится к 100% человеческому тексту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5242042" y="535000"/>
            <a:ext cx="3727186" cy="498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985264" y="514218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Планы по улучшению</a:t>
            </a:r>
          </a:p>
        </p:txBody>
      </p:sp>
      <p:sp>
        <p:nvSpPr>
          <p:cNvPr id="5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521136" y="1251222"/>
            <a:ext cx="7653045" cy="264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Внедрить другие языки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Попробовать новые технологии такие, как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Transformer’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ы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Добавить в модель новые фичи для наилучшего очеловечивания текста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Попробовать другие 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различные этапы анализа (предобработки) текстовых данных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65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7618" y="244324"/>
            <a:ext cx="456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Ссылка на гит (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QR-</a:t>
            </a: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0713" y="4625207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Бойцовский_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MISIS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6438E8-9345-02DE-0DCA-F56D15572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26" y="922523"/>
            <a:ext cx="34861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6750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195</Words>
  <Application>Microsoft Office PowerPoint</Application>
  <PresentationFormat>Экран (16:9)</PresentationFormat>
  <Paragraphs>31</Paragraphs>
  <Slides>8</Slides>
  <Notes>7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Tahoma</vt:lpstr>
      <vt:lpstr>Alexandria Medium</vt:lpstr>
      <vt:lpstr>Albert Sans</vt:lpstr>
      <vt:lpstr>Arial</vt:lpstr>
      <vt:lpstr>Roboto</vt:lpstr>
      <vt:lpstr>Lead Funnel by Slidesgo</vt:lpstr>
      <vt:lpstr>PRACTICE&amp;SCALE AI: Рерайт текста с помощью ИИ</vt:lpstr>
      <vt:lpstr>01</vt:lpstr>
      <vt:lpstr>02</vt:lpstr>
      <vt:lpstr>03</vt:lpstr>
      <vt:lpstr>04</vt:lpstr>
      <vt:lpstr>Результат </vt:lpstr>
      <vt:lpstr>Планы по улучшению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РЖД: Детектирование курильщиков</dc:title>
  <dc:creator>Маша Хайдукова</dc:creator>
  <cp:lastModifiedBy>Михаил Гумиров</cp:lastModifiedBy>
  <cp:revision>26</cp:revision>
  <dcterms:modified xsi:type="dcterms:W3CDTF">2024-06-23T08:56:47Z</dcterms:modified>
</cp:coreProperties>
</file>