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5"/>
  </p:normalViewPr>
  <p:slideViewPr>
    <p:cSldViewPr snapToGrid="0" snapToObjects="1">
      <p:cViewPr varScale="1">
        <p:scale>
          <a:sx n="88" d="100"/>
          <a:sy n="88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4B6-C9B1-7547-8E15-95A75B54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36EAB-1B3D-F547-946A-72F18C2C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A7A3-713F-DC4A-AB65-92BAF35D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855D-E07F-5749-8BD5-152855C9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12F7-A315-F547-83C9-7FC7B9D8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89D-3237-D244-9035-AF60745B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BDEF-96EA-4843-A7F4-29A2E6AC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7D16-BD9D-C14E-B6B9-F30FCAB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772-D863-1A4C-8A72-AEE5110A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8E6-1506-3742-9C07-1FFC821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D2C37-08C9-1345-8E90-9E1C1923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B23E-AE68-0F4F-8CE6-8C96E23F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63E8-3AEA-8C49-B439-EADA7224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5C3B-1C2B-284D-ADA5-ED9C0DAF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7FF6-2DE9-E846-B133-6D5FFB03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6121-7B2B-164D-9583-50B10866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E688-4B15-334A-9AA6-FE3F6CC7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915D-54B6-F841-98DE-27EAAB29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04B6-A566-9741-9514-0DBFBC75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C9E3-419E-8446-9437-C58824A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041A-004C-D841-B83E-1B5EA6B2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FCA6-14C7-CE42-AA09-1F3E740A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FCD9-E57B-6F43-AB87-B6B65CA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F197-C9BD-CC40-8320-C18FE2A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805A-2C3A-5C41-99DB-66FCF174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9252-310E-8D43-93B8-88AE0254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433A-442D-614F-813A-9626FAA9B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30DD-DF34-A94D-8A36-9E8444D6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57FA3-CA50-8244-A69B-AE0EE0E8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50072-98DD-2C46-89F3-6947D62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B510-9C74-9949-8D20-D036A130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A09-752C-554F-B028-35F8E4E4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66A7-C9D6-0F4B-8A2C-645E574F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59DED-2697-A04F-A67C-8E8FBD8C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344B0-2995-1B42-A9B4-A42DD748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B8BB6-354C-AB41-86BF-19449DB01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ACA29-179A-A648-8FA0-7E14C45A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3DF64-8C1B-9247-A489-EE75A798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5596D-CCED-7246-8F3A-266B89E2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93CD-0DAB-E14C-A36B-1F01B69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8AB1D-EA3D-434F-BF63-F199C4B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B57B7-AE88-EC43-8B12-AFCB8077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8E352-9849-994E-9DF2-CAEE4AB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9F55A-E3C9-4648-AA01-936C2500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5421A-D6F3-CE42-B3E1-2CD0BD5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E9391-B100-654A-8E29-CF76D175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EE28-8C8D-054C-B4DB-91B4617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D62E-6438-534B-BE06-2E8E6D65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3715-DA97-F841-89F2-2166C624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5837-9ABB-1B44-B835-716D75E1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7173-66F1-E847-AEF4-C7009D94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9AFE-5526-8F4B-A729-6DD6B154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125C-783D-D74A-87EA-1E463AA1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D209A-A055-9846-A92A-78F78DAF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906A-4EC9-B941-A802-E3B9EA09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D282-C1C2-C04E-B124-830CF48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1F610-954B-C048-B062-F7E4F948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D2953-4020-E142-8597-8B5C6AC3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7C722-E216-AA43-9A0F-36599481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17E3-5E47-B045-97CA-10AE7C6F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2035-5091-9B4D-B447-C61865588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828F-8F23-2847-8F5A-7D412E6C26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08C8-69B5-E54D-958D-055BC31B7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726B-C37D-A049-A261-50A16F495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AFC0-BFFA-3843-A691-CB4AA5AA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ED46-5611-6E40-A716-4E10B1679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C5C8B-00B5-894A-AFB1-C5A490FFE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AFD-7353-0547-AC6F-0C52880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Bayenv</a:t>
            </a:r>
            <a:r>
              <a:rPr lang="en-US" dirty="0"/>
              <a:t> matrix with all sites at least 1 alt all among 20x7 </a:t>
            </a:r>
            <a:r>
              <a:rPr lang="en-US" dirty="0" err="1"/>
              <a:t>indv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188B-4BC5-144D-B3CE-BA79AB98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around 8 million SNPs</a:t>
            </a:r>
          </a:p>
        </p:txBody>
      </p:sp>
    </p:spTree>
    <p:extLst>
      <p:ext uri="{BB962C8B-B14F-4D97-AF65-F5344CB8AC3E}">
        <p14:creationId xmlns:p14="http://schemas.microsoft.com/office/powerpoint/2010/main" val="12458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507C3-56C3-8544-A9B6-7BEF39F3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30629"/>
            <a:ext cx="6273800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C5D2F-B4C6-F048-858D-A48361BA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79" y="130629"/>
            <a:ext cx="6311900" cy="552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6C87A-CDF1-B94D-BE46-D29096511B6C}"/>
              </a:ext>
            </a:extLst>
          </p:cNvPr>
          <p:cNvSpPr txBox="1"/>
          <p:nvPr/>
        </p:nvSpPr>
        <p:spPr>
          <a:xfrm>
            <a:off x="8248697" y="5734958"/>
            <a:ext cx="41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143D5-A175-CA42-B648-98E0C3CD8BD1}"/>
              </a:ext>
            </a:extLst>
          </p:cNvPr>
          <p:cNvSpPr txBox="1"/>
          <p:nvPr/>
        </p:nvSpPr>
        <p:spPr>
          <a:xfrm>
            <a:off x="2517357" y="5794437"/>
            <a:ext cx="85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09D0F-C417-3547-9161-90A2CD1E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9" y="622300"/>
            <a:ext cx="6070600" cy="561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779D8-879B-3747-A75B-02D051BCAA6D}"/>
              </a:ext>
            </a:extLst>
          </p:cNvPr>
          <p:cNvSpPr txBox="1"/>
          <p:nvPr/>
        </p:nvSpPr>
        <p:spPr>
          <a:xfrm>
            <a:off x="8548914" y="2278743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p-value: 0.02816</a:t>
            </a:r>
          </a:p>
          <a:p>
            <a:r>
              <a:rPr lang="en-US" dirty="0"/>
              <a:t>R-squared: 0.2291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56649-0BD6-7F42-8A53-859DE5E772E7}"/>
              </a:ext>
            </a:extLst>
          </p:cNvPr>
          <p:cNvSpPr txBox="1"/>
          <p:nvPr/>
        </p:nvSpPr>
        <p:spPr>
          <a:xfrm>
            <a:off x="7614459" y="3429000"/>
            <a:ext cx="376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out of 5 lowest </a:t>
            </a:r>
            <a:r>
              <a:rPr lang="en-US" dirty="0" err="1"/>
              <a:t>Fst</a:t>
            </a:r>
            <a:r>
              <a:rPr lang="en-US" dirty="0"/>
              <a:t> pops was also in top 5 most correlated by </a:t>
            </a:r>
            <a:r>
              <a:rPr lang="en-US" dirty="0" err="1"/>
              <a:t>Bayenv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4295-6E6C-234C-9BAB-5E660CE7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for MAF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DB33-7F0A-4F4F-8AC5-CD4A047C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41" y="1362267"/>
            <a:ext cx="5307563" cy="472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74EFF-F662-7147-A44C-379C979C9ED7}"/>
              </a:ext>
            </a:extLst>
          </p:cNvPr>
          <p:cNvSpPr txBox="1"/>
          <p:nvPr/>
        </p:nvSpPr>
        <p:spPr>
          <a:xfrm>
            <a:off x="2782956" y="6123543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Bayenv</a:t>
            </a:r>
            <a:r>
              <a:rPr lang="en-US" dirty="0"/>
              <a:t> </a:t>
            </a:r>
            <a:r>
              <a:rPr lang="en-US" dirty="0" err="1"/>
              <a:t>cor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EF8A8-018B-0F44-A202-0617DD5F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76" y="1362267"/>
            <a:ext cx="5321431" cy="472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A3CA8-6A19-D84E-BDCE-755F97F87720}"/>
              </a:ext>
            </a:extLst>
          </p:cNvPr>
          <p:cNvSpPr txBox="1"/>
          <p:nvPr/>
        </p:nvSpPr>
        <p:spPr>
          <a:xfrm>
            <a:off x="7981817" y="6123543"/>
            <a:ext cx="4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5D6E8-CCDF-9E4E-88F8-5D88D518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2" y="668564"/>
            <a:ext cx="5481798" cy="5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9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937-D795-6E44-BB23-B895A504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pairwise </a:t>
            </a:r>
            <a:r>
              <a:rPr lang="en-US" dirty="0" err="1"/>
              <a:t>fst</a:t>
            </a:r>
            <a:r>
              <a:rPr lang="en-US" dirty="0"/>
              <a:t> AND filtering for </a:t>
            </a:r>
            <a:r>
              <a:rPr lang="en-US" dirty="0" err="1"/>
              <a:t>bayenv</a:t>
            </a:r>
            <a:br>
              <a:rPr lang="en-US" dirty="0"/>
            </a:br>
            <a:r>
              <a:rPr lang="en-US" dirty="0"/>
              <a:t>(24/09/2021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4C38E-EF17-3740-8EA0-B1A351E0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60" y="1897289"/>
            <a:ext cx="4606374" cy="459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AEA39-8092-4145-AAA5-F69EE552FC14}"/>
              </a:ext>
            </a:extLst>
          </p:cNvPr>
          <p:cNvSpPr txBox="1"/>
          <p:nvPr/>
        </p:nvSpPr>
        <p:spPr>
          <a:xfrm>
            <a:off x="1319116" y="1690688"/>
            <a:ext cx="42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 matrix 5 (the bluer the higher the </a:t>
            </a:r>
            <a:r>
              <a:rPr lang="en-US" dirty="0" err="1"/>
              <a:t>corr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66949-5B28-0147-A0AE-8AB1ACDC0AE2}"/>
              </a:ext>
            </a:extLst>
          </p:cNvPr>
          <p:cNvSpPr txBox="1"/>
          <p:nvPr/>
        </p:nvSpPr>
        <p:spPr>
          <a:xfrm>
            <a:off x="6567504" y="1609323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Fst</a:t>
            </a:r>
            <a:r>
              <a:rPr lang="en-US" dirty="0"/>
              <a:t> (the redder the smaller the </a:t>
            </a:r>
            <a:r>
              <a:rPr lang="en-US" dirty="0" err="1"/>
              <a:t>Fst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894E3-98E3-EB4F-8A7E-0FCD1D6B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5717"/>
            <a:ext cx="4606374" cy="4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01AE63-DAF2-0A4A-8F7E-D370E3EB4165}"/>
              </a:ext>
            </a:extLst>
          </p:cNvPr>
          <p:cNvSpPr txBox="1"/>
          <p:nvPr/>
        </p:nvSpPr>
        <p:spPr>
          <a:xfrm>
            <a:off x="9840686" y="1683657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p-value: 0.00029</a:t>
            </a:r>
          </a:p>
          <a:p>
            <a:r>
              <a:rPr lang="en-US" dirty="0"/>
              <a:t>R-squared: 0.4817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55483-AEB6-C546-8BC8-D2BCB9B3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09600"/>
            <a:ext cx="5930900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C1398-CE51-B948-A0EF-3C042ACD59DD}"/>
              </a:ext>
            </a:extLst>
          </p:cNvPr>
          <p:cNvSpPr txBox="1"/>
          <p:nvPr/>
        </p:nvSpPr>
        <p:spPr>
          <a:xfrm>
            <a:off x="754742" y="870857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(matrix number 5)</a:t>
            </a:r>
          </a:p>
        </p:txBody>
      </p:sp>
    </p:spTree>
    <p:extLst>
      <p:ext uri="{BB962C8B-B14F-4D97-AF65-F5344CB8AC3E}">
        <p14:creationId xmlns:p14="http://schemas.microsoft.com/office/powerpoint/2010/main" val="239111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DC6F-58BD-2646-B098-C4FFCCEF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76"/>
            <a:ext cx="10515600" cy="1325563"/>
          </a:xfrm>
        </p:spPr>
        <p:txBody>
          <a:bodyPr/>
          <a:lstStyle/>
          <a:p>
            <a:r>
              <a:rPr lang="en-US" dirty="0"/>
              <a:t>Comparing 5 </a:t>
            </a:r>
            <a:r>
              <a:rPr lang="en-US" dirty="0" err="1"/>
              <a:t>cov</a:t>
            </a:r>
            <a:r>
              <a:rPr lang="en-US" dirty="0"/>
              <a:t>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5A38-C3C5-7244-848A-90065E24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9" y="1050363"/>
            <a:ext cx="3513796" cy="349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02E30-6C02-A246-A9A5-FB265280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1001485"/>
            <a:ext cx="3513796" cy="359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54E4B-8309-C14F-AAFE-7FF7A9B9D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88" y="32657"/>
            <a:ext cx="3396343" cy="3396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168FB-2103-CB49-A632-4F022EE25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597" y="3429000"/>
            <a:ext cx="3481523" cy="3497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DEA27-798A-8043-84D5-DF5720AE2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381" y="4418886"/>
            <a:ext cx="3481523" cy="3538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1D003-758A-234B-9FBA-E4433A34A092}"/>
              </a:ext>
            </a:extLst>
          </p:cNvPr>
          <p:cNvSpPr txBox="1"/>
          <p:nvPr/>
        </p:nvSpPr>
        <p:spPr>
          <a:xfrm>
            <a:off x="272143" y="5864885"/>
            <a:ext cx="329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(number 5 best </a:t>
            </a:r>
            <a:r>
              <a:rPr lang="en-US" dirty="0" err="1"/>
              <a:t>corr</a:t>
            </a:r>
            <a:r>
              <a:rPr lang="en-US" dirty="0"/>
              <a:t>, but all very similar and significant)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CCCC0-ED7D-2B43-8B94-99865890C0B9}"/>
              </a:ext>
            </a:extLst>
          </p:cNvPr>
          <p:cNvSpPr txBox="1"/>
          <p:nvPr/>
        </p:nvSpPr>
        <p:spPr>
          <a:xfrm>
            <a:off x="566058" y="865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8A01B-CAB4-3B47-8CDC-332A66D71C96}"/>
              </a:ext>
            </a:extLst>
          </p:cNvPr>
          <p:cNvSpPr txBox="1"/>
          <p:nvPr/>
        </p:nvSpPr>
        <p:spPr>
          <a:xfrm>
            <a:off x="4079854" y="83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8683-80F7-334D-BFA1-3FEE8FC1DEC4}"/>
              </a:ext>
            </a:extLst>
          </p:cNvPr>
          <p:cNvSpPr txBox="1"/>
          <p:nvPr/>
        </p:nvSpPr>
        <p:spPr>
          <a:xfrm>
            <a:off x="7457905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0AF29-64C3-814D-A323-603D09785E09}"/>
              </a:ext>
            </a:extLst>
          </p:cNvPr>
          <p:cNvSpPr txBox="1"/>
          <p:nvPr/>
        </p:nvSpPr>
        <p:spPr>
          <a:xfrm>
            <a:off x="7521904" y="3276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78BD0-91FB-8946-9F51-D1C4364F21C9}"/>
              </a:ext>
            </a:extLst>
          </p:cNvPr>
          <p:cNvSpPr txBox="1"/>
          <p:nvPr/>
        </p:nvSpPr>
        <p:spPr>
          <a:xfrm>
            <a:off x="4105588" y="4443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137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113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Update 3.0</vt:lpstr>
      <vt:lpstr>Bayenv matrix with all sites at least 1 alt all among 20x7 indv</vt:lpstr>
      <vt:lpstr>PowerPoint Presentation</vt:lpstr>
      <vt:lpstr>PowerPoint Presentation</vt:lpstr>
      <vt:lpstr>Filtered for MAF</vt:lpstr>
      <vt:lpstr>PowerPoint Presentation</vt:lpstr>
      <vt:lpstr>New pairwise fst AND filtering for bayenv (24/09/2021</vt:lpstr>
      <vt:lpstr>PowerPoint Presentation</vt:lpstr>
      <vt:lpstr>Comparing 5 cov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3.0</dc:title>
  <dc:creator>Csenge Petak</dc:creator>
  <cp:lastModifiedBy>Csenge Petak</cp:lastModifiedBy>
  <cp:revision>4</cp:revision>
  <dcterms:created xsi:type="dcterms:W3CDTF">2021-08-24T13:22:54Z</dcterms:created>
  <dcterms:modified xsi:type="dcterms:W3CDTF">2021-09-24T19:24:47Z</dcterms:modified>
</cp:coreProperties>
</file>