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7" d="100"/>
          <a:sy n="17" d="100"/>
        </p:scale>
        <p:origin x="548" y="564"/>
      </p:cViewPr>
      <p:guideLst>
        <p:guide orient="horz" pos="13482"/>
        <p:guide pos="953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002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95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923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1510640" y="9706362"/>
            <a:ext cx="12994975" cy="28762381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567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15769681" y="9706893"/>
            <a:ext cx="12980486" cy="2876116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567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2023/5/24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510814" y="4830977"/>
            <a:ext cx="27248292" cy="3422129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976930" y="15504066"/>
            <a:ext cx="24333941" cy="635891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2126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2976930" y="22222493"/>
            <a:ext cx="24333941" cy="2943525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8505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16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12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991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77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21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2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427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2023/5/24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16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26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6" r:id="rId12"/>
    <p:sldLayoutId id="2147483658" r:id="rId13"/>
    <p:sldLayoutId id="2147483659" r:id="rId14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48CA715B-27C9-41C0-9717-3E2491B5A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7085"/>
            <a:ext cx="30290521" cy="4280376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FAE0598-66D5-462B-9344-09935EF9072C}"/>
              </a:ext>
            </a:extLst>
          </p:cNvPr>
          <p:cNvSpPr txBox="1"/>
          <p:nvPr/>
        </p:nvSpPr>
        <p:spPr>
          <a:xfrm>
            <a:off x="27152930" y="41083129"/>
            <a:ext cx="27288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Department of </a:t>
            </a:r>
          </a:p>
          <a:p>
            <a:r>
              <a:rPr lang="en-US" altLang="zh-CN" sz="2000" dirty="0"/>
              <a:t>Electrical and Electronic </a:t>
            </a:r>
          </a:p>
          <a:p>
            <a:r>
              <a:rPr lang="en-US" altLang="zh-CN" sz="2000" dirty="0"/>
              <a:t>Engineering</a:t>
            </a:r>
            <a:endParaRPr lang="zh-CN" altLang="en-US" sz="2000" dirty="0"/>
          </a:p>
        </p:txBody>
      </p:sp>
      <p:pic>
        <p:nvPicPr>
          <p:cNvPr id="26" name="图片 25" descr="文本&#10;&#10;描述已自动生成">
            <a:extLst>
              <a:ext uri="{FF2B5EF4-FFF2-40B4-BE49-F238E27FC236}">
                <a16:creationId xmlns:a16="http://schemas.microsoft.com/office/drawing/2014/main" id="{07218B6F-6F88-4EF7-842F-0F5BA49FD0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03728" y="-5294180"/>
            <a:ext cx="20569542" cy="14535484"/>
          </a:xfrm>
          <a:prstGeom prst="rect">
            <a:avLst/>
          </a:prstGeom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1AB8E01-42CB-4104-AEDC-EA52D5238AD9}"/>
              </a:ext>
            </a:extLst>
          </p:cNvPr>
          <p:cNvCxnSpPr>
            <a:cxnSpLocks/>
          </p:cNvCxnSpPr>
          <p:nvPr/>
        </p:nvCxnSpPr>
        <p:spPr>
          <a:xfrm>
            <a:off x="0" y="3494314"/>
            <a:ext cx="30275213" cy="0"/>
          </a:xfrm>
          <a:prstGeom prst="straightConnector1">
            <a:avLst/>
          </a:prstGeom>
          <a:ln w="1270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BAF3C93E-EDA3-19BD-6379-AFD0852ED3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5344" y="704971"/>
            <a:ext cx="10099869" cy="253718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F37E0D5-E5D3-7CAA-95EE-3AE26C07DFF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55" t="33" b="-14621"/>
          <a:stretch/>
        </p:blipFill>
        <p:spPr>
          <a:xfrm>
            <a:off x="6547104" y="11388033"/>
            <a:ext cx="12690879" cy="278934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</TotalTime>
  <Words>6</Words>
  <Application>Microsoft Office PowerPoint</Application>
  <PresentationFormat>自定义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王子猛</cp:lastModifiedBy>
  <cp:revision>183</cp:revision>
  <dcterms:created xsi:type="dcterms:W3CDTF">2019-06-19T02:08:00Z</dcterms:created>
  <dcterms:modified xsi:type="dcterms:W3CDTF">2023-05-24T04:47:33Z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5AF7C398CE0E451AB7E23A308F23CB79</vt:lpwstr>
  </property>
</Properties>
</file>