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6" r:id="rId4"/>
    <p:sldId id="257" r:id="rId5"/>
    <p:sldId id="260" r:id="rId6"/>
    <p:sldId id="259" r:id="rId7"/>
    <p:sldId id="261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27A7B-E0B4-1040-9517-FE85F068F9D7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ED052-5DEC-FA40-8CDC-DE28164BE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72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ED052-5DEC-FA40-8CDC-DE28164BE0C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8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8531-1FC0-3A44-9E64-8379CB714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BD8DF-03C2-2F4B-9417-F477913FD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79F88-4C45-FA4D-A08A-A31B9D0B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9FF4-FF50-EA4D-AB91-7D29C28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36F7A-F353-E747-A8A9-8BFDE476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21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952A-C8B7-BC4F-BC38-8999B72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A6EEA-DF12-2642-9170-2E58E27D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DDC6D-EEEA-5144-9124-4F2B0959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8839C-A8F9-A441-8085-8583F121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035BE-81E3-CC42-8637-223930D4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84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BD8B5-85E5-234B-B9F3-651F50FDF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E4276-9AC0-0C46-B3DD-C96D0571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9B9C3-2D57-4144-B01B-37290793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0446-4066-5C48-9A41-AA0A5E23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89AA-A8B3-DD42-ADA7-6273F5BD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11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4EEF1-805C-E74B-BAB9-32DDE8AE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170C7-CB43-1342-9C8A-B17C9C31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6961-3BB7-A641-801C-49C6BE02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DF61F-8BD5-9D4D-B09A-4671348F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70A56-BE58-F44C-A18C-08C30BF1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19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9DC3-FF47-9B4E-A1B4-49C3C8B1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358C5-B55A-144B-AE9C-1A1B4E566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319CF-EEF1-2342-83DD-280ED712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A0129-39A9-F144-8FE5-3CB679C7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E006E-C399-6349-A5D3-BF35FB75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056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4275-FDBF-A04B-9665-11D20B97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071B7-EFEE-ED45-ACA4-2D0D0FD9B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CE54C-B55F-FB4A-A4C1-A2C3934C0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64247-7C5F-0040-A325-C78E7892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E002A-CFC0-2745-8428-701BE9AF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B964A-F8AE-C540-81CB-481BBDC9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6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8FFD-4F48-A54E-B2A7-AADF469B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5FC81-302B-254B-A90B-9ECC1D36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DB74-026E-4344-9A3C-32D80B119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2F78F3-A14F-D842-AD66-00AD5CF2F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937353-3EC2-DB49-8B4A-1DAF710D2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A7516-5577-1C47-BFC8-9D6415AC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D31DAC-58AD-6E40-9164-BEA4AA9A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2B1E7-A562-F940-B64F-CBE82A2D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63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3641A-C126-DA45-9CA1-43056285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4C7087-665C-F749-BED8-5DF7A143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823A49-EE79-2047-8868-EDE4087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03EDA6-347D-F449-8F7C-79C5C8B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04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920EC-B597-9D4B-802A-FDE2F0C9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914D54-9CDE-4E4A-BF5D-3424E562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51EB2-5E17-184F-814D-580AE5A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36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2418-DD27-FC47-AAF3-7E316C20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55AC5-9D10-1347-AB74-7CD7D8A5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0BAE7-E55A-D443-BB73-99E364BF2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A6968-EDB8-8044-8D62-2B8DCEF2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11101-8AFE-694C-89FD-41BE4633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90D1A-A302-F74B-BE14-25B25445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83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AF075-03D6-8D4B-9CC1-ED932F3D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F8741-DCB8-AC45-B679-C2D569CAB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DF223-9510-3C4A-978B-4B30F05C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F00ED-AA22-854A-BD8F-B51F1758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C58BE-5B86-EE40-9168-5F9B22F8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CBCDC-78CA-0A40-882A-A39F83AB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F908D-AE5B-3D46-A515-C609900A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E5458-8C93-2D47-9AD1-6E063739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5CCB0-206A-EA4A-A484-7F7E3BA3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6AE7-8814-CC47-8ACE-86278ABFB9B0}" type="datetimeFigureOut">
              <a:rPr kumimoji="1" lang="ko-KR" altLang="en-US" smtClean="0"/>
              <a:t>2021. 4. 13.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F0D99-B567-1645-AB03-EF39CBC36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AAF3B-22E0-6F49-8655-5EA6FBE59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3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50BB9-1EBB-F544-BEDB-86EF6AD6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28" y="1682297"/>
            <a:ext cx="9720943" cy="1365704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웹 페이지 </a:t>
            </a:r>
            <a:r>
              <a:rPr kumimoji="1" lang="en-US" altLang="ko-KR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Database Schema </a:t>
            </a:r>
            <a:r>
              <a:rPr kumimoji="1" lang="ko-KR" altLang="en-US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계획서</a:t>
            </a:r>
            <a:br>
              <a:rPr kumimoji="1" lang="en-US" altLang="ko-KR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2021.04.13</a:t>
            </a:r>
            <a:endParaRPr kumimoji="1" lang="ko-KR" altLang="en-US" sz="3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35FA2-1EEC-C74C-A1AE-D235075C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71" y="5407025"/>
            <a:ext cx="4855029" cy="50391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ko-KR" altLang="en-US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팀원</a:t>
            </a:r>
            <a:r>
              <a:rPr kumimoji="1" lang="en-US" altLang="ko-KR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박현준</a:t>
            </a:r>
            <a:r>
              <a:rPr kumimoji="1" lang="en-US" altLang="ko-KR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김동규</a:t>
            </a:r>
            <a:r>
              <a:rPr kumimoji="1" lang="en-US" altLang="ko-KR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배성훈</a:t>
            </a:r>
          </a:p>
        </p:txBody>
      </p:sp>
    </p:spTree>
    <p:extLst>
      <p:ext uri="{BB962C8B-B14F-4D97-AF65-F5344CB8AC3E}">
        <p14:creationId xmlns:p14="http://schemas.microsoft.com/office/powerpoint/2010/main" val="48451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6072-0A7F-3346-9FC9-BE5F82BC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00051"/>
            <a:ext cx="2775857" cy="945018"/>
          </a:xfrm>
        </p:spPr>
        <p:txBody>
          <a:bodyPr>
            <a:normAutofit/>
          </a:bodyPr>
          <a:lstStyle/>
          <a:p>
            <a:r>
              <a:rPr kumimoji="1" lang="ko-Kore-KR" altLang="en-US" sz="2400" b="1" dirty="0"/>
              <a:t>전체</a:t>
            </a:r>
            <a:r>
              <a:rPr kumimoji="1" lang="ko-KR" altLang="en-US" sz="2400" b="1" dirty="0"/>
              <a:t> 페이지 개요</a:t>
            </a:r>
            <a:br>
              <a:rPr kumimoji="1" lang="en-US" altLang="ko-KR" sz="2400" b="1" dirty="0"/>
            </a:br>
            <a:endParaRPr kumimoji="1" lang="ko-Kore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EB6DE-87F2-8341-A21E-A7AD5992F7B0}"/>
              </a:ext>
            </a:extLst>
          </p:cNvPr>
          <p:cNvSpPr txBox="1"/>
          <p:nvPr/>
        </p:nvSpPr>
        <p:spPr>
          <a:xfrm>
            <a:off x="983957" y="1345069"/>
            <a:ext cx="1598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- </a:t>
            </a:r>
            <a:r>
              <a:rPr kumimoji="1" lang="ko-KR" altLang="en-US" b="1" dirty="0"/>
              <a:t>로그인</a:t>
            </a:r>
            <a:br>
              <a:rPr kumimoji="1" lang="en-US" altLang="ko-KR" b="1" dirty="0"/>
            </a:br>
            <a:br>
              <a:rPr kumimoji="1" lang="en-US" altLang="ko-KR" b="1" dirty="0"/>
            </a:br>
            <a:r>
              <a:rPr kumimoji="1" lang="en-US" altLang="ko-KR" b="1" dirty="0"/>
              <a:t>-</a:t>
            </a:r>
            <a:r>
              <a:rPr kumimoji="1" lang="ko-KR" altLang="en-US" b="1" dirty="0"/>
              <a:t> 전체 페이지</a:t>
            </a:r>
            <a:br>
              <a:rPr kumimoji="1" lang="en-US" altLang="ko-KR" b="1" dirty="0"/>
            </a:br>
            <a:br>
              <a:rPr kumimoji="1" lang="en-US" altLang="ko-KR" b="1" dirty="0"/>
            </a:br>
            <a:r>
              <a:rPr kumimoji="1" lang="en-US" altLang="ko-KR" b="1" dirty="0"/>
              <a:t>-</a:t>
            </a:r>
            <a:r>
              <a:rPr kumimoji="1" lang="ko-KR" altLang="en-US" b="1" dirty="0"/>
              <a:t> 상세 기능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45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9E7A58-159D-A342-86D6-78E65880089C}"/>
              </a:ext>
            </a:extLst>
          </p:cNvPr>
          <p:cNvSpPr txBox="1"/>
          <p:nvPr/>
        </p:nvSpPr>
        <p:spPr>
          <a:xfrm>
            <a:off x="4909457" y="413657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80549D7-76E8-9C46-962F-08A1D3EFA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51013"/>
              </p:ext>
            </p:extLst>
          </p:nvPr>
        </p:nvGraphicFramePr>
        <p:xfrm>
          <a:off x="5308352" y="881556"/>
          <a:ext cx="6203971" cy="528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147">
                  <a:extLst>
                    <a:ext uri="{9D8B030D-6E8A-4147-A177-3AD203B41FA5}">
                      <a16:colId xmlns:a16="http://schemas.microsoft.com/office/drawing/2014/main" val="1834228987"/>
                    </a:ext>
                  </a:extLst>
                </a:gridCol>
                <a:gridCol w="485147">
                  <a:extLst>
                    <a:ext uri="{9D8B030D-6E8A-4147-A177-3AD203B41FA5}">
                      <a16:colId xmlns:a16="http://schemas.microsoft.com/office/drawing/2014/main" val="764794767"/>
                    </a:ext>
                  </a:extLst>
                </a:gridCol>
                <a:gridCol w="5233677">
                  <a:extLst>
                    <a:ext uri="{9D8B030D-6E8A-4147-A177-3AD203B41FA5}">
                      <a16:colId xmlns:a16="http://schemas.microsoft.com/office/drawing/2014/main" val="105779073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 별로 계정이 부여되고 이를 통해 로그인이 가능하다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887621966"/>
                  </a:ext>
                </a:extLst>
              </a:tr>
              <a:tr h="85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 로고는 화면 상단 중앙에 위치한다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515742869"/>
                  </a:ext>
                </a:extLst>
              </a:tr>
              <a:tr h="10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아이디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패스워트</a:t>
                      </a:r>
                      <a:r>
                        <a:rPr lang="ko-KR" altLang="en-US" sz="1100" u="none" strike="noStrike" dirty="0">
                          <a:effectLst/>
                        </a:rPr>
                        <a:t> 입력 필드는 화면 중앙에 위치한다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948357985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F77B703-173F-9E4E-898E-64EA2EF71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5990"/>
              </p:ext>
            </p:extLst>
          </p:nvPr>
        </p:nvGraphicFramePr>
        <p:xfrm>
          <a:off x="5580744" y="3223380"/>
          <a:ext cx="2394586" cy="142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38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username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password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device_cnt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127E59-D246-9E4C-BDA1-ABCD393F07E6}"/>
              </a:ext>
            </a:extLst>
          </p:cNvPr>
          <p:cNvSpPr txBox="1"/>
          <p:nvPr/>
        </p:nvSpPr>
        <p:spPr>
          <a:xfrm>
            <a:off x="4909457" y="2660078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테이블 구성</a:t>
            </a:r>
            <a:endParaRPr kumimoji="1" lang="en-US" altLang="ko-KR" sz="20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468E8-88E0-A049-942D-C9FC40F8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68699"/>
            <a:ext cx="4554071" cy="6520602"/>
          </a:xfrm>
          <a:prstGeom prst="rect">
            <a:avLst/>
          </a:prstGeom>
          <a:effectLst>
            <a:outerShdw blurRad="127000" dist="381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89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C6C4BA0-4102-A64C-8677-5E146942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8" y="0"/>
            <a:ext cx="11482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99234F-7FE7-1249-A05D-B4E5660C1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12" y="1435894"/>
            <a:ext cx="3060700" cy="147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F6B1F-D90E-9C40-96B1-6123B88A964A}"/>
              </a:ext>
            </a:extLst>
          </p:cNvPr>
          <p:cNvSpPr txBox="1"/>
          <p:nvPr/>
        </p:nvSpPr>
        <p:spPr>
          <a:xfrm>
            <a:off x="4909457" y="413657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119091-E5E1-B54F-B343-D84058D23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2772"/>
              </p:ext>
            </p:extLst>
          </p:nvPr>
        </p:nvGraphicFramePr>
        <p:xfrm>
          <a:off x="5433707" y="1004660"/>
          <a:ext cx="5330527" cy="606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059">
                  <a:extLst>
                    <a:ext uri="{9D8B030D-6E8A-4147-A177-3AD203B41FA5}">
                      <a16:colId xmlns:a16="http://schemas.microsoft.com/office/drawing/2014/main" val="95362287"/>
                    </a:ext>
                  </a:extLst>
                </a:gridCol>
                <a:gridCol w="2078997">
                  <a:extLst>
                    <a:ext uri="{9D8B030D-6E8A-4147-A177-3AD203B41FA5}">
                      <a16:colId xmlns:a16="http://schemas.microsoft.com/office/drawing/2014/main" val="479794"/>
                    </a:ext>
                  </a:extLst>
                </a:gridCol>
                <a:gridCol w="2577471">
                  <a:extLst>
                    <a:ext uri="{9D8B030D-6E8A-4147-A177-3AD203B41FA5}">
                      <a16:colId xmlns:a16="http://schemas.microsoft.com/office/drawing/2014/main" val="3396793503"/>
                    </a:ext>
                  </a:extLst>
                </a:gridCol>
              </a:tblGrid>
              <a:tr h="2020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 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회원의 아이디와 계정 정보 표시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 정보는 화면 우측 상단에 위치한다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334746181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 이름을 표기한다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34641153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이름 밑에 등록된 기기 수를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43561648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11BE38-6510-EF46-9AF2-4EDD3BF89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21345"/>
              </p:ext>
            </p:extLst>
          </p:nvPr>
        </p:nvGraphicFramePr>
        <p:xfrm>
          <a:off x="5580744" y="3223380"/>
          <a:ext cx="2509203" cy="142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password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device_cnt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14B2DB-97E5-9146-8CFD-8A44F3B8E7F2}"/>
              </a:ext>
            </a:extLst>
          </p:cNvPr>
          <p:cNvSpPr txBox="1"/>
          <p:nvPr/>
        </p:nvSpPr>
        <p:spPr>
          <a:xfrm>
            <a:off x="4909457" y="2660078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테이블 구성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A0611F9-BD20-4B4F-B719-06E576AAD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07168"/>
              </p:ext>
            </p:extLst>
          </p:nvPr>
        </p:nvGraphicFramePr>
        <p:xfrm>
          <a:off x="8639630" y="3223380"/>
          <a:ext cx="2509203" cy="142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30C24A-FAC6-7B46-A09E-60AA511CE893}"/>
              </a:ext>
            </a:extLst>
          </p:cNvPr>
          <p:cNvCxnSpPr>
            <a:cxnSpLocks/>
          </p:cNvCxnSpPr>
          <p:nvPr/>
        </p:nvCxnSpPr>
        <p:spPr>
          <a:xfrm flipH="1">
            <a:off x="8079062" y="3341914"/>
            <a:ext cx="549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1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533B585-09A5-2B4C-859E-8E93B947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0" y="427945"/>
            <a:ext cx="4787900" cy="63881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997248-642E-ED4F-BA86-BF0DE464A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84793"/>
              </p:ext>
            </p:extLst>
          </p:nvPr>
        </p:nvGraphicFramePr>
        <p:xfrm>
          <a:off x="5246914" y="859971"/>
          <a:ext cx="6835477" cy="20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59">
                  <a:extLst>
                    <a:ext uri="{9D8B030D-6E8A-4147-A177-3AD203B41FA5}">
                      <a16:colId xmlns:a16="http://schemas.microsoft.com/office/drawing/2014/main" val="1951880999"/>
                    </a:ext>
                  </a:extLst>
                </a:gridCol>
                <a:gridCol w="1178884">
                  <a:extLst>
                    <a:ext uri="{9D8B030D-6E8A-4147-A177-3AD203B41FA5}">
                      <a16:colId xmlns:a16="http://schemas.microsoft.com/office/drawing/2014/main" val="403274261"/>
                    </a:ext>
                  </a:extLst>
                </a:gridCol>
                <a:gridCol w="4703134">
                  <a:extLst>
                    <a:ext uri="{9D8B030D-6E8A-4147-A177-3AD203B41FA5}">
                      <a16:colId xmlns:a16="http://schemas.microsoft.com/office/drawing/2014/main" val="3999155734"/>
                    </a:ext>
                  </a:extLst>
                </a:gridCol>
              </a:tblGrid>
              <a:tr h="20200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알람 대시보드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리스트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화면 좌측 </a:t>
                      </a:r>
                      <a:r>
                        <a:rPr lang="en-US" altLang="ko-KR" sz="1100" u="none" strike="noStrike" dirty="0">
                          <a:effectLst/>
                        </a:rPr>
                        <a:t>1/3 </a:t>
                      </a:r>
                      <a:r>
                        <a:rPr lang="ko-KR" altLang="en-US" sz="1100" u="none" strike="noStrike" dirty="0">
                          <a:effectLst/>
                        </a:rPr>
                        <a:t>크기로 대시보드를 구성한다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417781748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사용자가 지금까지 받은 알람을 최신순으로 보여준다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977205939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알림 </a:t>
                      </a:r>
                      <a:r>
                        <a:rPr lang="en-US" sz="1100" u="none" strike="noStrike">
                          <a:effectLst/>
                        </a:rPr>
                        <a:t>No, </a:t>
                      </a:r>
                      <a:r>
                        <a:rPr lang="ko-KR" altLang="en-US" sz="1100" u="none" strike="noStrike">
                          <a:effectLst/>
                        </a:rPr>
                        <a:t>설치 위치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트랩 이름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교체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에러 여부를 보여준다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6318476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교체는 파란색으로 에러는 빨간색으로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254271807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지난 로그인 이후 쌓인 알람은 녹색으로 셀 배경을 채운다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731878112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 페이지에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알람은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r>
                        <a:rPr lang="ko-KR" altLang="en-US" sz="1100" u="none" strike="noStrike" dirty="0">
                          <a:effectLst/>
                        </a:rPr>
                        <a:t>개씩 나타낸다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82888634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지난 로그인 이후 쌓인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알람의</a:t>
                      </a:r>
                      <a:r>
                        <a:rPr lang="ko-KR" altLang="en-US" sz="1100" u="none" strike="noStrike" dirty="0">
                          <a:effectLst/>
                        </a:rPr>
                        <a:t> 개수는 </a:t>
                      </a:r>
                      <a:r>
                        <a:rPr lang="en-US" altLang="ko-KR" sz="1100" u="none" strike="noStrike" dirty="0">
                          <a:effectLst/>
                        </a:rPr>
                        <a:t>'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알람</a:t>
                      </a:r>
                      <a:r>
                        <a:rPr lang="en-US" altLang="ko-KR" sz="1100" u="none" strike="noStrike" dirty="0">
                          <a:effectLst/>
                        </a:rPr>
                        <a:t>' </a:t>
                      </a:r>
                      <a:r>
                        <a:rPr lang="ko-KR" altLang="en-US" sz="1100" u="none" strike="noStrike" dirty="0">
                          <a:effectLst/>
                        </a:rPr>
                        <a:t>옆에 빨간색 원으로 나타낸다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629725606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검색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 하단에 검색 필드가 위치한다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080571297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검색은 설치 위치와 트랩 종류 두 가지의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토글</a:t>
                      </a:r>
                      <a:r>
                        <a:rPr lang="ko-KR" altLang="en-US" sz="1100" u="none" strike="noStrike" dirty="0">
                          <a:effectLst/>
                        </a:rPr>
                        <a:t> 선택이 가능하다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45477023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페이지네이션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검색 필드의 오른쪽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대시보드 아래에 페이지를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567357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252F44-E895-B340-BC94-42D8BB60242B}"/>
              </a:ext>
            </a:extLst>
          </p:cNvPr>
          <p:cNvSpPr txBox="1"/>
          <p:nvPr/>
        </p:nvSpPr>
        <p:spPr>
          <a:xfrm>
            <a:off x="4909457" y="413657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63DF6-BA4B-3447-A968-5E245AEB0AA5}"/>
              </a:ext>
            </a:extLst>
          </p:cNvPr>
          <p:cNvSpPr txBox="1"/>
          <p:nvPr/>
        </p:nvSpPr>
        <p:spPr>
          <a:xfrm>
            <a:off x="5006522" y="3429000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테이블 구성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0F528DA-EAC2-F245-90AF-913A361C8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04335"/>
              </p:ext>
            </p:extLst>
          </p:nvPr>
        </p:nvGraphicFramePr>
        <p:xfrm>
          <a:off x="9078685" y="3892790"/>
          <a:ext cx="3027744" cy="224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6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model_name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is_replacement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is_error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995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1247C147-17D4-3349-BB83-7B56E016E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0927"/>
              </p:ext>
            </p:extLst>
          </p:nvPr>
        </p:nvGraphicFramePr>
        <p:xfrm>
          <a:off x="5739583" y="3892790"/>
          <a:ext cx="2891790" cy="169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2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is_readed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1639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F16004-D355-2742-84DB-467C9FD2E44E}"/>
              </a:ext>
            </a:extLst>
          </p:cNvPr>
          <p:cNvCxnSpPr>
            <a:cxnSpLocks/>
          </p:cNvCxnSpPr>
          <p:nvPr/>
        </p:nvCxnSpPr>
        <p:spPr>
          <a:xfrm flipH="1">
            <a:off x="8664654" y="4386943"/>
            <a:ext cx="414031" cy="49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5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D9E19FB-664D-4C4A-AF52-252EA4EC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9" y="1248469"/>
            <a:ext cx="5410903" cy="3748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7B19C-EA37-8943-96FD-5C1255F25EC6}"/>
              </a:ext>
            </a:extLst>
          </p:cNvPr>
          <p:cNvSpPr txBox="1"/>
          <p:nvPr/>
        </p:nvSpPr>
        <p:spPr>
          <a:xfrm>
            <a:off x="5453743" y="424543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D9A71-DEEF-0445-8369-EA8D99835B7B}"/>
              </a:ext>
            </a:extLst>
          </p:cNvPr>
          <p:cNvSpPr txBox="1"/>
          <p:nvPr/>
        </p:nvSpPr>
        <p:spPr>
          <a:xfrm>
            <a:off x="5453743" y="3095506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테이블 구성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A92F11A-9F50-5246-9E0F-A7E0C30F5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340"/>
              </p:ext>
            </p:extLst>
          </p:nvPr>
        </p:nvGraphicFramePr>
        <p:xfrm>
          <a:off x="5486400" y="868195"/>
          <a:ext cx="6710065" cy="1818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847">
                  <a:extLst>
                    <a:ext uri="{9D8B030D-6E8A-4147-A177-3AD203B41FA5}">
                      <a16:colId xmlns:a16="http://schemas.microsoft.com/office/drawing/2014/main" val="3734455788"/>
                    </a:ext>
                  </a:extLst>
                </a:gridCol>
                <a:gridCol w="1282071">
                  <a:extLst>
                    <a:ext uri="{9D8B030D-6E8A-4147-A177-3AD203B41FA5}">
                      <a16:colId xmlns:a16="http://schemas.microsoft.com/office/drawing/2014/main" val="3077391890"/>
                    </a:ext>
                  </a:extLst>
                </a:gridCol>
                <a:gridCol w="4803147">
                  <a:extLst>
                    <a:ext uri="{9D8B030D-6E8A-4147-A177-3AD203B41FA5}">
                      <a16:colId xmlns:a16="http://schemas.microsoft.com/office/drawing/2014/main" val="2935817833"/>
                    </a:ext>
                  </a:extLst>
                </a:gridCol>
              </a:tblGrid>
              <a:tr h="20200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관리 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알람 대시보드 오른쪽에 화면 </a:t>
                      </a:r>
                      <a:r>
                        <a:rPr lang="en-US" altLang="ko-KR" sz="1100" u="none" strike="noStrike">
                          <a:effectLst/>
                        </a:rPr>
                        <a:t>2/3 </a:t>
                      </a:r>
                      <a:r>
                        <a:rPr lang="ko-KR" altLang="en-US" sz="1100" u="none" strike="noStrike">
                          <a:effectLst/>
                        </a:rPr>
                        <a:t>크기로 대시보드를 구성한다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515533181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리스트 항목 이름 </a:t>
                      </a:r>
                      <a:r>
                        <a:rPr lang="en-US" altLang="ko-KR" sz="1100" u="none" strike="noStrike" dirty="0">
                          <a:effectLst/>
                        </a:rPr>
                        <a:t>: [</a:t>
                      </a:r>
                      <a:r>
                        <a:rPr lang="en-US" sz="1100" u="none" strike="noStrike" dirty="0" err="1">
                          <a:effectLst/>
                        </a:rPr>
                        <a:t>listNo</a:t>
                      </a:r>
                      <a:r>
                        <a:rPr lang="en-US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 위치</a:t>
                      </a:r>
                      <a:r>
                        <a:rPr lang="en-US" altLang="ko-KR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트랩이름</a:t>
                      </a:r>
                      <a:r>
                        <a:rPr lang="en-US" altLang="ko-KR" sz="1100" u="none" strike="noStrike" dirty="0">
                          <a:effectLst/>
                        </a:rPr>
                        <a:t>]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6598145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트랩 정보는 설치 날짜를 기준으로 정렬한다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4932564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 페이지에 </a:t>
                      </a:r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r>
                        <a:rPr lang="ko-KR" altLang="en-US" sz="1100" u="none" strike="noStrike">
                          <a:effectLst/>
                        </a:rPr>
                        <a:t>개의 정보를 보여준다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275122683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세부정보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모달</a:t>
                      </a:r>
                      <a:r>
                        <a:rPr lang="ko-KR" altLang="en-US" sz="1100" u="none" strike="noStrike" dirty="0">
                          <a:effectLst/>
                        </a:rPr>
                        <a:t> 화면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트랩 세부정보는 모달 화면으로 띄운다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574714299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대시보드 내 한 항목을 누르면 모달 화면이 나온다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302525936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모달 화면 타이틀</a:t>
                      </a:r>
                      <a:r>
                        <a:rPr lang="en-US" altLang="ko-KR" sz="1100" u="none" strike="noStrike">
                          <a:effectLst/>
                        </a:rPr>
                        <a:t>: [</a:t>
                      </a:r>
                      <a:r>
                        <a:rPr lang="ko-KR" altLang="en-US" sz="1100" u="none" strike="noStrike">
                          <a:effectLst/>
                        </a:rPr>
                        <a:t>설치 위치</a:t>
                      </a:r>
                      <a:r>
                        <a:rPr lang="en-US" altLang="ko-KR" sz="1100" u="none" strike="noStrike">
                          <a:effectLst/>
                        </a:rPr>
                        <a:t>] + [</a:t>
                      </a:r>
                      <a:r>
                        <a:rPr lang="ko-KR" altLang="en-US" sz="1100" u="none" strike="noStrike">
                          <a:effectLst/>
                        </a:rPr>
                        <a:t>트랩 이름</a:t>
                      </a:r>
                      <a:r>
                        <a:rPr lang="en-US" altLang="ko-KR" sz="1100" u="none" strike="noStrike">
                          <a:effectLst/>
                        </a:rPr>
                        <a:t>] + [</a:t>
                      </a:r>
                      <a:r>
                        <a:rPr lang="ko-KR" altLang="en-US" sz="1100" u="none" strike="noStrike">
                          <a:effectLst/>
                        </a:rPr>
                        <a:t>장비일련번호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210218647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내용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트랩</a:t>
                      </a:r>
                      <a:r>
                        <a:rPr lang="en-US" sz="1100" u="none" strike="noStrike" dirty="0">
                          <a:effectLst/>
                        </a:rPr>
                        <a:t>ID, </a:t>
                      </a: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 위치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트랩 종류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교체 필요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에러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 송신 시간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707260992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페이지네이션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 중앙 하단에 페이지를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598704837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64E30DD5-FE2C-564C-BEB8-F12EB9DE4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51317"/>
              </p:ext>
            </p:extLst>
          </p:nvPr>
        </p:nvGraphicFramePr>
        <p:xfrm>
          <a:off x="5739583" y="3892790"/>
          <a:ext cx="2891790" cy="142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2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Management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CA6F0EF7-E2D5-5441-84F5-2234EA34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0251"/>
              </p:ext>
            </p:extLst>
          </p:nvPr>
        </p:nvGraphicFramePr>
        <p:xfrm>
          <a:off x="9116342" y="3892790"/>
          <a:ext cx="3027744" cy="251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6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model_name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4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is_replacement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is_error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07310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719A1AE-DB36-924A-8146-B7F97A68370A}"/>
              </a:ext>
            </a:extLst>
          </p:cNvPr>
          <p:cNvCxnSpPr/>
          <p:nvPr/>
        </p:nvCxnSpPr>
        <p:spPr>
          <a:xfrm flipH="1">
            <a:off x="8631373" y="4310743"/>
            <a:ext cx="484969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3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CD10DF-200C-8049-983D-90E4586A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2473" cy="68580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816F62-C1C1-2340-95FC-9E6E814B4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44353"/>
              </p:ext>
            </p:extLst>
          </p:nvPr>
        </p:nvGraphicFramePr>
        <p:xfrm>
          <a:off x="5486400" y="868195"/>
          <a:ext cx="6710065" cy="1818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847">
                  <a:extLst>
                    <a:ext uri="{9D8B030D-6E8A-4147-A177-3AD203B41FA5}">
                      <a16:colId xmlns:a16="http://schemas.microsoft.com/office/drawing/2014/main" val="3734455788"/>
                    </a:ext>
                  </a:extLst>
                </a:gridCol>
                <a:gridCol w="1282071">
                  <a:extLst>
                    <a:ext uri="{9D8B030D-6E8A-4147-A177-3AD203B41FA5}">
                      <a16:colId xmlns:a16="http://schemas.microsoft.com/office/drawing/2014/main" val="3077391890"/>
                    </a:ext>
                  </a:extLst>
                </a:gridCol>
                <a:gridCol w="4803147">
                  <a:extLst>
                    <a:ext uri="{9D8B030D-6E8A-4147-A177-3AD203B41FA5}">
                      <a16:colId xmlns:a16="http://schemas.microsoft.com/office/drawing/2014/main" val="2935817833"/>
                    </a:ext>
                  </a:extLst>
                </a:gridCol>
              </a:tblGrid>
              <a:tr h="20200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관리 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알람 대시보드 오른쪽에 화면 </a:t>
                      </a:r>
                      <a:r>
                        <a:rPr lang="en-US" altLang="ko-KR" sz="1100" u="none" strike="noStrike">
                          <a:effectLst/>
                        </a:rPr>
                        <a:t>2/3 </a:t>
                      </a:r>
                      <a:r>
                        <a:rPr lang="ko-KR" altLang="en-US" sz="1100" u="none" strike="noStrike">
                          <a:effectLst/>
                        </a:rPr>
                        <a:t>크기로 대시보드를 구성한다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515533181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리스트 항목 이름 </a:t>
                      </a:r>
                      <a:r>
                        <a:rPr lang="en-US" altLang="ko-KR" sz="1100" u="none" strike="noStrike" dirty="0">
                          <a:effectLst/>
                        </a:rPr>
                        <a:t>: [</a:t>
                      </a:r>
                      <a:r>
                        <a:rPr lang="en-US" sz="1100" u="none" strike="noStrike" dirty="0" err="1">
                          <a:effectLst/>
                        </a:rPr>
                        <a:t>listNo</a:t>
                      </a:r>
                      <a:r>
                        <a:rPr lang="en-US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 위치</a:t>
                      </a:r>
                      <a:r>
                        <a:rPr lang="en-US" altLang="ko-KR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트랩이름</a:t>
                      </a:r>
                      <a:r>
                        <a:rPr lang="en-US" altLang="ko-KR" sz="1100" u="none" strike="noStrike" dirty="0">
                          <a:effectLst/>
                        </a:rPr>
                        <a:t>]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6598145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트랩 정보는 설치 날짜를 기준으로 정렬한다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4932564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 페이지에 </a:t>
                      </a:r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r>
                        <a:rPr lang="ko-KR" altLang="en-US" sz="1100" u="none" strike="noStrike" dirty="0">
                          <a:effectLst/>
                        </a:rPr>
                        <a:t>개의 정보를 보여준다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275122683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세부정보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모달</a:t>
                      </a:r>
                      <a:r>
                        <a:rPr lang="ko-KR" altLang="en-US" sz="1100" u="none" strike="noStrike" dirty="0">
                          <a:effectLst/>
                        </a:rPr>
                        <a:t> 화면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트랩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세부정보는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모달</a:t>
                      </a:r>
                      <a:r>
                        <a:rPr lang="ko-KR" altLang="en-US" sz="1100" u="none" strike="noStrike" dirty="0">
                          <a:effectLst/>
                        </a:rPr>
                        <a:t> 화면으로 띄운다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574714299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대시보드 내 한 항목을 누르면 모달 화면이 나온다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302525936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모달 화면 타이틀</a:t>
                      </a:r>
                      <a:r>
                        <a:rPr lang="en-US" altLang="ko-KR" sz="1100" u="none" strike="noStrike">
                          <a:effectLst/>
                        </a:rPr>
                        <a:t>: [</a:t>
                      </a:r>
                      <a:r>
                        <a:rPr lang="ko-KR" altLang="en-US" sz="1100" u="none" strike="noStrike">
                          <a:effectLst/>
                        </a:rPr>
                        <a:t>설치 위치</a:t>
                      </a:r>
                      <a:r>
                        <a:rPr lang="en-US" altLang="ko-KR" sz="1100" u="none" strike="noStrike">
                          <a:effectLst/>
                        </a:rPr>
                        <a:t>] + [</a:t>
                      </a:r>
                      <a:r>
                        <a:rPr lang="ko-KR" altLang="en-US" sz="1100" u="none" strike="noStrike">
                          <a:effectLst/>
                        </a:rPr>
                        <a:t>트랩 이름</a:t>
                      </a:r>
                      <a:r>
                        <a:rPr lang="en-US" altLang="ko-KR" sz="1100" u="none" strike="noStrike">
                          <a:effectLst/>
                        </a:rPr>
                        <a:t>] + [</a:t>
                      </a:r>
                      <a:r>
                        <a:rPr lang="ko-KR" altLang="en-US" sz="1100" u="none" strike="noStrike">
                          <a:effectLst/>
                        </a:rPr>
                        <a:t>장비일련번호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210218647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내용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트랩</a:t>
                      </a:r>
                      <a:r>
                        <a:rPr lang="en-US" sz="1100" u="none" strike="noStrike" dirty="0">
                          <a:effectLst/>
                        </a:rPr>
                        <a:t>ID, </a:t>
                      </a: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 위치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트랩 종류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교체 필요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에러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 송신 시간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707260992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페이지네이션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 중앙 하단에 페이지를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598704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145B81-6FE3-2F41-8E3A-A5CE28EE1036}"/>
              </a:ext>
            </a:extLst>
          </p:cNvPr>
          <p:cNvSpPr txBox="1"/>
          <p:nvPr/>
        </p:nvSpPr>
        <p:spPr>
          <a:xfrm>
            <a:off x="5486400" y="326571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5B3A683-2F9B-6C41-9387-E12166353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06882"/>
              </p:ext>
            </p:extLst>
          </p:nvPr>
        </p:nvGraphicFramePr>
        <p:xfrm>
          <a:off x="8758417" y="3196104"/>
          <a:ext cx="3379153" cy="1148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55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8004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Detail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device_id</a:t>
                      </a:r>
                      <a:r>
                        <a:rPr lang="en-US" altLang="ko-KR" sz="1200" dirty="0"/>
                        <a:t>(PK,FK)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last_transmission_time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9181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92FAE3-226C-814D-8C53-5A8A479F1876}"/>
              </a:ext>
            </a:extLst>
          </p:cNvPr>
          <p:cNvCxnSpPr/>
          <p:nvPr/>
        </p:nvCxnSpPr>
        <p:spPr>
          <a:xfrm>
            <a:off x="8349044" y="3624943"/>
            <a:ext cx="40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3EC3BADF-24E7-F043-A478-D65B8BE4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25544"/>
              </p:ext>
            </p:extLst>
          </p:nvPr>
        </p:nvGraphicFramePr>
        <p:xfrm>
          <a:off x="5495473" y="3188121"/>
          <a:ext cx="3027744" cy="251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6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model_name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4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is_replacement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is_error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0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87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746</Words>
  <Application>Microsoft Macintosh PowerPoint</Application>
  <PresentationFormat>와이드스크린</PresentationFormat>
  <Paragraphs>204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NanumGothic</vt:lpstr>
      <vt:lpstr>Arial</vt:lpstr>
      <vt:lpstr>Office 테마</vt:lpstr>
      <vt:lpstr>클라이언트 웹 페이지 Database Schema 계획서  2021.04.13</vt:lpstr>
      <vt:lpstr>전체 페이지 개요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14</cp:revision>
  <dcterms:created xsi:type="dcterms:W3CDTF">2020-08-23T14:30:13Z</dcterms:created>
  <dcterms:modified xsi:type="dcterms:W3CDTF">2021-04-13T08:53:54Z</dcterms:modified>
</cp:coreProperties>
</file>