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2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3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4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86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7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75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21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56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1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7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55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7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98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8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89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3FFD-01D9-4A1C-9B58-BC4534047B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75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B8454D-DA2D-40B3-AE39-F20DD501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415829"/>
            <a:ext cx="8825658" cy="3329581"/>
          </a:xfrm>
        </p:spPr>
        <p:txBody>
          <a:bodyPr/>
          <a:lstStyle/>
          <a:p>
            <a:pPr algn="ctr"/>
            <a:r>
              <a:rPr lang="fr-CH" dirty="0"/>
              <a:t>SURVEY API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421623F6-71A9-43F8-A81B-83A0EFA7D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456869"/>
            <a:ext cx="8825658" cy="861420"/>
          </a:xfrm>
        </p:spPr>
        <p:txBody>
          <a:bodyPr/>
          <a:lstStyle/>
          <a:p>
            <a:r>
              <a:rPr lang="fr-CH" dirty="0"/>
              <a:t>Julien </a:t>
            </a:r>
            <a:r>
              <a:rPr lang="fr-CH" dirty="0" err="1"/>
              <a:t>brechet</a:t>
            </a:r>
            <a:r>
              <a:rPr lang="fr-CH" dirty="0"/>
              <a:t>, </a:t>
            </a:r>
            <a:r>
              <a:rPr lang="fr-CH" dirty="0" err="1"/>
              <a:t>ali</a:t>
            </a:r>
            <a:r>
              <a:rPr lang="fr-CH" dirty="0"/>
              <a:t> </a:t>
            </a:r>
            <a:r>
              <a:rPr lang="fr-CH" dirty="0" err="1"/>
              <a:t>miladi</a:t>
            </a:r>
            <a:r>
              <a:rPr lang="fr-CH" dirty="0"/>
              <a:t>, </a:t>
            </a:r>
            <a:r>
              <a:rPr lang="fr-CH" dirty="0" err="1"/>
              <a:t>dany</a:t>
            </a:r>
            <a:r>
              <a:rPr lang="fr-CH" dirty="0"/>
              <a:t> </a:t>
            </a:r>
            <a:r>
              <a:rPr lang="fr-CH" dirty="0" err="1"/>
              <a:t>tchente</a:t>
            </a:r>
            <a:r>
              <a:rPr lang="fr-CH" dirty="0"/>
              <a:t> et </a:t>
            </a:r>
            <a:r>
              <a:rPr lang="fr-CH" dirty="0" err="1"/>
              <a:t>adrien</a:t>
            </a:r>
            <a:r>
              <a:rPr lang="fr-CH" dirty="0"/>
              <a:t> </a:t>
            </a:r>
            <a:r>
              <a:rPr lang="fr-CH" dirty="0" err="1"/>
              <a:t>marco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65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265941B-7227-4AAD-9751-59DE671A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5978E4D-A2B9-480F-A457-FF6F5CF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 de l’API Survey</a:t>
            </a:r>
          </a:p>
          <a:p>
            <a:r>
              <a:rPr lang="fr-CH" dirty="0"/>
              <a:t>Objets principaux</a:t>
            </a:r>
          </a:p>
          <a:p>
            <a:r>
              <a:rPr lang="fr-CH" dirty="0" err="1"/>
              <a:t>Endpoints</a:t>
            </a:r>
            <a:r>
              <a:rPr lang="fr-CH" dirty="0"/>
              <a:t> </a:t>
            </a:r>
          </a:p>
          <a:p>
            <a:r>
              <a:rPr lang="fr-CH" dirty="0"/>
              <a:t>Gestion des erreurs</a:t>
            </a:r>
          </a:p>
          <a:p>
            <a:r>
              <a:rPr lang="fr-CH" dirty="0"/>
              <a:t>Démonstrations</a:t>
            </a:r>
          </a:p>
          <a:p>
            <a:r>
              <a:rPr lang="fr-CH" dirty="0"/>
              <a:t>Particularités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30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CAA5703-29E3-49A8-BCCC-79CA8429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de l’API Survey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86AD3A8-50EA-4C76-BF58-3DCDF383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Questionnaire QCM</a:t>
            </a:r>
          </a:p>
          <a:p>
            <a:r>
              <a:rPr lang="fr-CH" dirty="0"/>
              <a:t>Questions</a:t>
            </a:r>
          </a:p>
          <a:p>
            <a:r>
              <a:rPr lang="fr-CH" dirty="0"/>
              <a:t>Choix (2 minimum)</a:t>
            </a:r>
          </a:p>
          <a:p>
            <a:r>
              <a:rPr lang="fr-CH" dirty="0"/>
              <a:t>Réponses (relations)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8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A9BF5D-05D2-4F7C-8292-8930F257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Objets principaux</a:t>
            </a:r>
            <a:br>
              <a:rPr lang="fr-CH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4DC9D20F-1F53-4B49-A097-D3972665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39" t="26196" r="25130" b="13756"/>
          <a:stretch/>
        </p:blipFill>
        <p:spPr>
          <a:xfrm>
            <a:off x="2265881" y="1498058"/>
            <a:ext cx="7660238" cy="51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490A2A3-3B5B-46C1-9A50-4B78A0C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Endpoints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A0FC5F68-C000-43A9-8B97-295A583A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27" t="17154" r="17697" b="11437"/>
          <a:stretch/>
        </p:blipFill>
        <p:spPr>
          <a:xfrm>
            <a:off x="1984983" y="1330359"/>
            <a:ext cx="8222034" cy="50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CBCB18-1FE0-42DD-8DF0-0FB6ADB1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des erreurs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0B7C338-FE22-472C-BC4D-6A966198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Exceptions</a:t>
            </a:r>
          </a:p>
          <a:p>
            <a:r>
              <a:rPr lang="fr-FR" dirty="0" smtClean="0"/>
              <a:t>Validateurs</a:t>
            </a:r>
          </a:p>
          <a:p>
            <a:r>
              <a:rPr lang="fr-FR" dirty="0" smtClean="0"/>
              <a:t>DTO 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65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6217D22-3C37-40A3-8ACC-F6164019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Particularités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66069F6-9485-46F8-880A-2FE33037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Voir README.md au chapitre </a:t>
            </a:r>
            <a:r>
              <a:rPr lang="en-US" sz="1600" b="1" dirty="0"/>
              <a:t>API </a:t>
            </a:r>
            <a:r>
              <a:rPr lang="en-US" sz="1600" b="1" dirty="0" err="1"/>
              <a:t>Utilisation</a:t>
            </a:r>
            <a:r>
              <a:rPr lang="en-US" sz="1600" b="1" dirty="0"/>
              <a:t> warnings and global operation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7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D16A58-BDEC-466A-81BE-F6271AB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Démonstrations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96856A0-7D3E-44DB-8943-FD88FCD1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011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CH" sz="1600" dirty="0"/>
              <a:t>Scénarios</a:t>
            </a:r>
            <a:r>
              <a:rPr lang="fr-CH" sz="160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fr-CH" sz="1600" dirty="0" smtClean="0"/>
              <a:t>POST</a:t>
            </a:r>
            <a:endParaRPr lang="fr-CH" sz="1600" dirty="0" smtClean="0"/>
          </a:p>
          <a:p>
            <a:pPr lvl="1">
              <a:lnSpc>
                <a:spcPct val="120000"/>
              </a:lnSpc>
            </a:pPr>
            <a:r>
              <a:rPr lang="fr-CH" sz="1400" dirty="0" smtClean="0"/>
              <a:t>Création des questions possibles </a:t>
            </a:r>
          </a:p>
          <a:p>
            <a:pPr lvl="1">
              <a:lnSpc>
                <a:spcPct val="120000"/>
              </a:lnSpc>
            </a:pPr>
            <a:r>
              <a:rPr lang="fr-CH" sz="1400" dirty="0" smtClean="0"/>
              <a:t>Création de deux Survey</a:t>
            </a:r>
          </a:p>
          <a:p>
            <a:pPr>
              <a:lnSpc>
                <a:spcPct val="120000"/>
              </a:lnSpc>
            </a:pPr>
            <a:r>
              <a:rPr lang="fr-CH" sz="1600" dirty="0" smtClean="0"/>
              <a:t>GET</a:t>
            </a:r>
          </a:p>
          <a:p>
            <a:pPr lvl="1">
              <a:lnSpc>
                <a:spcPct val="120000"/>
              </a:lnSpc>
            </a:pPr>
            <a:r>
              <a:rPr lang="fr-CH" sz="1400" dirty="0" smtClean="0"/>
              <a:t>Questions</a:t>
            </a:r>
          </a:p>
          <a:p>
            <a:pPr lvl="1">
              <a:lnSpc>
                <a:spcPct val="120000"/>
              </a:lnSpc>
            </a:pPr>
            <a:r>
              <a:rPr lang="fr-CH" sz="1400" dirty="0" err="1" smtClean="0"/>
              <a:t>Surveys</a:t>
            </a:r>
            <a:endParaRPr lang="fr-CH" sz="1400" dirty="0" smtClean="0"/>
          </a:p>
          <a:p>
            <a:pPr lvl="1">
              <a:lnSpc>
                <a:spcPct val="120000"/>
              </a:lnSpc>
            </a:pPr>
            <a:r>
              <a:rPr lang="fr-CH" sz="1400" dirty="0" err="1" smtClean="0"/>
              <a:t>Answers</a:t>
            </a:r>
            <a:endParaRPr lang="fr-CH" sz="1400" dirty="0" smtClean="0"/>
          </a:p>
          <a:p>
            <a:pPr>
              <a:lnSpc>
                <a:spcPct val="120000"/>
              </a:lnSpc>
            </a:pPr>
            <a:r>
              <a:rPr lang="fr-CH" sz="1600" dirty="0" smtClean="0"/>
              <a:t>Erreur</a:t>
            </a:r>
          </a:p>
          <a:p>
            <a:pPr lvl="1">
              <a:lnSpc>
                <a:spcPct val="120000"/>
              </a:lnSpc>
            </a:pPr>
            <a:r>
              <a:rPr lang="fr-CH" sz="1400" dirty="0" smtClean="0"/>
              <a:t>Champ manquant dans un POST </a:t>
            </a:r>
          </a:p>
          <a:p>
            <a:pPr lvl="1">
              <a:lnSpc>
                <a:spcPct val="120000"/>
              </a:lnSpc>
            </a:pPr>
            <a:r>
              <a:rPr lang="fr-CH" sz="1400" smtClean="0"/>
              <a:t>Champ manquant dans un GET</a:t>
            </a:r>
            <a:endParaRPr lang="fr-CH" sz="1400" dirty="0" smtClean="0"/>
          </a:p>
          <a:p>
            <a:pPr lvl="1">
              <a:lnSpc>
                <a:spcPct val="120000"/>
              </a:lnSpc>
            </a:pPr>
            <a:endParaRPr lang="fr-CH" sz="1400" dirty="0" smtClean="0"/>
          </a:p>
          <a:p>
            <a:pPr lvl="1"/>
            <a:endParaRPr lang="fr-CH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0014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90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SURVEY API</vt:lpstr>
      <vt:lpstr>Contenu </vt:lpstr>
      <vt:lpstr>Objectif de l’API Survey </vt:lpstr>
      <vt:lpstr>Objets principaux </vt:lpstr>
      <vt:lpstr>Endpoints</vt:lpstr>
      <vt:lpstr>Gestion des erreurs </vt:lpstr>
      <vt:lpstr>Particularités  </vt:lpstr>
      <vt:lpstr>Démonstrations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API</dc:title>
  <dc:creator>Adrien</dc:creator>
  <cp:lastModifiedBy>dany Sims</cp:lastModifiedBy>
  <cp:revision>13</cp:revision>
  <dcterms:created xsi:type="dcterms:W3CDTF">2017-12-11T13:41:25Z</dcterms:created>
  <dcterms:modified xsi:type="dcterms:W3CDTF">2017-12-11T14:47:08Z</dcterms:modified>
</cp:coreProperties>
</file>