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13"/>
  </p:notesMasterIdLst>
  <p:sldIdLst>
    <p:sldId id="256" r:id="rId5"/>
    <p:sldId id="257" r:id="rId6"/>
    <p:sldId id="265" r:id="rId7"/>
    <p:sldId id="266" r:id="rId8"/>
    <p:sldId id="268" r:id="rId9"/>
    <p:sldId id="258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0D37A8-3B2D-4678-2C48-EFA344442A26}" v="10" dt="2025-01-13T13:19:51.751"/>
    <p1510:client id="{7B493D8F-B390-A738-D114-0F8D6AD92AF2}" v="10" dt="2025-01-13T12:41:55.584"/>
    <p1510:client id="{88843193-D0D8-87B0-15CF-B326020285BD}" v="370" dt="2025-01-12T19:05:53"/>
    <p1510:client id="{E694990E-3C8B-486E-895D-6F2AAD86C7D9}" v="14" dt="2025-01-13T12:52:46.990"/>
    <p1510:client id="{E7F417AE-6C5A-8E90-9E91-C7F7A29E93FC}" v="243" dt="2025-01-13T12:24:11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 Boja" userId="S::df22333@bristol.ac.uk::f6cd177f-5e46-4921-a680-804eca6d542c" providerId="AD" clId="Web-{E694990E-3C8B-486E-895D-6F2AAD86C7D9}"/>
    <pc:docChg chg="modSld">
      <pc:chgData name="Ani Boja" userId="S::df22333@bristol.ac.uk::f6cd177f-5e46-4921-a680-804eca6d542c" providerId="AD" clId="Web-{E694990E-3C8B-486E-895D-6F2AAD86C7D9}" dt="2025-01-13T12:52:46.990" v="13" actId="1076"/>
      <pc:docMkLst>
        <pc:docMk/>
      </pc:docMkLst>
      <pc:sldChg chg="modSp">
        <pc:chgData name="Ani Boja" userId="S::df22333@bristol.ac.uk::f6cd177f-5e46-4921-a680-804eca6d542c" providerId="AD" clId="Web-{E694990E-3C8B-486E-895D-6F2AAD86C7D9}" dt="2025-01-13T12:52:46.990" v="13" actId="1076"/>
        <pc:sldMkLst>
          <pc:docMk/>
          <pc:sldMk cId="1703378071" sldId="268"/>
        </pc:sldMkLst>
        <pc:picChg chg="mod">
          <ac:chgData name="Ani Boja" userId="S::df22333@bristol.ac.uk::f6cd177f-5e46-4921-a680-804eca6d542c" providerId="AD" clId="Web-{E694990E-3C8B-486E-895D-6F2AAD86C7D9}" dt="2025-01-13T12:52:21.942" v="10" actId="14100"/>
          <ac:picMkLst>
            <pc:docMk/>
            <pc:sldMk cId="1703378071" sldId="268"/>
            <ac:picMk id="9" creationId="{7044503E-E5D2-B0B7-B1C6-BEF213D1EB24}"/>
          </ac:picMkLst>
        </pc:picChg>
        <pc:picChg chg="mod">
          <ac:chgData name="Ani Boja" userId="S::df22333@bristol.ac.uk::f6cd177f-5e46-4921-a680-804eca6d542c" providerId="AD" clId="Web-{E694990E-3C8B-486E-895D-6F2AAD86C7D9}" dt="2025-01-13T12:52:36.146" v="12" actId="1076"/>
          <ac:picMkLst>
            <pc:docMk/>
            <pc:sldMk cId="1703378071" sldId="268"/>
            <ac:picMk id="11" creationId="{CD74A694-7AB1-A40B-816B-B5A680B8280A}"/>
          </ac:picMkLst>
        </pc:picChg>
        <pc:picChg chg="mod">
          <ac:chgData name="Ani Boja" userId="S::df22333@bristol.ac.uk::f6cd177f-5e46-4921-a680-804eca6d542c" providerId="AD" clId="Web-{E694990E-3C8B-486E-895D-6F2AAD86C7D9}" dt="2025-01-13T12:52:46.990" v="13" actId="1076"/>
          <ac:picMkLst>
            <pc:docMk/>
            <pc:sldMk cId="1703378071" sldId="268"/>
            <ac:picMk id="12" creationId="{A15A1F83-D363-5ED7-2771-2541F7A8F601}"/>
          </ac:picMkLst>
        </pc:picChg>
      </pc:sldChg>
    </pc:docChg>
  </pc:docChgLst>
  <pc:docChgLst>
    <pc:chgData name="Murray Groves" userId="S::ij22909@bristol.ac.uk::b365397d-a9d2-48bd-9696-7edbc47179b0" providerId="AD" clId="Web-{E7F417AE-6C5A-8E90-9E91-C7F7A29E93FC}"/>
    <pc:docChg chg="addSld modSld">
      <pc:chgData name="Murray Groves" userId="S::ij22909@bristol.ac.uk::b365397d-a9d2-48bd-9696-7edbc47179b0" providerId="AD" clId="Web-{E7F417AE-6C5A-8E90-9E91-C7F7A29E93FC}" dt="2025-01-13T12:24:11.127" v="144" actId="1076"/>
      <pc:docMkLst>
        <pc:docMk/>
      </pc:docMkLst>
      <pc:sldChg chg="addSp modSp">
        <pc:chgData name="Murray Groves" userId="S::ij22909@bristol.ac.uk::b365397d-a9d2-48bd-9696-7edbc47179b0" providerId="AD" clId="Web-{E7F417AE-6C5A-8E90-9E91-C7F7A29E93FC}" dt="2025-01-13T12:21:11.091" v="125" actId="20577"/>
        <pc:sldMkLst>
          <pc:docMk/>
          <pc:sldMk cId="109857222" sldId="256"/>
        </pc:sldMkLst>
        <pc:spChg chg="add mod">
          <ac:chgData name="Murray Groves" userId="S::ij22909@bristol.ac.uk::b365397d-a9d2-48bd-9696-7edbc47179b0" providerId="AD" clId="Web-{E7F417AE-6C5A-8E90-9E91-C7F7A29E93FC}" dt="2025-01-13T12:21:11.091" v="125" actId="20577"/>
          <ac:spMkLst>
            <pc:docMk/>
            <pc:sldMk cId="109857222" sldId="256"/>
            <ac:spMk id="2" creationId="{2FC8B25D-8146-D72E-3483-D368E38B672F}"/>
          </ac:spMkLst>
        </pc:spChg>
      </pc:sldChg>
      <pc:sldChg chg="modSp">
        <pc:chgData name="Murray Groves" userId="S::ij22909@bristol.ac.uk::b365397d-a9d2-48bd-9696-7edbc47179b0" providerId="AD" clId="Web-{E7F417AE-6C5A-8E90-9E91-C7F7A29E93FC}" dt="2025-01-13T12:17:29.445" v="123" actId="1076"/>
        <pc:sldMkLst>
          <pc:docMk/>
          <pc:sldMk cId="759147156" sldId="266"/>
        </pc:sldMkLst>
        <pc:spChg chg="mod">
          <ac:chgData name="Murray Groves" userId="S::ij22909@bristol.ac.uk::b365397d-a9d2-48bd-9696-7edbc47179b0" providerId="AD" clId="Web-{E7F417AE-6C5A-8E90-9E91-C7F7A29E93FC}" dt="2025-01-13T12:16:53.834" v="103" actId="14100"/>
          <ac:spMkLst>
            <pc:docMk/>
            <pc:sldMk cId="759147156" sldId="266"/>
            <ac:spMk id="2" creationId="{7153E9B5-E4CA-AA9C-33F1-78568B1A6D1D}"/>
          </ac:spMkLst>
        </pc:spChg>
        <pc:spChg chg="mod">
          <ac:chgData name="Murray Groves" userId="S::ij22909@bristol.ac.uk::b365397d-a9d2-48bd-9696-7edbc47179b0" providerId="AD" clId="Web-{E7F417AE-6C5A-8E90-9E91-C7F7A29E93FC}" dt="2025-01-13T12:17:29.445" v="123" actId="1076"/>
          <ac:spMkLst>
            <pc:docMk/>
            <pc:sldMk cId="759147156" sldId="266"/>
            <ac:spMk id="3" creationId="{D07555DC-72CE-1256-CF51-74F1EBC2B4E6}"/>
          </ac:spMkLst>
        </pc:spChg>
      </pc:sldChg>
      <pc:sldChg chg="delSp modSp new">
        <pc:chgData name="Murray Groves" userId="S::ij22909@bristol.ac.uk::b365397d-a9d2-48bd-9696-7edbc47179b0" providerId="AD" clId="Web-{E7F417AE-6C5A-8E90-9E91-C7F7A29E93FC}" dt="2025-01-13T12:24:11.127" v="144" actId="1076"/>
        <pc:sldMkLst>
          <pc:docMk/>
          <pc:sldMk cId="3448714036" sldId="269"/>
        </pc:sldMkLst>
        <pc:spChg chg="mod">
          <ac:chgData name="Murray Groves" userId="S::ij22909@bristol.ac.uk::b365397d-a9d2-48bd-9696-7edbc47179b0" providerId="AD" clId="Web-{E7F417AE-6C5A-8E90-9E91-C7F7A29E93FC}" dt="2025-01-13T12:24:11.127" v="144" actId="1076"/>
          <ac:spMkLst>
            <pc:docMk/>
            <pc:sldMk cId="3448714036" sldId="269"/>
            <ac:spMk id="2" creationId="{AE85F42F-F1EC-F3AA-232A-BDD69DE750E5}"/>
          </ac:spMkLst>
        </pc:spChg>
        <pc:spChg chg="del">
          <ac:chgData name="Murray Groves" userId="S::ij22909@bristol.ac.uk::b365397d-a9d2-48bd-9696-7edbc47179b0" providerId="AD" clId="Web-{E7F417AE-6C5A-8E90-9E91-C7F7A29E93FC}" dt="2025-01-13T12:23:22.907" v="133"/>
          <ac:spMkLst>
            <pc:docMk/>
            <pc:sldMk cId="3448714036" sldId="269"/>
            <ac:spMk id="3" creationId="{22D53E9C-883C-6453-05F7-35EC8BF99F1F}"/>
          </ac:spMkLst>
        </pc:spChg>
        <pc:spChg chg="del">
          <ac:chgData name="Murray Groves" userId="S::ij22909@bristol.ac.uk::b365397d-a9d2-48bd-9696-7edbc47179b0" providerId="AD" clId="Web-{E7F417AE-6C5A-8E90-9E91-C7F7A29E93FC}" dt="2025-01-13T12:23:25.579" v="134"/>
          <ac:spMkLst>
            <pc:docMk/>
            <pc:sldMk cId="3448714036" sldId="269"/>
            <ac:spMk id="4" creationId="{36A240CD-A7CF-349A-F9C4-503636B3042E}"/>
          </ac:spMkLst>
        </pc:spChg>
      </pc:sldChg>
    </pc:docChg>
  </pc:docChgLst>
  <pc:docChgLst>
    <pc:chgData name="Ani Boja" userId="S::df22333@bristol.ac.uk::f6cd177f-5e46-4921-a680-804eca6d542c" providerId="AD" clId="Web-{200D37A8-3B2D-4678-2C48-EFA344442A26}"/>
    <pc:docChg chg="modSld">
      <pc:chgData name="Ani Boja" userId="S::df22333@bristol.ac.uk::f6cd177f-5e46-4921-a680-804eca6d542c" providerId="AD" clId="Web-{200D37A8-3B2D-4678-2C48-EFA344442A26}" dt="2025-01-13T13:19:51.751" v="9" actId="20577"/>
      <pc:docMkLst>
        <pc:docMk/>
      </pc:docMkLst>
      <pc:sldChg chg="modSp">
        <pc:chgData name="Ani Boja" userId="S::df22333@bristol.ac.uk::f6cd177f-5e46-4921-a680-804eca6d542c" providerId="AD" clId="Web-{200D37A8-3B2D-4678-2C48-EFA344442A26}" dt="2025-01-13T13:19:51.751" v="9" actId="20577"/>
        <pc:sldMkLst>
          <pc:docMk/>
          <pc:sldMk cId="1971311743" sldId="267"/>
        </pc:sldMkLst>
        <pc:spChg chg="mod">
          <ac:chgData name="Ani Boja" userId="S::df22333@bristol.ac.uk::f6cd177f-5e46-4921-a680-804eca6d542c" providerId="AD" clId="Web-{200D37A8-3B2D-4678-2C48-EFA344442A26}" dt="2025-01-13T13:19:51.751" v="9" actId="20577"/>
          <ac:spMkLst>
            <pc:docMk/>
            <pc:sldMk cId="1971311743" sldId="267"/>
            <ac:spMk id="4" creationId="{CE42AB9F-2081-78D3-2EF8-2F0CAB4346B5}"/>
          </ac:spMkLst>
        </pc:spChg>
      </pc:sldChg>
    </pc:docChg>
  </pc:docChgLst>
  <pc:docChgLst>
    <pc:chgData name="Ani Boja" userId="S::df22333@bristol.ac.uk::f6cd177f-5e46-4921-a680-804eca6d542c" providerId="AD" clId="Web-{7B493D8F-B390-A738-D114-0F8D6AD92AF2}"/>
    <pc:docChg chg="modSld">
      <pc:chgData name="Ani Boja" userId="S::df22333@bristol.ac.uk::f6cd177f-5e46-4921-a680-804eca6d542c" providerId="AD" clId="Web-{7B493D8F-B390-A738-D114-0F8D6AD92AF2}" dt="2025-01-13T12:41:55.584" v="7" actId="20577"/>
      <pc:docMkLst>
        <pc:docMk/>
      </pc:docMkLst>
      <pc:sldChg chg="modSp">
        <pc:chgData name="Ani Boja" userId="S::df22333@bristol.ac.uk::f6cd177f-5e46-4921-a680-804eca6d542c" providerId="AD" clId="Web-{7B493D8F-B390-A738-D114-0F8D6AD92AF2}" dt="2025-01-13T12:41:55.584" v="7" actId="20577"/>
        <pc:sldMkLst>
          <pc:docMk/>
          <pc:sldMk cId="109857222" sldId="256"/>
        </pc:sldMkLst>
        <pc:spChg chg="mod">
          <ac:chgData name="Ani Boja" userId="S::df22333@bristol.ac.uk::f6cd177f-5e46-4921-a680-804eca6d542c" providerId="AD" clId="Web-{7B493D8F-B390-A738-D114-0F8D6AD92AF2}" dt="2025-01-13T12:41:55.584" v="7" actId="20577"/>
          <ac:spMkLst>
            <pc:docMk/>
            <pc:sldMk cId="109857222" sldId="256"/>
            <ac:spMk id="2" creationId="{2FC8B25D-8146-D72E-3483-D368E38B672F}"/>
          </ac:spMkLst>
        </pc:spChg>
      </pc:sldChg>
      <pc:sldChg chg="modSp">
        <pc:chgData name="Ani Boja" userId="S::df22333@bristol.ac.uk::f6cd177f-5e46-4921-a680-804eca6d542c" providerId="AD" clId="Web-{7B493D8F-B390-A738-D114-0F8D6AD92AF2}" dt="2025-01-13T12:26:15.803" v="5" actId="1076"/>
        <pc:sldMkLst>
          <pc:docMk/>
          <pc:sldMk cId="1703378071" sldId="268"/>
        </pc:sldMkLst>
        <pc:picChg chg="mod ord">
          <ac:chgData name="Ani Boja" userId="S::df22333@bristol.ac.uk::f6cd177f-5e46-4921-a680-804eca6d542c" providerId="AD" clId="Web-{7B493D8F-B390-A738-D114-0F8D6AD92AF2}" dt="2025-01-13T12:26:15.803" v="5" actId="1076"/>
          <ac:picMkLst>
            <pc:docMk/>
            <pc:sldMk cId="1703378071" sldId="268"/>
            <ac:picMk id="7" creationId="{08B7F9FB-63F5-F315-CFD6-D0F6F63CD124}"/>
          </ac:picMkLst>
        </pc:picChg>
        <pc:picChg chg="mod">
          <ac:chgData name="Ani Boja" userId="S::df22333@bristol.ac.uk::f6cd177f-5e46-4921-a680-804eca6d542c" providerId="AD" clId="Web-{7B493D8F-B390-A738-D114-0F8D6AD92AF2}" dt="2025-01-13T12:25:56.459" v="1" actId="1076"/>
          <ac:picMkLst>
            <pc:docMk/>
            <pc:sldMk cId="1703378071" sldId="268"/>
            <ac:picMk id="8" creationId="{71F40EFD-6ECA-0DD1-9A76-29B6F004717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BC23E-89FC-462C-BA29-EC93B488A231}" type="datetimeFigureOut">
              <a:t>1/13/2025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A797C-8161-44E1-B4F0-5A09F6E529E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54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~ 30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A797C-8161-44E1-B4F0-5A09F6E529ED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53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~ 30 seconds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A797C-8161-44E1-B4F0-5A09F6E529ED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99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~ 1 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A797C-8161-44E1-B4F0-5A09F6E529ED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68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~ 1.5 minute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A797C-8161-44E1-B4F0-5A09F6E529ED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40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~ 1.5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A797C-8161-44E1-B4F0-5A09F6E529ED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35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40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559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481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09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389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680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1/13/2025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8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1/13/2025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3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1/13/2025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0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19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298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67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DB2DF026-7ACC-18DF-E53F-710D04CE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Pestis: A rat-based strategy game</a:t>
            </a:r>
            <a:endParaRPr lang="en-US"/>
          </a:p>
        </p:txBody>
      </p:sp>
      <p:sp>
        <p:nvSpPr>
          <p:cNvPr id="27" name="Date Placeholder 2">
            <a:extLst>
              <a:ext uri="{FF2B5EF4-FFF2-40B4-BE49-F238E27FC236}">
                <a16:creationId xmlns:a16="http://schemas.microsoft.com/office/drawing/2014/main" id="{04AC05E1-F227-9210-64CD-37EE272D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2FA2BFB-E4AC-4483-BDF7-9A3700206DC3}" type="datetime1">
              <a:pPr>
                <a:spcAft>
                  <a:spcPts val="600"/>
                </a:spcAft>
              </a:pPr>
              <a:t>1/13/2025</a:t>
            </a:fld>
            <a:endParaRPr lang="en-US"/>
          </a:p>
        </p:txBody>
      </p:sp>
      <p:sp>
        <p:nvSpPr>
          <p:cNvPr id="28" name="Footer Placeholder 3">
            <a:extLst>
              <a:ext uri="{FF2B5EF4-FFF2-40B4-BE49-F238E27FC236}">
                <a16:creationId xmlns:a16="http://schemas.microsoft.com/office/drawing/2014/main" id="{FC38CA2B-5334-7BE5-6E72-B41C0C8D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29" name="Slide Number Placeholder 4">
            <a:extLst>
              <a:ext uri="{FF2B5EF4-FFF2-40B4-BE49-F238E27FC236}">
                <a16:creationId xmlns:a16="http://schemas.microsoft.com/office/drawing/2014/main" id="{199DBA72-9F05-F3DE-783D-823DE47D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30AF5A0-43BB-4336-8627-9123B9144D80}" type="slidenum">
              <a:rPr lang="en-US" dirty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C8B25D-8146-D72E-3483-D368E38B672F}"/>
              </a:ext>
            </a:extLst>
          </p:cNvPr>
          <p:cNvSpPr txBox="1"/>
          <p:nvPr/>
        </p:nvSpPr>
        <p:spPr>
          <a:xfrm>
            <a:off x="800209" y="2077215"/>
            <a:ext cx="9895489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800" b="1" u="sng">
                <a:latin typeface="Univers Condensed"/>
              </a:rPr>
              <a:t>Team Pickled Rat</a:t>
            </a:r>
            <a:endParaRPr lang="en-US" sz="2800" b="1" u="sng">
              <a:latin typeface="Univers Condensed"/>
            </a:endParaRPr>
          </a:p>
          <a:p>
            <a:pPr algn="ctr"/>
            <a:endParaRPr lang="en-GB" sz="2800" b="1" u="sng">
              <a:latin typeface="Univers Condensed"/>
            </a:endParaRPr>
          </a:p>
          <a:p>
            <a:pPr algn="ctr"/>
            <a:r>
              <a:rPr lang="en-GB" b="1">
                <a:latin typeface="Univers Condensed"/>
              </a:rPr>
              <a:t>Ani </a:t>
            </a:r>
            <a:r>
              <a:rPr lang="en-GB" b="1" err="1">
                <a:latin typeface="Univers Condensed"/>
              </a:rPr>
              <a:t>Boja</a:t>
            </a:r>
            <a:r>
              <a:rPr lang="en-GB" b="1">
                <a:latin typeface="Univers Condensed"/>
              </a:rPr>
              <a:t>, Murray Groves, Harvey Caldeira, </a:t>
            </a:r>
            <a:r>
              <a:rPr lang="en-GB" b="1" err="1">
                <a:latin typeface="Univers Condensed"/>
              </a:rPr>
              <a:t>Chongsheng</a:t>
            </a:r>
            <a:r>
              <a:rPr lang="en-GB" b="1">
                <a:latin typeface="Univers Condensed"/>
              </a:rPr>
              <a:t> Wang, Shayaan Ahmed, Vinh Bui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6144B-4384-90E3-FD1F-BDA1AF6F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Premise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678E6-F46D-B24E-E012-A4E1F1FF0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220" y="1605467"/>
            <a:ext cx="10672680" cy="44910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>
                <a:ea typeface="+mn-lt"/>
                <a:cs typeface="+mn-lt"/>
              </a:rPr>
              <a:t>You control a rat horde that wants to take over earth!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Compete with other rat hordes in this exciting multiplayer real-time strategy game. Breed and evolve your horde, capture strongholds, defend yourself from humans, and defeat the other rats who dare stand in your way.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59D87-00A0-9483-AC33-E3FBBF39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4BE8-AFB6-45F9-B46D-D49337F31CD6}" type="datetime1">
              <a:t>1/13/2025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C9476-22B9-4B39-0B07-7B6DC7DD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1BF7A-AA92-F1D7-DAC0-225FF567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7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3C5A-4C66-2D57-789F-CF15C4196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Flagship tech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88E6E-5516-01B2-3DB4-38F761A4F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Simulation of complex evolutionary dynamics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/>
              <a:t>Modifying agent </a:t>
            </a:r>
            <a:r>
              <a:rPr lang="en-GB" b="1"/>
              <a:t>behaviour</a:t>
            </a:r>
            <a:r>
              <a:rPr lang="en-US" b="1"/>
              <a:t> based on their genetics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/>
              <a:t>Available mutations depend on all previous ones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/>
              <a:t>How do different mutations interact?</a:t>
            </a:r>
          </a:p>
          <a:p>
            <a:endParaRPr lang="en-US"/>
          </a:p>
          <a:p>
            <a:r>
              <a:rPr lang="en-US"/>
              <a:t>Simulation of the movement of 1000s of rats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Movement of colony as a whole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But also, individual rats within that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How do individual rats avoid obstacles without repeating calculations between rats?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D1BC2-8E5E-502B-F57E-437C4028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6984-50A6-4072-9B9B-8CC16599925C}" type="datetime1"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68127-3E3B-A339-9528-5CFF9F20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185DB-FF9B-6694-27F2-81BACE92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89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3E9B5-E4CA-AA9C-33F1-78568B1A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52" y="922096"/>
            <a:ext cx="10673748" cy="670341"/>
          </a:xfrm>
        </p:spPr>
        <p:txBody>
          <a:bodyPr>
            <a:normAutofit fontScale="90000"/>
          </a:bodyPr>
          <a:lstStyle/>
          <a:p>
            <a:r>
              <a:rPr lang="en-US"/>
              <a:t>Look &amp; Feel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555DC-72CE-1256-CF51-74F1EBC2B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220" y="1903262"/>
            <a:ext cx="10672680" cy="30537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Isometric pixel game.</a:t>
            </a:r>
          </a:p>
          <a:p>
            <a:r>
              <a:rPr lang="en-US"/>
              <a:t>4X multiplayer real-time strategy.</a:t>
            </a:r>
          </a:p>
          <a:p>
            <a:r>
              <a:rPr lang="en-US"/>
              <a:t>Tone is unserious, matched by the vivid caricature-</a:t>
            </a:r>
            <a:r>
              <a:rPr lang="en-US" err="1"/>
              <a:t>ish</a:t>
            </a:r>
            <a:r>
              <a:rPr lang="en-US"/>
              <a:t> visual style.</a:t>
            </a:r>
          </a:p>
          <a:p>
            <a:r>
              <a:rPr lang="en-US"/>
              <a:t>Combat should feel familiar to those who've played real-time strategy games like Mount &amp; Blade or Warhammer.</a:t>
            </a:r>
          </a:p>
          <a:p>
            <a:r>
              <a:rPr lang="en-US"/>
              <a:t>Exploration can be compared to other games that use a Fog of War.</a:t>
            </a:r>
          </a:p>
          <a:p>
            <a:r>
              <a:rPr lang="en-US"/>
              <a:t>Evolution system should feel like a more sophisticated version of Plague Inc mechanics.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3C20C-DCE0-224D-049B-23FEDC3B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EEA0-8B0F-46FD-B43E-203176B97878}" type="datetime1"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F3915-43DE-EEF0-03FF-D4AA92F5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1CDD5-BEDF-BA0E-2E25-5C2A487F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47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3522E-AA4A-4FB3-3B13-8CF69645A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A253-640F-49C8-9863-3B2061AAE3A2}" type="datetime1"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FD400-A759-637E-6814-B8FAB25F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47E7D-90CE-592C-608A-DDE57C3E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5</a:t>
            </a:fld>
            <a:endParaRPr lang="en-US"/>
          </a:p>
        </p:txBody>
      </p:sp>
      <p:pic>
        <p:nvPicPr>
          <p:cNvPr id="8" name="Picture 7" descr="Eighty Hours Later, I'm Still Addicted to Civilization VI | WIRED">
            <a:extLst>
              <a:ext uri="{FF2B5EF4-FFF2-40B4-BE49-F238E27FC236}">
                <a16:creationId xmlns:a16="http://schemas.microsoft.com/office/drawing/2014/main" id="{71F40EFD-6ECA-0DD1-9A76-29B6F0047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193" y="3683004"/>
            <a:ext cx="4321200" cy="3209400"/>
          </a:xfrm>
          <a:prstGeom prst="rect">
            <a:avLst/>
          </a:prstGeom>
        </p:spPr>
      </p:pic>
      <p:pic>
        <p:nvPicPr>
          <p:cNvPr id="9" name="Picture 8" descr="Eastward review: a stunning, but slow burning post-apocalypse adventure |  Rock Paper Shotgun">
            <a:extLst>
              <a:ext uri="{FF2B5EF4-FFF2-40B4-BE49-F238E27FC236}">
                <a16:creationId xmlns:a16="http://schemas.microsoft.com/office/drawing/2014/main" id="{7044503E-E5D2-B0B7-B1C6-BEF213D1E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260" y="-89347"/>
            <a:ext cx="6633074" cy="3770583"/>
          </a:xfrm>
          <a:prstGeom prst="rect">
            <a:avLst/>
          </a:prstGeom>
        </p:spPr>
      </p:pic>
      <p:pic>
        <p:nvPicPr>
          <p:cNvPr id="10" name="Picture 9" descr="rats rats we are the rats - playlist by sav 🎧🎶 | Spotify">
            <a:extLst>
              <a:ext uri="{FF2B5EF4-FFF2-40B4-BE49-F238E27FC236}">
                <a16:creationId xmlns:a16="http://schemas.microsoft.com/office/drawing/2014/main" id="{6A530087-70FC-B61D-28CE-926304FE8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6311" y="3445934"/>
            <a:ext cx="3454400" cy="3426178"/>
          </a:xfrm>
          <a:prstGeom prst="rect">
            <a:avLst/>
          </a:prstGeom>
        </p:spPr>
      </p:pic>
      <p:pic>
        <p:nvPicPr>
          <p:cNvPr id="11" name="Picture 10" descr="Game preview: Total War Warhammer looks a fantastic fantasy strategy ahead  of release date | Metro News">
            <a:extLst>
              <a:ext uri="{FF2B5EF4-FFF2-40B4-BE49-F238E27FC236}">
                <a16:creationId xmlns:a16="http://schemas.microsoft.com/office/drawing/2014/main" id="{CD74A694-7AB1-A40B-816B-B5A680B82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304317" y="-156621"/>
            <a:ext cx="7011340" cy="3900546"/>
          </a:xfrm>
          <a:prstGeom prst="rect">
            <a:avLst/>
          </a:prstGeom>
        </p:spPr>
      </p:pic>
      <p:pic>
        <p:nvPicPr>
          <p:cNvPr id="12" name="Picture 11" descr="Plague Inc: Evolved (PC) - Ndemic Creations">
            <a:extLst>
              <a:ext uri="{FF2B5EF4-FFF2-40B4-BE49-F238E27FC236}">
                <a16:creationId xmlns:a16="http://schemas.microsoft.com/office/drawing/2014/main" id="{A15A1F83-D363-5ED7-2771-2541F7A8F6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1750" y="-156202"/>
            <a:ext cx="6556721" cy="3673488"/>
          </a:xfrm>
          <a:prstGeom prst="rect">
            <a:avLst/>
          </a:prstGeom>
        </p:spPr>
      </p:pic>
      <p:pic>
        <p:nvPicPr>
          <p:cNvPr id="7" name="Picture 6" descr="Fallout 2 Part #24 - The Greatest">
            <a:extLst>
              <a:ext uri="{FF2B5EF4-FFF2-40B4-BE49-F238E27FC236}">
                <a16:creationId xmlns:a16="http://schemas.microsoft.com/office/drawing/2014/main" id="{08B7F9FB-63F5-F315-CFD6-D0F6F63CD1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4628" y="2756393"/>
            <a:ext cx="5744210" cy="430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7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E41B-B3BE-A5BE-FFEA-BA9094CA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&amp; Gameplay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DB71E-BA96-693D-5563-30C2D33FEE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Your ultimate goal is to be the most populous rat horde.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Short-term – accumulate resources and engage in combat</a:t>
            </a:r>
          </a:p>
          <a:p>
            <a:r>
              <a:rPr lang="en-US">
                <a:ea typeface="+mn-lt"/>
                <a:cs typeface="+mn-lt"/>
              </a:rPr>
              <a:t>Long-term – Carefully drive your rats to an evolutionary goal that will let them thrive</a:t>
            </a:r>
          </a:p>
          <a:p>
            <a:endParaRPr lang="en-US">
              <a:ea typeface="+mn-lt"/>
              <a:cs typeface="+mn-lt"/>
            </a:endParaRPr>
          </a:p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F603FA-3B0B-F1E9-D7DB-756E06A213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/>
              <a:t>Send hordes to capture points of interest and explore. </a:t>
            </a:r>
          </a:p>
          <a:p>
            <a:r>
              <a:rPr lang="en-US" sz="1700"/>
              <a:t>Sabotage and interfere with human activity. </a:t>
            </a:r>
          </a:p>
          <a:p>
            <a:r>
              <a:rPr lang="en-US" sz="1700"/>
              <a:t>Prepare for attacks from human, pest control raids, and other rats.</a:t>
            </a:r>
          </a:p>
          <a:p>
            <a:r>
              <a:rPr lang="en-US" sz="1700"/>
              <a:t>Plunder resources from rats and humans.</a:t>
            </a:r>
          </a:p>
          <a:p>
            <a:r>
              <a:rPr lang="en-US" sz="1700"/>
              <a:t>Evolve your rats.</a:t>
            </a:r>
          </a:p>
          <a:p>
            <a:r>
              <a:rPr lang="en-US" sz="1700"/>
              <a:t>Expand!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A8098-5CC2-61D5-83CC-D1ED72AB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2E25-7675-4565-AD20-F2E00006FE6C}" type="datetime1"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6E854-6FE7-0357-4AD6-C44264A6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450F4-CADB-77EF-DFCA-E4303A2D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6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1E44B-7811-9E10-C3BC-9A74CDAA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Gameplay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A92CE-F9EB-A964-837F-1E7FCC761C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Complex evolutionary tree, chance to develop either a negative or positive mutation.</a:t>
            </a:r>
          </a:p>
          <a:p>
            <a:r>
              <a:rPr lang="en-US"/>
              <a:t>Intermingle with new rat citizens to develop genetic diversity.</a:t>
            </a:r>
          </a:p>
          <a:p>
            <a:r>
              <a:rPr lang="en-US"/>
              <a:t>Cheese is your primary resource, facilitates evolution and combat.</a:t>
            </a:r>
          </a:p>
          <a:p>
            <a:r>
              <a:rPr lang="en-US"/>
              <a:t>Capture important locations like a dairy (cheese farms), rat forts, exterminator camps, and human settlements.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2AB9F-2081-78D3-2EF8-2F0CAB4346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Variety of terrain like deserts, snow, radioactive zones etc. which affect what mutations you may develop.</a:t>
            </a:r>
          </a:p>
          <a:p>
            <a:r>
              <a:rPr lang="en-US"/>
              <a:t>Combat involves designing an attack strategy and providing live commands to your rat army.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51983-86B5-4A5E-B05F-4B8AD2EC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952EB-CF39-448F-A43C-B22320CA7A80}" type="datetime1"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11633-546D-4F12-DC2B-22B26005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77060-141B-4E56-D09A-52F17803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5F42F-F1EC-F3AA-232A-BDD69DE75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807" y="2866510"/>
            <a:ext cx="4350024" cy="1127930"/>
          </a:xfrm>
        </p:spPr>
        <p:txBody>
          <a:bodyPr>
            <a:normAutofit/>
          </a:bodyPr>
          <a:lstStyle/>
          <a:p>
            <a:r>
              <a:rPr lang="en-GB" sz="6600"/>
              <a:t>That's all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FABE7-33B4-A1A1-3347-2490C09B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4D407-9C34-4891-84F9-65330518E345}" type="datetime1"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E5E24-7366-33A1-25C5-E354D5599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D6BBD-7C1E-83D5-922A-6D0D048B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1403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CC13C14B2C644489A21AD6F7996716" ma:contentTypeVersion="11" ma:contentTypeDescription="Create a new document." ma:contentTypeScope="" ma:versionID="2e2f974d84648127d8edebaf9560322d">
  <xsd:schema xmlns:xsd="http://www.w3.org/2001/XMLSchema" xmlns:xs="http://www.w3.org/2001/XMLSchema" xmlns:p="http://schemas.microsoft.com/office/2006/metadata/properties" xmlns:ns2="e6c88713-63a1-4bcb-a68c-4998770568c0" targetNamespace="http://schemas.microsoft.com/office/2006/metadata/properties" ma:root="true" ma:fieldsID="0d3e2b0b2ee333c6e585c521bd47aa46" ns2:_="">
    <xsd:import namespace="e6c88713-63a1-4bcb-a68c-4998770568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c88713-63a1-4bcb-a68c-49987705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dd084387-097e-4aef-8f33-0dee7b0eb5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6c88713-63a1-4bcb-a68c-4998770568c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4541021-F21A-4691-92A7-83D2F0F1D9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8AE076-371D-4F35-9B72-E98A502F81F9}"/>
</file>

<file path=customXml/itemProps3.xml><?xml version="1.0" encoding="utf-8"?>
<ds:datastoreItem xmlns:ds="http://schemas.openxmlformats.org/officeDocument/2006/customXml" ds:itemID="{1D24A637-EE2E-4951-8108-03D1B57BF04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ChronicleVTI</vt:lpstr>
      <vt:lpstr>Pestis: A rat-based strategy game</vt:lpstr>
      <vt:lpstr>Premise</vt:lpstr>
      <vt:lpstr>Flagship tech</vt:lpstr>
      <vt:lpstr>Look &amp; Feel</vt:lpstr>
      <vt:lpstr>PowerPoint Presentation</vt:lpstr>
      <vt:lpstr>Goals &amp; Gameplay loop</vt:lpstr>
      <vt:lpstr>Gameplay Mechanics</vt:lpstr>
      <vt:lpstr>That's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2025-01-05T15:01:22Z</dcterms:created>
  <dcterms:modified xsi:type="dcterms:W3CDTF">2025-01-13T13:20:28Z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0x01010051CC13C14B2C644489A21AD6F7996716</vt:lpwstr>
  </property>
</Properties>
</file>