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sldIdLst>
    <p:sldId id="256" r:id="rId5"/>
    <p:sldId id="267" r:id="rId6"/>
    <p:sldId id="265" r:id="rId7"/>
    <p:sldId id="266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7F806-631A-A091-91CB-F31CB50FF533}" v="445" dt="2025-01-12T21:27:50.330"/>
    <p1510:client id="{4FCF6A02-0E36-ADFA-E1FA-6D2A66564C36}" v="3" dt="2025-01-13T12:44:24.628"/>
    <p1510:client id="{C348B456-9D07-4781-8BF2-49FE1BD854C3}" v="357" dt="2025-01-13T13:07:06.820"/>
    <p1510:client id="{D884CA76-ACA1-4641-975F-6F55984F1BE9}" v="142" dt="2025-01-13T12:22:54.057"/>
    <p1510:client id="{ED58DC03-BA11-B596-8850-4239A30BB730}" v="88" dt="2025-01-13T12:54:42.2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ray Groves" userId="S::ij22909@bristol.ac.uk::b365397d-a9d2-48bd-9696-7edbc47179b0" providerId="AD" clId="Web-{66FD0B7E-8EEC-BCF8-7357-528A8CA33047}"/>
    <pc:docChg chg="modSld">
      <pc:chgData name="Murray Groves" userId="S::ij22909@bristol.ac.uk::b365397d-a9d2-48bd-9696-7edbc47179b0" providerId="AD" clId="Web-{66FD0B7E-8EEC-BCF8-7357-528A8CA33047}" dt="2025-01-07T13:40:54.639" v="426" actId="20577"/>
      <pc:docMkLst>
        <pc:docMk/>
      </pc:docMkLst>
      <pc:sldChg chg="modSp">
        <pc:chgData name="Murray Groves" userId="S::ij22909@bristol.ac.uk::b365397d-a9d2-48bd-9696-7edbc47179b0" providerId="AD" clId="Web-{66FD0B7E-8EEC-BCF8-7357-528A8CA33047}" dt="2025-01-07T13:22:11.509" v="397" actId="14100"/>
        <pc:sldMkLst>
          <pc:docMk/>
          <pc:sldMk cId="3126277742" sldId="257"/>
        </pc:sldMkLst>
        <pc:spChg chg="mod">
          <ac:chgData name="Murray Groves" userId="S::ij22909@bristol.ac.uk::b365397d-a9d2-48bd-9696-7edbc47179b0" providerId="AD" clId="Web-{66FD0B7E-8EEC-BCF8-7357-528A8CA33047}" dt="2025-01-07T13:22:11.509" v="397" actId="14100"/>
          <ac:spMkLst>
            <pc:docMk/>
            <pc:sldMk cId="3126277742" sldId="257"/>
            <ac:spMk id="6" creationId="{D3C678E6-F46D-B24E-E012-A4E1F1FF07C2}"/>
          </ac:spMkLst>
        </pc:spChg>
      </pc:sldChg>
      <pc:sldChg chg="modSp">
        <pc:chgData name="Murray Groves" userId="S::ij22909@bristol.ac.uk::b365397d-a9d2-48bd-9696-7edbc47179b0" providerId="AD" clId="Web-{66FD0B7E-8EEC-BCF8-7357-528A8CA33047}" dt="2025-01-07T12:56:07.286" v="395" actId="20577"/>
        <pc:sldMkLst>
          <pc:docMk/>
          <pc:sldMk cId="4132020381" sldId="260"/>
        </pc:sldMkLst>
        <pc:spChg chg="mod">
          <ac:chgData name="Murray Groves" userId="S::ij22909@bristol.ac.uk::b365397d-a9d2-48bd-9696-7edbc47179b0" providerId="AD" clId="Web-{66FD0B7E-8EEC-BCF8-7357-528A8CA33047}" dt="2025-01-07T12:56:07.286" v="395" actId="20577"/>
          <ac:spMkLst>
            <pc:docMk/>
            <pc:sldMk cId="4132020381" sldId="260"/>
            <ac:spMk id="3" creationId="{ED082A0E-C0F9-CA7E-BED5-4C291742529F}"/>
          </ac:spMkLst>
        </pc:spChg>
      </pc:sldChg>
      <pc:sldChg chg="modSp">
        <pc:chgData name="Murray Groves" userId="S::ij22909@bristol.ac.uk::b365397d-a9d2-48bd-9696-7edbc47179b0" providerId="AD" clId="Web-{66FD0B7E-8EEC-BCF8-7357-528A8CA33047}" dt="2025-01-07T13:40:54.639" v="426" actId="20577"/>
        <pc:sldMkLst>
          <pc:docMk/>
          <pc:sldMk cId="3639956286" sldId="262"/>
        </pc:sldMkLst>
        <pc:spChg chg="mod">
          <ac:chgData name="Murray Groves" userId="S::ij22909@bristol.ac.uk::b365397d-a9d2-48bd-9696-7edbc47179b0" providerId="AD" clId="Web-{66FD0B7E-8EEC-BCF8-7357-528A8CA33047}" dt="2025-01-07T13:25:36.656" v="400" actId="14100"/>
          <ac:spMkLst>
            <pc:docMk/>
            <pc:sldMk cId="3639956286" sldId="262"/>
            <ac:spMk id="2" creationId="{F3FA8D56-427D-93F7-FCCD-AEDF345BECDC}"/>
          </ac:spMkLst>
        </pc:spChg>
        <pc:spChg chg="mod">
          <ac:chgData name="Murray Groves" userId="S::ij22909@bristol.ac.uk::b365397d-a9d2-48bd-9696-7edbc47179b0" providerId="AD" clId="Web-{66FD0B7E-8EEC-BCF8-7357-528A8CA33047}" dt="2025-01-07T13:40:54.639" v="426" actId="20577"/>
          <ac:spMkLst>
            <pc:docMk/>
            <pc:sldMk cId="3639956286" sldId="262"/>
            <ac:spMk id="3" creationId="{342C9EBB-F452-40F8-CEF8-9D8239CB06F9}"/>
          </ac:spMkLst>
        </pc:spChg>
      </pc:sldChg>
      <pc:sldChg chg="modSp">
        <pc:chgData name="Murray Groves" userId="S::ij22909@bristol.ac.uk::b365397d-a9d2-48bd-9696-7edbc47179b0" providerId="AD" clId="Web-{66FD0B7E-8EEC-BCF8-7357-528A8CA33047}" dt="2025-01-07T13:39:43.090" v="417" actId="20577"/>
        <pc:sldMkLst>
          <pc:docMk/>
          <pc:sldMk cId="1807059027" sldId="263"/>
        </pc:sldMkLst>
        <pc:spChg chg="mod">
          <ac:chgData name="Murray Groves" userId="S::ij22909@bristol.ac.uk::b365397d-a9d2-48bd-9696-7edbc47179b0" providerId="AD" clId="Web-{66FD0B7E-8EEC-BCF8-7357-528A8CA33047}" dt="2025-01-07T13:39:12.839" v="406" actId="14100"/>
          <ac:spMkLst>
            <pc:docMk/>
            <pc:sldMk cId="1807059027" sldId="263"/>
            <ac:spMk id="2" creationId="{7680807C-DCEF-EB30-2D1C-AF1783C3D995}"/>
          </ac:spMkLst>
        </pc:spChg>
        <pc:spChg chg="mod">
          <ac:chgData name="Murray Groves" userId="S::ij22909@bristol.ac.uk::b365397d-a9d2-48bd-9696-7edbc47179b0" providerId="AD" clId="Web-{66FD0B7E-8EEC-BCF8-7357-528A8CA33047}" dt="2025-01-07T13:39:43.090" v="417" actId="20577"/>
          <ac:spMkLst>
            <pc:docMk/>
            <pc:sldMk cId="1807059027" sldId="263"/>
            <ac:spMk id="3" creationId="{D30719FB-05E1-7796-01FB-9F13F37D4CDB}"/>
          </ac:spMkLst>
        </pc:spChg>
      </pc:sldChg>
      <pc:sldChg chg="modSp">
        <pc:chgData name="Murray Groves" userId="S::ij22909@bristol.ac.uk::b365397d-a9d2-48bd-9696-7edbc47179b0" providerId="AD" clId="Web-{66FD0B7E-8EEC-BCF8-7357-528A8CA33047}" dt="2025-01-07T13:22:29.728" v="398" actId="14100"/>
        <pc:sldMkLst>
          <pc:docMk/>
          <pc:sldMk cId="759147156" sldId="266"/>
        </pc:sldMkLst>
        <pc:spChg chg="mod">
          <ac:chgData name="Murray Groves" userId="S::ij22909@bristol.ac.uk::b365397d-a9d2-48bd-9696-7edbc47179b0" providerId="AD" clId="Web-{66FD0B7E-8EEC-BCF8-7357-528A8CA33047}" dt="2025-01-07T13:22:29.728" v="398" actId="14100"/>
          <ac:spMkLst>
            <pc:docMk/>
            <pc:sldMk cId="759147156" sldId="266"/>
            <ac:spMk id="3" creationId="{D07555DC-72CE-1256-CF51-74F1EBC2B4E6}"/>
          </ac:spMkLst>
        </pc:spChg>
      </pc:sldChg>
    </pc:docChg>
  </pc:docChgLst>
  <pc:docChgLst>
    <pc:chgData name="Shayaan Ahmed" userId="S::cl22503@bristol.ac.uk::18586069-59c5-4a16-8150-211cf728ed3d" providerId="AD" clId="Web-{C348B456-9D07-4781-8BF2-49FE1BD854C3}"/>
    <pc:docChg chg="addSld delSld modSld">
      <pc:chgData name="Shayaan Ahmed" userId="S::cl22503@bristol.ac.uk::18586069-59c5-4a16-8150-211cf728ed3d" providerId="AD" clId="Web-{C348B456-9D07-4781-8BF2-49FE1BD854C3}" dt="2025-01-13T12:54:38.943" v="354" actId="20577"/>
      <pc:docMkLst>
        <pc:docMk/>
      </pc:docMkLst>
      <pc:sldChg chg="del">
        <pc:chgData name="Shayaan Ahmed" userId="S::cl22503@bristol.ac.uk::18586069-59c5-4a16-8150-211cf728ed3d" providerId="AD" clId="Web-{C348B456-9D07-4781-8BF2-49FE1BD854C3}" dt="2025-01-13T12:52:49.487" v="196"/>
        <pc:sldMkLst>
          <pc:docMk/>
          <pc:sldMk cId="3126277742" sldId="257"/>
        </pc:sldMkLst>
      </pc:sldChg>
      <pc:sldChg chg="modSp">
        <pc:chgData name="Shayaan Ahmed" userId="S::cl22503@bristol.ac.uk::18586069-59c5-4a16-8150-211cf728ed3d" providerId="AD" clId="Web-{C348B456-9D07-4781-8BF2-49FE1BD854C3}" dt="2025-01-13T12:45:51.539" v="2" actId="20577"/>
        <pc:sldMkLst>
          <pc:docMk/>
          <pc:sldMk cId="339986882" sldId="258"/>
        </pc:sldMkLst>
        <pc:spChg chg="mod">
          <ac:chgData name="Shayaan Ahmed" userId="S::cl22503@bristol.ac.uk::18586069-59c5-4a16-8150-211cf728ed3d" providerId="AD" clId="Web-{C348B456-9D07-4781-8BF2-49FE1BD854C3}" dt="2025-01-13T12:45:51.539" v="2" actId="20577"/>
          <ac:spMkLst>
            <pc:docMk/>
            <pc:sldMk cId="339986882" sldId="258"/>
            <ac:spMk id="7" creationId="{CDF603FA-3B0B-F1E9-D7DB-756E06A213BE}"/>
          </ac:spMkLst>
        </pc:spChg>
      </pc:sldChg>
      <pc:sldChg chg="modSp add replId">
        <pc:chgData name="Shayaan Ahmed" userId="S::cl22503@bristol.ac.uk::18586069-59c5-4a16-8150-211cf728ed3d" providerId="AD" clId="Web-{C348B456-9D07-4781-8BF2-49FE1BD854C3}" dt="2025-01-13T12:54:38.943" v="354" actId="20577"/>
        <pc:sldMkLst>
          <pc:docMk/>
          <pc:sldMk cId="4189943929" sldId="267"/>
        </pc:sldMkLst>
        <pc:spChg chg="mod">
          <ac:chgData name="Shayaan Ahmed" userId="S::cl22503@bristol.ac.uk::18586069-59c5-4a16-8150-211cf728ed3d" providerId="AD" clId="Web-{C348B456-9D07-4781-8BF2-49FE1BD854C3}" dt="2025-01-13T12:54:38.943" v="354" actId="20577"/>
          <ac:spMkLst>
            <pc:docMk/>
            <pc:sldMk cId="4189943929" sldId="267"/>
            <ac:spMk id="6" creationId="{D3C678E6-F46D-B24E-E012-A4E1F1FF07C2}"/>
          </ac:spMkLst>
        </pc:spChg>
      </pc:sldChg>
      <pc:sldChg chg="modSp add del replId">
        <pc:chgData name="Shayaan Ahmed" userId="S::cl22503@bristol.ac.uk::18586069-59c5-4a16-8150-211cf728ed3d" providerId="AD" clId="Web-{C348B456-9D07-4781-8BF2-49FE1BD854C3}" dt="2025-01-13T12:52:42.440" v="195"/>
        <pc:sldMkLst>
          <pc:docMk/>
          <pc:sldMk cId="2659697604" sldId="268"/>
        </pc:sldMkLst>
        <pc:spChg chg="mod">
          <ac:chgData name="Shayaan Ahmed" userId="S::cl22503@bristol.ac.uk::18586069-59c5-4a16-8150-211cf728ed3d" providerId="AD" clId="Web-{C348B456-9D07-4781-8BF2-49FE1BD854C3}" dt="2025-01-13T12:52:37.502" v="194" actId="20577"/>
          <ac:spMkLst>
            <pc:docMk/>
            <pc:sldMk cId="2659697604" sldId="268"/>
            <ac:spMk id="6" creationId="{D3C678E6-F46D-B24E-E012-A4E1F1FF07C2}"/>
          </ac:spMkLst>
        </pc:spChg>
      </pc:sldChg>
    </pc:docChg>
  </pc:docChgLst>
  <pc:docChgLst>
    <pc:chgData name="Harvey Caldeira" userId="S::jv21451@bristol.ac.uk::942c99d7-2cc5-4ff0-ace6-5c0b1f35e835" providerId="AD" clId="Web-{4FCF6A02-0E36-ADFA-E1FA-6D2A66564C36}"/>
    <pc:docChg chg="modSld">
      <pc:chgData name="Harvey Caldeira" userId="S::jv21451@bristol.ac.uk::942c99d7-2cc5-4ff0-ace6-5c0b1f35e835" providerId="AD" clId="Web-{4FCF6A02-0E36-ADFA-E1FA-6D2A66564C36}" dt="2025-01-13T12:44:24.628" v="2" actId="20577"/>
      <pc:docMkLst>
        <pc:docMk/>
      </pc:docMkLst>
      <pc:sldChg chg="modSp">
        <pc:chgData name="Harvey Caldeira" userId="S::jv21451@bristol.ac.uk::942c99d7-2cc5-4ff0-ace6-5c0b1f35e835" providerId="AD" clId="Web-{4FCF6A02-0E36-ADFA-E1FA-6D2A66564C36}" dt="2025-01-13T12:44:24.628" v="2" actId="20577"/>
        <pc:sldMkLst>
          <pc:docMk/>
          <pc:sldMk cId="339986882" sldId="258"/>
        </pc:sldMkLst>
        <pc:spChg chg="mod">
          <ac:chgData name="Harvey Caldeira" userId="S::jv21451@bristol.ac.uk::942c99d7-2cc5-4ff0-ace6-5c0b1f35e835" providerId="AD" clId="Web-{4FCF6A02-0E36-ADFA-E1FA-6D2A66564C36}" dt="2025-01-13T12:44:24.628" v="2" actId="20577"/>
          <ac:spMkLst>
            <pc:docMk/>
            <pc:sldMk cId="339986882" sldId="258"/>
            <ac:spMk id="7" creationId="{CDF603FA-3B0B-F1E9-D7DB-756E06A213BE}"/>
          </ac:spMkLst>
        </pc:spChg>
      </pc:sldChg>
    </pc:docChg>
  </pc:docChgLst>
  <pc:docChgLst>
    <pc:chgData name="Ani Boja" userId="S::df22333@bristol.ac.uk::f6cd177f-5e46-4921-a680-804eca6d542c" providerId="AD" clId="Web-{8E108B8F-7C67-AF41-7201-7DA2C4E5A876}"/>
    <pc:docChg chg="modSld sldOrd">
      <pc:chgData name="Ani Boja" userId="S::df22333@bristol.ac.uk::f6cd177f-5e46-4921-a680-804eca6d542c" providerId="AD" clId="Web-{8E108B8F-7C67-AF41-7201-7DA2C4E5A876}" dt="2025-01-06T20:13:25.962" v="91" actId="20577"/>
      <pc:docMkLst>
        <pc:docMk/>
      </pc:docMkLst>
      <pc:sldChg chg="modSp">
        <pc:chgData name="Ani Boja" userId="S::df22333@bristol.ac.uk::f6cd177f-5e46-4921-a680-804eca6d542c" providerId="AD" clId="Web-{8E108B8F-7C67-AF41-7201-7DA2C4E5A876}" dt="2025-01-06T19:59:35.472" v="45" actId="20577"/>
        <pc:sldMkLst>
          <pc:docMk/>
          <pc:sldMk cId="3639956286" sldId="262"/>
        </pc:sldMkLst>
        <pc:spChg chg="mod">
          <ac:chgData name="Ani Boja" userId="S::df22333@bristol.ac.uk::f6cd177f-5e46-4921-a680-804eca6d542c" providerId="AD" clId="Web-{8E108B8F-7C67-AF41-7201-7DA2C4E5A876}" dt="2025-01-06T19:59:35.472" v="45" actId="20577"/>
          <ac:spMkLst>
            <pc:docMk/>
            <pc:sldMk cId="3639956286" sldId="262"/>
            <ac:spMk id="3" creationId="{342C9EBB-F452-40F8-CEF8-9D8239CB06F9}"/>
          </ac:spMkLst>
        </pc:spChg>
      </pc:sldChg>
      <pc:sldChg chg="modSp">
        <pc:chgData name="Ani Boja" userId="S::df22333@bristol.ac.uk::f6cd177f-5e46-4921-a680-804eca6d542c" providerId="AD" clId="Web-{8E108B8F-7C67-AF41-7201-7DA2C4E5A876}" dt="2025-01-06T20:11:48.757" v="48" actId="20577"/>
        <pc:sldMkLst>
          <pc:docMk/>
          <pc:sldMk cId="1807059027" sldId="263"/>
        </pc:sldMkLst>
        <pc:spChg chg="mod">
          <ac:chgData name="Ani Boja" userId="S::df22333@bristol.ac.uk::f6cd177f-5e46-4921-a680-804eca6d542c" providerId="AD" clId="Web-{8E108B8F-7C67-AF41-7201-7DA2C4E5A876}" dt="2025-01-06T20:11:48.757" v="48" actId="20577"/>
          <ac:spMkLst>
            <pc:docMk/>
            <pc:sldMk cId="1807059027" sldId="263"/>
            <ac:spMk id="3" creationId="{D30719FB-05E1-7796-01FB-9F13F37D4CDB}"/>
          </ac:spMkLst>
        </pc:spChg>
      </pc:sldChg>
      <pc:sldChg chg="modSp">
        <pc:chgData name="Ani Boja" userId="S::df22333@bristol.ac.uk::f6cd177f-5e46-4921-a680-804eca6d542c" providerId="AD" clId="Web-{8E108B8F-7C67-AF41-7201-7DA2C4E5A876}" dt="2025-01-06T20:13:25.962" v="91" actId="20577"/>
        <pc:sldMkLst>
          <pc:docMk/>
          <pc:sldMk cId="377221941" sldId="264"/>
        </pc:sldMkLst>
        <pc:spChg chg="mod">
          <ac:chgData name="Ani Boja" userId="S::df22333@bristol.ac.uk::f6cd177f-5e46-4921-a680-804eca6d542c" providerId="AD" clId="Web-{8E108B8F-7C67-AF41-7201-7DA2C4E5A876}" dt="2025-01-06T20:13:25.962" v="91" actId="20577"/>
          <ac:spMkLst>
            <pc:docMk/>
            <pc:sldMk cId="377221941" sldId="264"/>
            <ac:spMk id="3" creationId="{6C2085E2-3C23-E8C6-3035-5DA97876EFC6}"/>
          </ac:spMkLst>
        </pc:spChg>
      </pc:sldChg>
      <pc:sldChg chg="ord">
        <pc:chgData name="Ani Boja" userId="S::df22333@bristol.ac.uk::f6cd177f-5e46-4921-a680-804eca6d542c" providerId="AD" clId="Web-{8E108B8F-7C67-AF41-7201-7DA2C4E5A876}" dt="2025-01-06T19:57:51.626" v="1"/>
        <pc:sldMkLst>
          <pc:docMk/>
          <pc:sldMk cId="2450189324" sldId="265"/>
        </pc:sldMkLst>
      </pc:sldChg>
      <pc:sldChg chg="ord">
        <pc:chgData name="Ani Boja" userId="S::df22333@bristol.ac.uk::f6cd177f-5e46-4921-a680-804eca6d542c" providerId="AD" clId="Web-{8E108B8F-7C67-AF41-7201-7DA2C4E5A876}" dt="2025-01-06T19:57:54.033" v="2"/>
        <pc:sldMkLst>
          <pc:docMk/>
          <pc:sldMk cId="759147156" sldId="266"/>
        </pc:sldMkLst>
      </pc:sldChg>
    </pc:docChg>
  </pc:docChgLst>
  <pc:docChgLst>
    <pc:chgData name="Ani Boja" userId="S::df22333@bristol.ac.uk::f6cd177f-5e46-4921-a680-804eca6d542c" providerId="AD" clId="Web-{71D1A3E5-0852-9462-07DE-5C0470559F7D}"/>
    <pc:docChg chg="modSld">
      <pc:chgData name="Ani Boja" userId="S::df22333@bristol.ac.uk::f6cd177f-5e46-4921-a680-804eca6d542c" providerId="AD" clId="Web-{71D1A3E5-0852-9462-07DE-5C0470559F7D}" dt="2025-01-07T13:43:47.442" v="186" actId="20577"/>
      <pc:docMkLst>
        <pc:docMk/>
      </pc:docMkLst>
      <pc:sldChg chg="modSp">
        <pc:chgData name="Ani Boja" userId="S::df22333@bristol.ac.uk::f6cd177f-5e46-4921-a680-804eca6d542c" providerId="AD" clId="Web-{71D1A3E5-0852-9462-07DE-5C0470559F7D}" dt="2025-01-07T12:55:33.784" v="108" actId="20577"/>
        <pc:sldMkLst>
          <pc:docMk/>
          <pc:sldMk cId="1749466762" sldId="261"/>
        </pc:sldMkLst>
        <pc:spChg chg="mod">
          <ac:chgData name="Ani Boja" userId="S::df22333@bristol.ac.uk::f6cd177f-5e46-4921-a680-804eca6d542c" providerId="AD" clId="Web-{71D1A3E5-0852-9462-07DE-5C0470559F7D}" dt="2025-01-07T12:55:33.784" v="108" actId="20577"/>
          <ac:spMkLst>
            <pc:docMk/>
            <pc:sldMk cId="1749466762" sldId="261"/>
            <ac:spMk id="3" creationId="{F1D6A6F2-3B7C-7470-DBD9-C95A8D5D3781}"/>
          </ac:spMkLst>
        </pc:spChg>
      </pc:sldChg>
      <pc:sldChg chg="modSp">
        <pc:chgData name="Ani Boja" userId="S::df22333@bristol.ac.uk::f6cd177f-5e46-4921-a680-804eca6d542c" providerId="AD" clId="Web-{71D1A3E5-0852-9462-07DE-5C0470559F7D}" dt="2025-01-07T12:49:15.804" v="69" actId="20577"/>
        <pc:sldMkLst>
          <pc:docMk/>
          <pc:sldMk cId="3639956286" sldId="262"/>
        </pc:sldMkLst>
        <pc:spChg chg="mod">
          <ac:chgData name="Ani Boja" userId="S::df22333@bristol.ac.uk::f6cd177f-5e46-4921-a680-804eca6d542c" providerId="AD" clId="Web-{71D1A3E5-0852-9462-07DE-5C0470559F7D}" dt="2025-01-07T12:49:15.804" v="69" actId="20577"/>
          <ac:spMkLst>
            <pc:docMk/>
            <pc:sldMk cId="3639956286" sldId="262"/>
            <ac:spMk id="3" creationId="{342C9EBB-F452-40F8-CEF8-9D8239CB06F9}"/>
          </ac:spMkLst>
        </pc:spChg>
      </pc:sldChg>
      <pc:sldChg chg="modSp">
        <pc:chgData name="Ani Boja" userId="S::df22333@bristol.ac.uk::f6cd177f-5e46-4921-a680-804eca6d542c" providerId="AD" clId="Web-{71D1A3E5-0852-9462-07DE-5C0470559F7D}" dt="2025-01-07T13:43:47.442" v="186" actId="20577"/>
        <pc:sldMkLst>
          <pc:docMk/>
          <pc:sldMk cId="377221941" sldId="264"/>
        </pc:sldMkLst>
        <pc:spChg chg="mod">
          <ac:chgData name="Ani Boja" userId="S::df22333@bristol.ac.uk::f6cd177f-5e46-4921-a680-804eca6d542c" providerId="AD" clId="Web-{71D1A3E5-0852-9462-07DE-5C0470559F7D}" dt="2025-01-07T13:43:47.442" v="186" actId="20577"/>
          <ac:spMkLst>
            <pc:docMk/>
            <pc:sldMk cId="377221941" sldId="264"/>
            <ac:spMk id="3" creationId="{6C2085E2-3C23-E8C6-3035-5DA97876EFC6}"/>
          </ac:spMkLst>
        </pc:spChg>
      </pc:sldChg>
      <pc:sldChg chg="modSp">
        <pc:chgData name="Ani Boja" userId="S::df22333@bristol.ac.uk::f6cd177f-5e46-4921-a680-804eca6d542c" providerId="AD" clId="Web-{71D1A3E5-0852-9462-07DE-5C0470559F7D}" dt="2025-01-07T12:48:53.569" v="44" actId="20577"/>
        <pc:sldMkLst>
          <pc:docMk/>
          <pc:sldMk cId="759147156" sldId="266"/>
        </pc:sldMkLst>
        <pc:spChg chg="mod">
          <ac:chgData name="Ani Boja" userId="S::df22333@bristol.ac.uk::f6cd177f-5e46-4921-a680-804eca6d542c" providerId="AD" clId="Web-{71D1A3E5-0852-9462-07DE-5C0470559F7D}" dt="2025-01-07T12:48:53.569" v="44" actId="20577"/>
          <ac:spMkLst>
            <pc:docMk/>
            <pc:sldMk cId="759147156" sldId="266"/>
            <ac:spMk id="3" creationId="{D07555DC-72CE-1256-CF51-74F1EBC2B4E6}"/>
          </ac:spMkLst>
        </pc:spChg>
      </pc:sldChg>
    </pc:docChg>
  </pc:docChgLst>
  <pc:docChgLst>
    <pc:chgData name="Murray Groves" userId="S::ij22909@bristol.ac.uk::b365397d-a9d2-48bd-9696-7edbc47179b0" providerId="AD" clId="Web-{ED58DC03-BA11-B596-8850-4239A30BB730}"/>
    <pc:docChg chg="modSld">
      <pc:chgData name="Murray Groves" userId="S::ij22909@bristol.ac.uk::b365397d-a9d2-48bd-9696-7edbc47179b0" providerId="AD" clId="Web-{ED58DC03-BA11-B596-8850-4239A30BB730}" dt="2025-01-13T12:54:41.836" v="83" actId="20577"/>
      <pc:docMkLst>
        <pc:docMk/>
      </pc:docMkLst>
      <pc:sldChg chg="modSp">
        <pc:chgData name="Murray Groves" userId="S::ij22909@bristol.ac.uk::b365397d-a9d2-48bd-9696-7edbc47179b0" providerId="AD" clId="Web-{ED58DC03-BA11-B596-8850-4239A30BB730}" dt="2025-01-13T12:51:30.955" v="69" actId="20577"/>
        <pc:sldMkLst>
          <pc:docMk/>
          <pc:sldMk cId="339986882" sldId="258"/>
        </pc:sldMkLst>
        <pc:spChg chg="mod">
          <ac:chgData name="Murray Groves" userId="S::ij22909@bristol.ac.uk::b365397d-a9d2-48bd-9696-7edbc47179b0" providerId="AD" clId="Web-{ED58DC03-BA11-B596-8850-4239A30BB730}" dt="2025-01-13T12:51:13.939" v="64" actId="20577"/>
          <ac:spMkLst>
            <pc:docMk/>
            <pc:sldMk cId="339986882" sldId="258"/>
            <ac:spMk id="3" creationId="{DFEDB71E-BA96-693D-5563-30C2D33FEE0A}"/>
          </ac:spMkLst>
        </pc:spChg>
        <pc:spChg chg="mod">
          <ac:chgData name="Murray Groves" userId="S::ij22909@bristol.ac.uk::b365397d-a9d2-48bd-9696-7edbc47179b0" providerId="AD" clId="Web-{ED58DC03-BA11-B596-8850-4239A30BB730}" dt="2025-01-13T12:51:30.955" v="69" actId="20577"/>
          <ac:spMkLst>
            <pc:docMk/>
            <pc:sldMk cId="339986882" sldId="258"/>
            <ac:spMk id="7" creationId="{CDF603FA-3B0B-F1E9-D7DB-756E06A213BE}"/>
          </ac:spMkLst>
        </pc:spChg>
      </pc:sldChg>
      <pc:sldChg chg="modSp">
        <pc:chgData name="Murray Groves" userId="S::ij22909@bristol.ac.uk::b365397d-a9d2-48bd-9696-7edbc47179b0" providerId="AD" clId="Web-{ED58DC03-BA11-B596-8850-4239A30BB730}" dt="2025-01-13T12:50:07.359" v="52" actId="20577"/>
        <pc:sldMkLst>
          <pc:docMk/>
          <pc:sldMk cId="2450189324" sldId="265"/>
        </pc:sldMkLst>
        <pc:spChg chg="mod">
          <ac:chgData name="Murray Groves" userId="S::ij22909@bristol.ac.uk::b365397d-a9d2-48bd-9696-7edbc47179b0" providerId="AD" clId="Web-{ED58DC03-BA11-B596-8850-4239A30BB730}" dt="2025-01-13T12:50:07.359" v="52" actId="20577"/>
          <ac:spMkLst>
            <pc:docMk/>
            <pc:sldMk cId="2450189324" sldId="265"/>
            <ac:spMk id="3" creationId="{BD388E6E-5516-01B2-3DB4-38F761A4F93A}"/>
          </ac:spMkLst>
        </pc:spChg>
      </pc:sldChg>
      <pc:sldChg chg="modSp">
        <pc:chgData name="Murray Groves" userId="S::ij22909@bristol.ac.uk::b365397d-a9d2-48bd-9696-7edbc47179b0" providerId="AD" clId="Web-{ED58DC03-BA11-B596-8850-4239A30BB730}" dt="2025-01-13T12:54:41.836" v="83" actId="20577"/>
        <pc:sldMkLst>
          <pc:docMk/>
          <pc:sldMk cId="4189943929" sldId="267"/>
        </pc:sldMkLst>
        <pc:spChg chg="mod">
          <ac:chgData name="Murray Groves" userId="S::ij22909@bristol.ac.uk::b365397d-a9d2-48bd-9696-7edbc47179b0" providerId="AD" clId="Web-{ED58DC03-BA11-B596-8850-4239A30BB730}" dt="2025-01-13T12:54:41.836" v="83" actId="20577"/>
          <ac:spMkLst>
            <pc:docMk/>
            <pc:sldMk cId="4189943929" sldId="267"/>
            <ac:spMk id="6" creationId="{D3C678E6-F46D-B24E-E012-A4E1F1FF07C2}"/>
          </ac:spMkLst>
        </pc:spChg>
      </pc:sldChg>
    </pc:docChg>
  </pc:docChgLst>
  <pc:docChgLst>
    <pc:chgData name="Ani Boja" userId="S::df22333@bristol.ac.uk::f6cd177f-5e46-4921-a680-804eca6d542c" providerId="AD" clId="Web-{6E86E305-77DB-7550-567A-EEDB82F78B99}"/>
    <pc:docChg chg="modSld">
      <pc:chgData name="Ani Boja" userId="S::df22333@bristol.ac.uk::f6cd177f-5e46-4921-a680-804eca6d542c" providerId="AD" clId="Web-{6E86E305-77DB-7550-567A-EEDB82F78B99}" dt="2025-01-06T02:00:03.606" v="231" actId="20577"/>
      <pc:docMkLst>
        <pc:docMk/>
      </pc:docMkLst>
      <pc:sldChg chg="modSp">
        <pc:chgData name="Ani Boja" userId="S::df22333@bristol.ac.uk::f6cd177f-5e46-4921-a680-804eca6d542c" providerId="AD" clId="Web-{6E86E305-77DB-7550-567A-EEDB82F78B99}" dt="2025-01-06T01:45:24.302" v="186" actId="20577"/>
        <pc:sldMkLst>
          <pc:docMk/>
          <pc:sldMk cId="109857222" sldId="256"/>
        </pc:sldMkLst>
        <pc:spChg chg="mod">
          <ac:chgData name="Ani Boja" userId="S::df22333@bristol.ac.uk::f6cd177f-5e46-4921-a680-804eca6d542c" providerId="AD" clId="Web-{6E86E305-77DB-7550-567A-EEDB82F78B99}" dt="2025-01-06T01:45:24.302" v="186" actId="20577"/>
          <ac:spMkLst>
            <pc:docMk/>
            <pc:sldMk cId="109857222" sldId="256"/>
            <ac:spMk id="26" creationId="{DB2DF026-7ACC-18DF-E53F-710D04CE70AA}"/>
          </ac:spMkLst>
        </pc:spChg>
      </pc:sldChg>
      <pc:sldChg chg="modSp">
        <pc:chgData name="Ani Boja" userId="S::df22333@bristol.ac.uk::f6cd177f-5e46-4921-a680-804eca6d542c" providerId="AD" clId="Web-{6E86E305-77DB-7550-567A-EEDB82F78B99}" dt="2025-01-06T01:46:12.790" v="193" actId="20577"/>
        <pc:sldMkLst>
          <pc:docMk/>
          <pc:sldMk cId="3126277742" sldId="257"/>
        </pc:sldMkLst>
        <pc:spChg chg="mod">
          <ac:chgData name="Ani Boja" userId="S::df22333@bristol.ac.uk::f6cd177f-5e46-4921-a680-804eca6d542c" providerId="AD" clId="Web-{6E86E305-77DB-7550-567A-EEDB82F78B99}" dt="2025-01-06T01:46:12.790" v="193" actId="20577"/>
          <ac:spMkLst>
            <pc:docMk/>
            <pc:sldMk cId="3126277742" sldId="257"/>
            <ac:spMk id="6" creationId="{D3C678E6-F46D-B24E-E012-A4E1F1FF07C2}"/>
          </ac:spMkLst>
        </pc:spChg>
      </pc:sldChg>
      <pc:sldChg chg="modSp">
        <pc:chgData name="Ani Boja" userId="S::df22333@bristol.ac.uk::f6cd177f-5e46-4921-a680-804eca6d542c" providerId="AD" clId="Web-{6E86E305-77DB-7550-567A-EEDB82F78B99}" dt="2025-01-06T02:00:03.606" v="231" actId="20577"/>
        <pc:sldMkLst>
          <pc:docMk/>
          <pc:sldMk cId="759147156" sldId="266"/>
        </pc:sldMkLst>
        <pc:spChg chg="mod">
          <ac:chgData name="Ani Boja" userId="S::df22333@bristol.ac.uk::f6cd177f-5e46-4921-a680-804eca6d542c" providerId="AD" clId="Web-{6E86E305-77DB-7550-567A-EEDB82F78B99}" dt="2025-01-06T02:00:03.606" v="231" actId="20577"/>
          <ac:spMkLst>
            <pc:docMk/>
            <pc:sldMk cId="759147156" sldId="266"/>
            <ac:spMk id="3" creationId="{D07555DC-72CE-1256-CF51-74F1EBC2B4E6}"/>
          </ac:spMkLst>
        </pc:spChg>
      </pc:sldChg>
    </pc:docChg>
  </pc:docChgLst>
  <pc:docChgLst>
    <pc:chgData name="Shayaan Ahmed" userId="S::cl22503@bristol.ac.uk::18586069-59c5-4a16-8150-211cf728ed3d" providerId="AD" clId="Web-{D884CA76-ACA1-4641-975F-6F55984F1BE9}"/>
    <pc:docChg chg="modSld">
      <pc:chgData name="Shayaan Ahmed" userId="S::cl22503@bristol.ac.uk::18586069-59c5-4a16-8150-211cf728ed3d" providerId="AD" clId="Web-{D884CA76-ACA1-4641-975F-6F55984F1BE9}" dt="2025-01-13T12:22:54.057" v="142" actId="20577"/>
      <pc:docMkLst>
        <pc:docMk/>
      </pc:docMkLst>
      <pc:sldChg chg="modSp">
        <pc:chgData name="Shayaan Ahmed" userId="S::cl22503@bristol.ac.uk::18586069-59c5-4a16-8150-211cf728ed3d" providerId="AD" clId="Web-{D884CA76-ACA1-4641-975F-6F55984F1BE9}" dt="2025-01-13T12:22:54.057" v="142" actId="20577"/>
        <pc:sldMkLst>
          <pc:docMk/>
          <pc:sldMk cId="109857222" sldId="256"/>
        </pc:sldMkLst>
        <pc:spChg chg="mod">
          <ac:chgData name="Shayaan Ahmed" userId="S::cl22503@bristol.ac.uk::18586069-59c5-4a16-8150-211cf728ed3d" providerId="AD" clId="Web-{D884CA76-ACA1-4641-975F-6F55984F1BE9}" dt="2025-01-13T12:22:54.057" v="142" actId="20577"/>
          <ac:spMkLst>
            <pc:docMk/>
            <pc:sldMk cId="109857222" sldId="256"/>
            <ac:spMk id="26" creationId="{DB2DF026-7ACC-18DF-E53F-710D04CE70AA}"/>
          </ac:spMkLst>
        </pc:spChg>
      </pc:sldChg>
    </pc:docChg>
  </pc:docChgLst>
  <pc:docChgLst>
    <pc:chgData name="Ani Boja" userId="S::df22333@bristol.ac.uk::f6cd177f-5e46-4921-a680-804eca6d542c" providerId="AD" clId="Web-{4FC31306-E039-8575-2209-5D4848646083}"/>
    <pc:docChg chg="addSld delSld modSld sldOrd addMainMaster delMainMaster">
      <pc:chgData name="Ani Boja" userId="S::df22333@bristol.ac.uk::f6cd177f-5e46-4921-a680-804eca6d542c" providerId="AD" clId="Web-{4FC31306-E039-8575-2209-5D4848646083}" dt="2025-01-05T16:03:46.111" v="496" actId="20577"/>
      <pc:docMkLst>
        <pc:docMk/>
      </pc:docMkLst>
      <pc:sldChg chg="addSp delSp modSp mod modClrScheme chgLayout">
        <pc:chgData name="Ani Boja" userId="S::df22333@bristol.ac.uk::f6cd177f-5e46-4921-a680-804eca6d542c" providerId="AD" clId="Web-{4FC31306-E039-8575-2209-5D4848646083}" dt="2025-01-05T15:07:39.907" v="10" actId="20577"/>
        <pc:sldMkLst>
          <pc:docMk/>
          <pc:sldMk cId="109857222" sldId="256"/>
        </pc:sldMkLst>
        <pc:spChg chg="add del mod ord">
          <ac:chgData name="Ani Boja" userId="S::df22333@bristol.ac.uk::f6cd177f-5e46-4921-a680-804eca6d542c" providerId="AD" clId="Web-{4FC31306-E039-8575-2209-5D4848646083}" dt="2025-01-05T15:06:29.655" v="9"/>
          <ac:spMkLst>
            <pc:docMk/>
            <pc:sldMk cId="109857222" sldId="256"/>
            <ac:spMk id="2" creationId="{00000000-0000-0000-0000-000000000000}"/>
          </ac:spMkLst>
        </pc:spChg>
        <pc:spChg chg="add del mod ord">
          <ac:chgData name="Ani Boja" userId="S::df22333@bristol.ac.uk::f6cd177f-5e46-4921-a680-804eca6d542c" providerId="AD" clId="Web-{4FC31306-E039-8575-2209-5D4848646083}" dt="2025-01-05T15:06:29.655" v="9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Ani Boja" userId="S::df22333@bristol.ac.uk::f6cd177f-5e46-4921-a680-804eca6d542c" providerId="AD" clId="Web-{4FC31306-E039-8575-2209-5D4848646083}" dt="2025-01-05T15:06:26.248" v="6"/>
          <ac:spMkLst>
            <pc:docMk/>
            <pc:sldMk cId="109857222" sldId="256"/>
            <ac:spMk id="8" creationId="{7BB11BBB-4381-AFAC-7A31-1B0C9074D525}"/>
          </ac:spMkLst>
        </pc:spChg>
        <pc:spChg chg="add del mod">
          <ac:chgData name="Ani Boja" userId="S::df22333@bristol.ac.uk::f6cd177f-5e46-4921-a680-804eca6d542c" providerId="AD" clId="Web-{4FC31306-E039-8575-2209-5D4848646083}" dt="2025-01-05T15:06:26.248" v="6"/>
          <ac:spMkLst>
            <pc:docMk/>
            <pc:sldMk cId="109857222" sldId="256"/>
            <ac:spMk id="10" creationId="{A907C669-8B14-A47A-A254-702FA28A28B0}"/>
          </ac:spMkLst>
        </pc:spChg>
        <pc:spChg chg="add del mod">
          <ac:chgData name="Ani Boja" userId="S::df22333@bristol.ac.uk::f6cd177f-5e46-4921-a680-804eca6d542c" providerId="AD" clId="Web-{4FC31306-E039-8575-2209-5D4848646083}" dt="2025-01-05T15:06:26.248" v="6"/>
          <ac:spMkLst>
            <pc:docMk/>
            <pc:sldMk cId="109857222" sldId="256"/>
            <ac:spMk id="12" creationId="{4FA3C2B6-D178-74B1-92FE-8088FCBB664C}"/>
          </ac:spMkLst>
        </pc:spChg>
        <pc:spChg chg="add del mod">
          <ac:chgData name="Ani Boja" userId="S::df22333@bristol.ac.uk::f6cd177f-5e46-4921-a680-804eca6d542c" providerId="AD" clId="Web-{4FC31306-E039-8575-2209-5D4848646083}" dt="2025-01-05T15:06:26.248" v="6"/>
          <ac:spMkLst>
            <pc:docMk/>
            <pc:sldMk cId="109857222" sldId="256"/>
            <ac:spMk id="14" creationId="{97C12581-B22B-FC40-858B-7BBA4CA73C0F}"/>
          </ac:spMkLst>
        </pc:spChg>
        <pc:spChg chg="add del mod">
          <ac:chgData name="Ani Boja" userId="S::df22333@bristol.ac.uk::f6cd177f-5e46-4921-a680-804eca6d542c" providerId="AD" clId="Web-{4FC31306-E039-8575-2209-5D4848646083}" dt="2025-01-05T15:06:26.248" v="6"/>
          <ac:spMkLst>
            <pc:docMk/>
            <pc:sldMk cId="109857222" sldId="256"/>
            <ac:spMk id="16" creationId="{91F95459-C7A8-4BE1-1399-01E8C9D1B3EA}"/>
          </ac:spMkLst>
        </pc:spChg>
        <pc:spChg chg="add del mod">
          <ac:chgData name="Ani Boja" userId="S::df22333@bristol.ac.uk::f6cd177f-5e46-4921-a680-804eca6d542c" providerId="AD" clId="Web-{4FC31306-E039-8575-2209-5D4848646083}" dt="2025-01-05T15:06:26.248" v="6"/>
          <ac:spMkLst>
            <pc:docMk/>
            <pc:sldMk cId="109857222" sldId="256"/>
            <ac:spMk id="18" creationId="{0A0D8E74-0231-9352-CA42-2B845FB72618}"/>
          </ac:spMkLst>
        </pc:spChg>
        <pc:spChg chg="add del mod">
          <ac:chgData name="Ani Boja" userId="S::df22333@bristol.ac.uk::f6cd177f-5e46-4921-a680-804eca6d542c" providerId="AD" clId="Web-{4FC31306-E039-8575-2209-5D4848646083}" dt="2025-01-05T15:06:29.655" v="8"/>
          <ac:spMkLst>
            <pc:docMk/>
            <pc:sldMk cId="109857222" sldId="256"/>
            <ac:spMk id="20" creationId="{930694F3-495B-9962-0C39-CD2FA9B7DA07}"/>
          </ac:spMkLst>
        </pc:spChg>
        <pc:spChg chg="add del mod">
          <ac:chgData name="Ani Boja" userId="S::df22333@bristol.ac.uk::f6cd177f-5e46-4921-a680-804eca6d542c" providerId="AD" clId="Web-{4FC31306-E039-8575-2209-5D4848646083}" dt="2025-01-05T15:06:29.655" v="8"/>
          <ac:spMkLst>
            <pc:docMk/>
            <pc:sldMk cId="109857222" sldId="256"/>
            <ac:spMk id="21" creationId="{71421FE7-2230-B0B3-3EE2-F76FAC2DA1B4}"/>
          </ac:spMkLst>
        </pc:spChg>
        <pc:spChg chg="add del mod">
          <ac:chgData name="Ani Boja" userId="S::df22333@bristol.ac.uk::f6cd177f-5e46-4921-a680-804eca6d542c" providerId="AD" clId="Web-{4FC31306-E039-8575-2209-5D4848646083}" dt="2025-01-05T15:06:29.655" v="8"/>
          <ac:spMkLst>
            <pc:docMk/>
            <pc:sldMk cId="109857222" sldId="256"/>
            <ac:spMk id="22" creationId="{1C527693-A739-77D4-314C-3E4917F27FF1}"/>
          </ac:spMkLst>
        </pc:spChg>
        <pc:spChg chg="add del mod">
          <ac:chgData name="Ani Boja" userId="S::df22333@bristol.ac.uk::f6cd177f-5e46-4921-a680-804eca6d542c" providerId="AD" clId="Web-{4FC31306-E039-8575-2209-5D4848646083}" dt="2025-01-05T15:06:29.655" v="8"/>
          <ac:spMkLst>
            <pc:docMk/>
            <pc:sldMk cId="109857222" sldId="256"/>
            <ac:spMk id="23" creationId="{68A71270-8A86-4FF8-208F-FE15D071E62B}"/>
          </ac:spMkLst>
        </pc:spChg>
        <pc:spChg chg="add del mod">
          <ac:chgData name="Ani Boja" userId="S::df22333@bristol.ac.uk::f6cd177f-5e46-4921-a680-804eca6d542c" providerId="AD" clId="Web-{4FC31306-E039-8575-2209-5D4848646083}" dt="2025-01-05T15:06:29.655" v="8"/>
          <ac:spMkLst>
            <pc:docMk/>
            <pc:sldMk cId="109857222" sldId="256"/>
            <ac:spMk id="24" creationId="{8734E89D-0087-112D-E799-DC96517039A9}"/>
          </ac:spMkLst>
        </pc:spChg>
        <pc:spChg chg="add mod">
          <ac:chgData name="Ani Boja" userId="S::df22333@bristol.ac.uk::f6cd177f-5e46-4921-a680-804eca6d542c" providerId="AD" clId="Web-{4FC31306-E039-8575-2209-5D4848646083}" dt="2025-01-05T15:07:39.907" v="10" actId="20577"/>
          <ac:spMkLst>
            <pc:docMk/>
            <pc:sldMk cId="109857222" sldId="256"/>
            <ac:spMk id="26" creationId="{DB2DF026-7ACC-18DF-E53F-710D04CE70AA}"/>
          </ac:spMkLst>
        </pc:spChg>
        <pc:spChg chg="add mod">
          <ac:chgData name="Ani Boja" userId="S::df22333@bristol.ac.uk::f6cd177f-5e46-4921-a680-804eca6d542c" providerId="AD" clId="Web-{4FC31306-E039-8575-2209-5D4848646083}" dt="2025-01-05T15:06:29.655" v="9"/>
          <ac:spMkLst>
            <pc:docMk/>
            <pc:sldMk cId="109857222" sldId="256"/>
            <ac:spMk id="27" creationId="{04AC05E1-F227-9210-64CD-37EE272D0ADA}"/>
          </ac:spMkLst>
        </pc:spChg>
        <pc:spChg chg="add mod">
          <ac:chgData name="Ani Boja" userId="S::df22333@bristol.ac.uk::f6cd177f-5e46-4921-a680-804eca6d542c" providerId="AD" clId="Web-{4FC31306-E039-8575-2209-5D4848646083}" dt="2025-01-05T15:06:29.655" v="9"/>
          <ac:spMkLst>
            <pc:docMk/>
            <pc:sldMk cId="109857222" sldId="256"/>
            <ac:spMk id="28" creationId="{FC38CA2B-5334-7BE5-6E72-B41C0C8DD4F6}"/>
          </ac:spMkLst>
        </pc:spChg>
        <pc:spChg chg="add mod">
          <ac:chgData name="Ani Boja" userId="S::df22333@bristol.ac.uk::f6cd177f-5e46-4921-a680-804eca6d542c" providerId="AD" clId="Web-{4FC31306-E039-8575-2209-5D4848646083}" dt="2025-01-05T15:06:29.655" v="9"/>
          <ac:spMkLst>
            <pc:docMk/>
            <pc:sldMk cId="109857222" sldId="256"/>
            <ac:spMk id="29" creationId="{199DBA72-9F05-F3DE-783D-823DE47DC13F}"/>
          </ac:spMkLst>
        </pc:spChg>
      </pc:sldChg>
      <pc:sldChg chg="addSp modSp new mod modClrScheme chgLayout">
        <pc:chgData name="Ani Boja" userId="S::df22333@bristol.ac.uk::f6cd177f-5e46-4921-a680-804eca6d542c" providerId="AD" clId="Web-{4FC31306-E039-8575-2209-5D4848646083}" dt="2025-01-05T15:57:30.113" v="450" actId="20577"/>
        <pc:sldMkLst>
          <pc:docMk/>
          <pc:sldMk cId="3126277742" sldId="257"/>
        </pc:sldMkLst>
        <pc:spChg chg="mod ord">
          <ac:chgData name="Ani Boja" userId="S::df22333@bristol.ac.uk::f6cd177f-5e46-4921-a680-804eca6d542c" providerId="AD" clId="Web-{4FC31306-E039-8575-2209-5D4848646083}" dt="2025-01-05T15:08:10.423" v="14" actId="20577"/>
          <ac:spMkLst>
            <pc:docMk/>
            <pc:sldMk cId="3126277742" sldId="257"/>
            <ac:spMk id="2" creationId="{3F56144B-4384-90E3-FD1F-BDA1AF6FA0A0}"/>
          </ac:spMkLst>
        </pc:spChg>
        <pc:spChg chg="mod ord">
          <ac:chgData name="Ani Boja" userId="S::df22333@bristol.ac.uk::f6cd177f-5e46-4921-a680-804eca6d542c" providerId="AD" clId="Web-{4FC31306-E039-8575-2209-5D4848646083}" dt="2025-01-05T15:08:04.470" v="12"/>
          <ac:spMkLst>
            <pc:docMk/>
            <pc:sldMk cId="3126277742" sldId="257"/>
            <ac:spMk id="3" creationId="{B9A59D87-00A0-9483-AC33-E3FBBF396A12}"/>
          </ac:spMkLst>
        </pc:spChg>
        <pc:spChg chg="mod ord">
          <ac:chgData name="Ani Boja" userId="S::df22333@bristol.ac.uk::f6cd177f-5e46-4921-a680-804eca6d542c" providerId="AD" clId="Web-{4FC31306-E039-8575-2209-5D4848646083}" dt="2025-01-05T15:08:04.470" v="12"/>
          <ac:spMkLst>
            <pc:docMk/>
            <pc:sldMk cId="3126277742" sldId="257"/>
            <ac:spMk id="4" creationId="{08EC9476-22B9-4B39-0B07-7B6DC7DD74DA}"/>
          </ac:spMkLst>
        </pc:spChg>
        <pc:spChg chg="mod ord">
          <ac:chgData name="Ani Boja" userId="S::df22333@bristol.ac.uk::f6cd177f-5e46-4921-a680-804eca6d542c" providerId="AD" clId="Web-{4FC31306-E039-8575-2209-5D4848646083}" dt="2025-01-05T15:08:04.470" v="12"/>
          <ac:spMkLst>
            <pc:docMk/>
            <pc:sldMk cId="3126277742" sldId="257"/>
            <ac:spMk id="5" creationId="{F781BF7A-AA92-F1D7-DAC0-225FF567954F}"/>
          </ac:spMkLst>
        </pc:spChg>
        <pc:spChg chg="add mod ord">
          <ac:chgData name="Ani Boja" userId="S::df22333@bristol.ac.uk::f6cd177f-5e46-4921-a680-804eca6d542c" providerId="AD" clId="Web-{4FC31306-E039-8575-2209-5D4848646083}" dt="2025-01-05T15:57:30.113" v="450" actId="20577"/>
          <ac:spMkLst>
            <pc:docMk/>
            <pc:sldMk cId="3126277742" sldId="257"/>
            <ac:spMk id="6" creationId="{D3C678E6-F46D-B24E-E012-A4E1F1FF07C2}"/>
          </ac:spMkLst>
        </pc:spChg>
      </pc:sldChg>
      <pc:sldChg chg="addSp modSp new mod modClrScheme chgLayout">
        <pc:chgData name="Ani Boja" userId="S::df22333@bristol.ac.uk::f6cd177f-5e46-4921-a680-804eca6d542c" providerId="AD" clId="Web-{4FC31306-E039-8575-2209-5D4848646083}" dt="2025-01-05T15:54:02.076" v="351" actId="20577"/>
        <pc:sldMkLst>
          <pc:docMk/>
          <pc:sldMk cId="339986882" sldId="258"/>
        </pc:sldMkLst>
        <pc:spChg chg="mod ord">
          <ac:chgData name="Ani Boja" userId="S::df22333@bristol.ac.uk::f6cd177f-5e46-4921-a680-804eca6d542c" providerId="AD" clId="Web-{4FC31306-E039-8575-2209-5D4848646083}" dt="2025-01-05T15:53:22.216" v="316"/>
          <ac:spMkLst>
            <pc:docMk/>
            <pc:sldMk cId="339986882" sldId="258"/>
            <ac:spMk id="2" creationId="{546BE41B-B3BE-A5BE-FFEA-BA9094CA07FA}"/>
          </ac:spMkLst>
        </pc:spChg>
        <pc:spChg chg="mod ord">
          <ac:chgData name="Ani Boja" userId="S::df22333@bristol.ac.uk::f6cd177f-5e46-4921-a680-804eca6d542c" providerId="AD" clId="Web-{4FC31306-E039-8575-2209-5D4848646083}" dt="2025-01-05T15:54:02.076" v="351" actId="20577"/>
          <ac:spMkLst>
            <pc:docMk/>
            <pc:sldMk cId="339986882" sldId="258"/>
            <ac:spMk id="3" creationId="{DFEDB71E-BA96-693D-5563-30C2D33FEE0A}"/>
          </ac:spMkLst>
        </pc:spChg>
        <pc:spChg chg="mod ord">
          <ac:chgData name="Ani Boja" userId="S::df22333@bristol.ac.uk::f6cd177f-5e46-4921-a680-804eca6d542c" providerId="AD" clId="Web-{4FC31306-E039-8575-2209-5D4848646083}" dt="2025-01-05T15:53:22.216" v="316"/>
          <ac:spMkLst>
            <pc:docMk/>
            <pc:sldMk cId="339986882" sldId="258"/>
            <ac:spMk id="4" creationId="{FFEA8098-5CC2-61D5-83CC-D1ED72AB5634}"/>
          </ac:spMkLst>
        </pc:spChg>
        <pc:spChg chg="mod ord">
          <ac:chgData name="Ani Boja" userId="S::df22333@bristol.ac.uk::f6cd177f-5e46-4921-a680-804eca6d542c" providerId="AD" clId="Web-{4FC31306-E039-8575-2209-5D4848646083}" dt="2025-01-05T15:53:22.216" v="316"/>
          <ac:spMkLst>
            <pc:docMk/>
            <pc:sldMk cId="339986882" sldId="258"/>
            <ac:spMk id="5" creationId="{4B76E854-6FE7-0357-4AD6-C44264A668B5}"/>
          </ac:spMkLst>
        </pc:spChg>
        <pc:spChg chg="mod ord">
          <ac:chgData name="Ani Boja" userId="S::df22333@bristol.ac.uk::f6cd177f-5e46-4921-a680-804eca6d542c" providerId="AD" clId="Web-{4FC31306-E039-8575-2209-5D4848646083}" dt="2025-01-05T15:53:22.216" v="316"/>
          <ac:spMkLst>
            <pc:docMk/>
            <pc:sldMk cId="339986882" sldId="258"/>
            <ac:spMk id="6" creationId="{639450F4-CADB-77EF-DFCA-E4303A2DD20B}"/>
          </ac:spMkLst>
        </pc:spChg>
        <pc:spChg chg="add mod ord">
          <ac:chgData name="Ani Boja" userId="S::df22333@bristol.ac.uk::f6cd177f-5e46-4921-a680-804eca6d542c" providerId="AD" clId="Web-{4FC31306-E039-8575-2209-5D4848646083}" dt="2025-01-05T15:53:36.826" v="320" actId="20577"/>
          <ac:spMkLst>
            <pc:docMk/>
            <pc:sldMk cId="339986882" sldId="258"/>
            <ac:spMk id="7" creationId="{CDF603FA-3B0B-F1E9-D7DB-756E06A213BE}"/>
          </ac:spMkLst>
        </pc:spChg>
      </pc:sldChg>
      <pc:sldChg chg="modSp new">
        <pc:chgData name="Ani Boja" userId="S::df22333@bristol.ac.uk::f6cd177f-5e46-4921-a680-804eca6d542c" providerId="AD" clId="Web-{4FC31306-E039-8575-2209-5D4848646083}" dt="2025-01-05T15:09:36.863" v="51" actId="20577"/>
        <pc:sldMkLst>
          <pc:docMk/>
          <pc:sldMk cId="932147340" sldId="259"/>
        </pc:sldMkLst>
        <pc:spChg chg="mod">
          <ac:chgData name="Ani Boja" userId="S::df22333@bristol.ac.uk::f6cd177f-5e46-4921-a680-804eca6d542c" providerId="AD" clId="Web-{4FC31306-E039-8575-2209-5D4848646083}" dt="2025-01-05T15:08:49.721" v="37" actId="20577"/>
          <ac:spMkLst>
            <pc:docMk/>
            <pc:sldMk cId="932147340" sldId="259"/>
            <ac:spMk id="2" creationId="{69D41137-C094-A1C1-0E85-24C4057A0DE5}"/>
          </ac:spMkLst>
        </pc:spChg>
        <pc:spChg chg="mod">
          <ac:chgData name="Ani Boja" userId="S::df22333@bristol.ac.uk::f6cd177f-5e46-4921-a680-804eca6d542c" providerId="AD" clId="Web-{4FC31306-E039-8575-2209-5D4848646083}" dt="2025-01-05T15:09:36.863" v="51" actId="20577"/>
          <ac:spMkLst>
            <pc:docMk/>
            <pc:sldMk cId="932147340" sldId="259"/>
            <ac:spMk id="3" creationId="{6C2085E2-3C23-E8C6-3035-5DA97876EFC6}"/>
          </ac:spMkLst>
        </pc:spChg>
      </pc:sldChg>
      <pc:sldChg chg="modSp new">
        <pc:chgData name="Ani Boja" userId="S::df22333@bristol.ac.uk::f6cd177f-5e46-4921-a680-804eca6d542c" providerId="AD" clId="Web-{4FC31306-E039-8575-2209-5D4848646083}" dt="2025-01-05T15:09:52.535" v="54" actId="20577"/>
        <pc:sldMkLst>
          <pc:docMk/>
          <pc:sldMk cId="4132020381" sldId="260"/>
        </pc:sldMkLst>
        <pc:spChg chg="mod">
          <ac:chgData name="Ani Boja" userId="S::df22333@bristol.ac.uk::f6cd177f-5e46-4921-a680-804eca6d542c" providerId="AD" clId="Web-{4FC31306-E039-8575-2209-5D4848646083}" dt="2025-01-05T15:09:47.332" v="53" actId="20577"/>
          <ac:spMkLst>
            <pc:docMk/>
            <pc:sldMk cId="4132020381" sldId="260"/>
            <ac:spMk id="2" creationId="{E3EE08F9-0816-7B98-C330-4F379AD6464B}"/>
          </ac:spMkLst>
        </pc:spChg>
        <pc:spChg chg="mod">
          <ac:chgData name="Ani Boja" userId="S::df22333@bristol.ac.uk::f6cd177f-5e46-4921-a680-804eca6d542c" providerId="AD" clId="Web-{4FC31306-E039-8575-2209-5D4848646083}" dt="2025-01-05T15:09:52.535" v="54" actId="20577"/>
          <ac:spMkLst>
            <pc:docMk/>
            <pc:sldMk cId="4132020381" sldId="260"/>
            <ac:spMk id="3" creationId="{ED082A0E-C0F9-CA7E-BED5-4C291742529F}"/>
          </ac:spMkLst>
        </pc:spChg>
      </pc:sldChg>
      <pc:sldChg chg="modSp new">
        <pc:chgData name="Ani Boja" userId="S::df22333@bristol.ac.uk::f6cd177f-5e46-4921-a680-804eca6d542c" providerId="AD" clId="Web-{4FC31306-E039-8575-2209-5D4848646083}" dt="2025-01-05T15:10:01.661" v="62" actId="20577"/>
        <pc:sldMkLst>
          <pc:docMk/>
          <pc:sldMk cId="1749466762" sldId="261"/>
        </pc:sldMkLst>
        <pc:spChg chg="mod">
          <ac:chgData name="Ani Boja" userId="S::df22333@bristol.ac.uk::f6cd177f-5e46-4921-a680-804eca6d542c" providerId="AD" clId="Web-{4FC31306-E039-8575-2209-5D4848646083}" dt="2025-01-05T15:10:01.661" v="62" actId="20577"/>
          <ac:spMkLst>
            <pc:docMk/>
            <pc:sldMk cId="1749466762" sldId="261"/>
            <ac:spMk id="2" creationId="{B5A3B5D4-9359-5F67-CF9E-E7153B60B25B}"/>
          </ac:spMkLst>
        </pc:spChg>
      </pc:sldChg>
      <pc:sldChg chg="modSp new">
        <pc:chgData name="Ani Boja" userId="S::df22333@bristol.ac.uk::f6cd177f-5e46-4921-a680-804eca6d542c" providerId="AD" clId="Web-{4FC31306-E039-8575-2209-5D4848646083}" dt="2025-01-05T15:10:53.131" v="71" actId="20577"/>
        <pc:sldMkLst>
          <pc:docMk/>
          <pc:sldMk cId="3639956286" sldId="262"/>
        </pc:sldMkLst>
        <pc:spChg chg="mod">
          <ac:chgData name="Ani Boja" userId="S::df22333@bristol.ac.uk::f6cd177f-5e46-4921-a680-804eca6d542c" providerId="AD" clId="Web-{4FC31306-E039-8575-2209-5D4848646083}" dt="2025-01-05T15:10:12.364" v="67" actId="20577"/>
          <ac:spMkLst>
            <pc:docMk/>
            <pc:sldMk cId="3639956286" sldId="262"/>
            <ac:spMk id="2" creationId="{F3FA8D56-427D-93F7-FCCD-AEDF345BECDC}"/>
          </ac:spMkLst>
        </pc:spChg>
        <pc:spChg chg="mod">
          <ac:chgData name="Ani Boja" userId="S::df22333@bristol.ac.uk::f6cd177f-5e46-4921-a680-804eca6d542c" providerId="AD" clId="Web-{4FC31306-E039-8575-2209-5D4848646083}" dt="2025-01-05T15:10:53.131" v="71" actId="20577"/>
          <ac:spMkLst>
            <pc:docMk/>
            <pc:sldMk cId="3639956286" sldId="262"/>
            <ac:spMk id="3" creationId="{342C9EBB-F452-40F8-CEF8-9D8239CB06F9}"/>
          </ac:spMkLst>
        </pc:spChg>
      </pc:sldChg>
      <pc:sldChg chg="modSp new">
        <pc:chgData name="Ani Boja" userId="S::df22333@bristol.ac.uk::f6cd177f-5e46-4921-a680-804eca6d542c" providerId="AD" clId="Web-{4FC31306-E039-8575-2209-5D4848646083}" dt="2025-01-05T15:13:15.244" v="83" actId="20577"/>
        <pc:sldMkLst>
          <pc:docMk/>
          <pc:sldMk cId="1807059027" sldId="263"/>
        </pc:sldMkLst>
        <pc:spChg chg="mod">
          <ac:chgData name="Ani Boja" userId="S::df22333@bristol.ac.uk::f6cd177f-5e46-4921-a680-804eca6d542c" providerId="AD" clId="Web-{4FC31306-E039-8575-2209-5D4848646083}" dt="2025-01-05T15:11:03.162" v="73" actId="20577"/>
          <ac:spMkLst>
            <pc:docMk/>
            <pc:sldMk cId="1807059027" sldId="263"/>
            <ac:spMk id="2" creationId="{7680807C-DCEF-EB30-2D1C-AF1783C3D995}"/>
          </ac:spMkLst>
        </pc:spChg>
        <pc:spChg chg="mod">
          <ac:chgData name="Ani Boja" userId="S::df22333@bristol.ac.uk::f6cd177f-5e46-4921-a680-804eca6d542c" providerId="AD" clId="Web-{4FC31306-E039-8575-2209-5D4848646083}" dt="2025-01-05T15:13:15.244" v="83" actId="20577"/>
          <ac:spMkLst>
            <pc:docMk/>
            <pc:sldMk cId="1807059027" sldId="263"/>
            <ac:spMk id="3" creationId="{D30719FB-05E1-7796-01FB-9F13F37D4CDB}"/>
          </ac:spMkLst>
        </pc:spChg>
      </pc:sldChg>
      <pc:sldChg chg="modSp">
        <pc:chgData name="Ani Boja" userId="S::df22333@bristol.ac.uk::f6cd177f-5e46-4921-a680-804eca6d542c" providerId="AD" clId="Web-{4FC31306-E039-8575-2209-5D4848646083}" dt="2025-01-05T15:59:12.179" v="486" actId="20577"/>
        <pc:sldMkLst>
          <pc:docMk/>
          <pc:sldMk cId="377221941" sldId="264"/>
        </pc:sldMkLst>
        <pc:spChg chg="mod">
          <ac:chgData name="Ani Boja" userId="S::df22333@bristol.ac.uk::f6cd177f-5e46-4921-a680-804eca6d542c" providerId="AD" clId="Web-{4FC31306-E039-8575-2209-5D4848646083}" dt="2025-01-05T15:59:12.179" v="486" actId="20577"/>
          <ac:spMkLst>
            <pc:docMk/>
            <pc:sldMk cId="377221941" sldId="264"/>
            <ac:spMk id="3" creationId="{6C2085E2-3C23-E8C6-3035-5DA97876EFC6}"/>
          </ac:spMkLst>
        </pc:spChg>
      </pc:sldChg>
      <pc:sldChg chg="modSp new">
        <pc:chgData name="Ani Boja" userId="S::df22333@bristol.ac.uk::f6cd177f-5e46-4921-a680-804eca6d542c" providerId="AD" clId="Web-{4FC31306-E039-8575-2209-5D4848646083}" dt="2025-01-05T16:03:46.111" v="496" actId="20577"/>
        <pc:sldMkLst>
          <pc:docMk/>
          <pc:sldMk cId="759147156" sldId="266"/>
        </pc:sldMkLst>
        <pc:spChg chg="mod">
          <ac:chgData name="Ani Boja" userId="S::df22333@bristol.ac.uk::f6cd177f-5e46-4921-a680-804eca6d542c" providerId="AD" clId="Web-{4FC31306-E039-8575-2209-5D4848646083}" dt="2025-01-05T16:03:46.111" v="496" actId="20577"/>
          <ac:spMkLst>
            <pc:docMk/>
            <pc:sldMk cId="759147156" sldId="266"/>
            <ac:spMk id="2" creationId="{7153E9B5-E4CA-AA9C-33F1-78568B1A6D1D}"/>
          </ac:spMkLst>
        </pc:spChg>
      </pc:sldChg>
      <pc:sldChg chg="modSp new del ord">
        <pc:chgData name="Ani Boja" userId="S::df22333@bristol.ac.uk::f6cd177f-5e46-4921-a680-804eca6d542c" providerId="AD" clId="Web-{4FC31306-E039-8575-2209-5D4848646083}" dt="2025-01-05T15:51:16.462" v="160"/>
        <pc:sldMkLst>
          <pc:docMk/>
          <pc:sldMk cId="3409366997" sldId="266"/>
        </pc:sldMkLst>
        <pc:spChg chg="mod">
          <ac:chgData name="Ani Boja" userId="S::df22333@bristol.ac.uk::f6cd177f-5e46-4921-a680-804eca6d542c" providerId="AD" clId="Web-{4FC31306-E039-8575-2209-5D4848646083}" dt="2025-01-05T15:51:11.478" v="159" actId="20577"/>
          <ac:spMkLst>
            <pc:docMk/>
            <pc:sldMk cId="3409366997" sldId="266"/>
            <ac:spMk id="2" creationId="{EF996D04-04D6-5942-A665-68DA7615D231}"/>
          </ac:spMkLst>
        </pc:spChg>
        <pc:spChg chg="mod">
          <ac:chgData name="Ani Boja" userId="S::df22333@bristol.ac.uk::f6cd177f-5e46-4921-a680-804eca6d542c" providerId="AD" clId="Web-{4FC31306-E039-8575-2209-5D4848646083}" dt="2025-01-05T15:49:52.159" v="157" actId="20577"/>
          <ac:spMkLst>
            <pc:docMk/>
            <pc:sldMk cId="3409366997" sldId="266"/>
            <ac:spMk id="3" creationId="{7902660B-CBF1-3A64-6C60-673E6CD4B631}"/>
          </ac:spMkLst>
        </pc:spChg>
      </pc:sldChg>
      <pc:sldMasterChg chg="del delSldLayout">
        <pc:chgData name="Ani Boja" userId="S::df22333@bristol.ac.uk::f6cd177f-5e46-4921-a680-804eca6d542c" providerId="AD" clId="Web-{4FC31306-E039-8575-2209-5D4848646083}" dt="2025-01-05T15:06:08.342" v="0"/>
        <pc:sldMasterMkLst>
          <pc:docMk/>
          <pc:sldMasterMk cId="2460954070" sldId="2147483660"/>
        </pc:sldMasterMkLst>
        <pc:sldLayoutChg chg="del">
          <pc:chgData name="Ani Boja" userId="S::df22333@bristol.ac.uk::f6cd177f-5e46-4921-a680-804eca6d542c" providerId="AD" clId="Web-{4FC31306-E039-8575-2209-5D4848646083}" dt="2025-01-05T15:06:08.34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ni Boja" userId="S::df22333@bristol.ac.uk::f6cd177f-5e46-4921-a680-804eca6d542c" providerId="AD" clId="Web-{4FC31306-E039-8575-2209-5D4848646083}" dt="2025-01-05T15:06:08.34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ni Boja" userId="S::df22333@bristol.ac.uk::f6cd177f-5e46-4921-a680-804eca6d542c" providerId="AD" clId="Web-{4FC31306-E039-8575-2209-5D4848646083}" dt="2025-01-05T15:06:08.34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ni Boja" userId="S::df22333@bristol.ac.uk::f6cd177f-5e46-4921-a680-804eca6d542c" providerId="AD" clId="Web-{4FC31306-E039-8575-2209-5D4848646083}" dt="2025-01-05T15:06:08.34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ni Boja" userId="S::df22333@bristol.ac.uk::f6cd177f-5e46-4921-a680-804eca6d542c" providerId="AD" clId="Web-{4FC31306-E039-8575-2209-5D4848646083}" dt="2025-01-05T15:06:08.34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ni Boja" userId="S::df22333@bristol.ac.uk::f6cd177f-5e46-4921-a680-804eca6d542c" providerId="AD" clId="Web-{4FC31306-E039-8575-2209-5D4848646083}" dt="2025-01-05T15:06:08.34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ni Boja" userId="S::df22333@bristol.ac.uk::f6cd177f-5e46-4921-a680-804eca6d542c" providerId="AD" clId="Web-{4FC31306-E039-8575-2209-5D4848646083}" dt="2025-01-05T15:06:08.34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ni Boja" userId="S::df22333@bristol.ac.uk::f6cd177f-5e46-4921-a680-804eca6d542c" providerId="AD" clId="Web-{4FC31306-E039-8575-2209-5D4848646083}" dt="2025-01-05T15:06:08.34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ni Boja" userId="S::df22333@bristol.ac.uk::f6cd177f-5e46-4921-a680-804eca6d542c" providerId="AD" clId="Web-{4FC31306-E039-8575-2209-5D4848646083}" dt="2025-01-05T15:06:08.34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ni Boja" userId="S::df22333@bristol.ac.uk::f6cd177f-5e46-4921-a680-804eca6d542c" providerId="AD" clId="Web-{4FC31306-E039-8575-2209-5D4848646083}" dt="2025-01-05T15:06:08.34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ni Boja" userId="S::df22333@bristol.ac.uk::f6cd177f-5e46-4921-a680-804eca6d542c" providerId="AD" clId="Web-{4FC31306-E039-8575-2209-5D4848646083}" dt="2025-01-05T15:06:08.34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ni Boja" userId="S::df22333@bristol.ac.uk::f6cd177f-5e46-4921-a680-804eca6d542c" providerId="AD" clId="Web-{4FC31306-E039-8575-2209-5D4848646083}" dt="2025-01-05T15:06:11.842" v="1"/>
        <pc:sldMasterMkLst>
          <pc:docMk/>
          <pc:sldMasterMk cId="193412263" sldId="2147483672"/>
        </pc:sldMasterMkLst>
        <pc:sldLayoutChg chg="add del mod replId">
          <pc:chgData name="Ani Boja" userId="S::df22333@bristol.ac.uk::f6cd177f-5e46-4921-a680-804eca6d542c" providerId="AD" clId="Web-{4FC31306-E039-8575-2209-5D4848646083}" dt="2025-01-05T15:06:11.842" v="1"/>
          <pc:sldLayoutMkLst>
            <pc:docMk/>
            <pc:sldMasterMk cId="193412263" sldId="2147483672"/>
            <pc:sldLayoutMk cId="3387925585" sldId="2147483673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1.842" v="1"/>
          <pc:sldLayoutMkLst>
            <pc:docMk/>
            <pc:sldMasterMk cId="193412263" sldId="2147483672"/>
            <pc:sldLayoutMk cId="889642398" sldId="2147483674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1.842" v="1"/>
          <pc:sldLayoutMkLst>
            <pc:docMk/>
            <pc:sldMasterMk cId="193412263" sldId="2147483672"/>
            <pc:sldLayoutMk cId="943111632" sldId="2147483675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1.842" v="1"/>
          <pc:sldLayoutMkLst>
            <pc:docMk/>
            <pc:sldMasterMk cId="193412263" sldId="2147483672"/>
            <pc:sldLayoutMk cId="3252068821" sldId="2147483676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1.842" v="1"/>
          <pc:sldLayoutMkLst>
            <pc:docMk/>
            <pc:sldMasterMk cId="193412263" sldId="2147483672"/>
            <pc:sldLayoutMk cId="81185329" sldId="2147483677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1.842" v="1"/>
          <pc:sldLayoutMkLst>
            <pc:docMk/>
            <pc:sldMasterMk cId="193412263" sldId="2147483672"/>
            <pc:sldLayoutMk cId="492070788" sldId="2147483678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1.842" v="1"/>
          <pc:sldLayoutMkLst>
            <pc:docMk/>
            <pc:sldMasterMk cId="193412263" sldId="2147483672"/>
            <pc:sldLayoutMk cId="3750481150" sldId="2147483679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1.842" v="1"/>
          <pc:sldLayoutMkLst>
            <pc:docMk/>
            <pc:sldMasterMk cId="193412263" sldId="2147483672"/>
            <pc:sldLayoutMk cId="2350934541" sldId="2147483680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1.842" v="1"/>
          <pc:sldLayoutMkLst>
            <pc:docMk/>
            <pc:sldMasterMk cId="193412263" sldId="2147483672"/>
            <pc:sldLayoutMk cId="1402252149" sldId="2147483681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1.842" v="1"/>
          <pc:sldLayoutMkLst>
            <pc:docMk/>
            <pc:sldMasterMk cId="193412263" sldId="2147483672"/>
            <pc:sldLayoutMk cId="870682112" sldId="2147483682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1.842" v="1"/>
          <pc:sldLayoutMkLst>
            <pc:docMk/>
            <pc:sldMasterMk cId="193412263" sldId="2147483672"/>
            <pc:sldLayoutMk cId="1402860268" sldId="2147483683"/>
          </pc:sldLayoutMkLst>
        </pc:sldLayoutChg>
      </pc:sldMasterChg>
      <pc:sldMasterChg chg="add del addSldLayout delSldLayout modSldLayout">
        <pc:chgData name="Ani Boja" userId="S::df22333@bristol.ac.uk::f6cd177f-5e46-4921-a680-804eca6d542c" providerId="AD" clId="Web-{4FC31306-E039-8575-2209-5D4848646083}" dt="2025-01-05T15:06:14.592" v="2"/>
        <pc:sldMasterMkLst>
          <pc:docMk/>
          <pc:sldMasterMk cId="4168485503" sldId="2147483684"/>
        </pc:sldMasterMkLst>
        <pc:sldLayoutChg chg="add del mod replId">
          <pc:chgData name="Ani Boja" userId="S::df22333@bristol.ac.uk::f6cd177f-5e46-4921-a680-804eca6d542c" providerId="AD" clId="Web-{4FC31306-E039-8575-2209-5D4848646083}" dt="2025-01-05T15:06:14.592" v="2"/>
          <pc:sldLayoutMkLst>
            <pc:docMk/>
            <pc:sldMasterMk cId="4168485503" sldId="2147483684"/>
            <pc:sldLayoutMk cId="45143958" sldId="2147483685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4.592" v="2"/>
          <pc:sldLayoutMkLst>
            <pc:docMk/>
            <pc:sldMasterMk cId="4168485503" sldId="2147483684"/>
            <pc:sldLayoutMk cId="2608468056" sldId="2147483686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4.592" v="2"/>
          <pc:sldLayoutMkLst>
            <pc:docMk/>
            <pc:sldMasterMk cId="4168485503" sldId="2147483684"/>
            <pc:sldLayoutMk cId="991349597" sldId="2147483687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4.592" v="2"/>
          <pc:sldLayoutMkLst>
            <pc:docMk/>
            <pc:sldMasterMk cId="4168485503" sldId="2147483684"/>
            <pc:sldLayoutMk cId="224545055" sldId="2147483688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4.592" v="2"/>
          <pc:sldLayoutMkLst>
            <pc:docMk/>
            <pc:sldMasterMk cId="4168485503" sldId="2147483684"/>
            <pc:sldLayoutMk cId="2421970771" sldId="2147483689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4.592" v="2"/>
          <pc:sldLayoutMkLst>
            <pc:docMk/>
            <pc:sldMasterMk cId="4168485503" sldId="2147483684"/>
            <pc:sldLayoutMk cId="1414217495" sldId="2147483690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4.592" v="2"/>
          <pc:sldLayoutMkLst>
            <pc:docMk/>
            <pc:sldMasterMk cId="4168485503" sldId="2147483684"/>
            <pc:sldLayoutMk cId="1062804018" sldId="2147483691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4.592" v="2"/>
          <pc:sldLayoutMkLst>
            <pc:docMk/>
            <pc:sldMasterMk cId="4168485503" sldId="2147483684"/>
            <pc:sldLayoutMk cId="1595815737" sldId="2147483692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4.592" v="2"/>
          <pc:sldLayoutMkLst>
            <pc:docMk/>
            <pc:sldMasterMk cId="4168485503" sldId="2147483684"/>
            <pc:sldLayoutMk cId="1492443140" sldId="2147483693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4.592" v="2"/>
          <pc:sldLayoutMkLst>
            <pc:docMk/>
            <pc:sldMasterMk cId="4168485503" sldId="2147483684"/>
            <pc:sldLayoutMk cId="641196585" sldId="2147483694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4.592" v="2"/>
          <pc:sldLayoutMkLst>
            <pc:docMk/>
            <pc:sldMasterMk cId="4168485503" sldId="2147483684"/>
            <pc:sldLayoutMk cId="1351715624" sldId="2147483695"/>
          </pc:sldLayoutMkLst>
        </pc:sldLayoutChg>
      </pc:sldMasterChg>
      <pc:sldMasterChg chg="add del addSldLayout delSldLayout modSldLayout">
        <pc:chgData name="Ani Boja" userId="S::df22333@bristol.ac.uk::f6cd177f-5e46-4921-a680-804eca6d542c" providerId="AD" clId="Web-{4FC31306-E039-8575-2209-5D4848646083}" dt="2025-01-05T15:06:15.998" v="3"/>
        <pc:sldMasterMkLst>
          <pc:docMk/>
          <pc:sldMasterMk cId="935980105" sldId="2147483696"/>
        </pc:sldMasterMkLst>
        <pc:sldLayoutChg chg="add del mod replId">
          <pc:chgData name="Ani Boja" userId="S::df22333@bristol.ac.uk::f6cd177f-5e46-4921-a680-804eca6d542c" providerId="AD" clId="Web-{4FC31306-E039-8575-2209-5D4848646083}" dt="2025-01-05T15:06:15.998" v="3"/>
          <pc:sldLayoutMkLst>
            <pc:docMk/>
            <pc:sldMasterMk cId="935980105" sldId="2147483696"/>
            <pc:sldLayoutMk cId="424058214" sldId="2147483697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5.998" v="3"/>
          <pc:sldLayoutMkLst>
            <pc:docMk/>
            <pc:sldMasterMk cId="935980105" sldId="2147483696"/>
            <pc:sldLayoutMk cId="244335301" sldId="2147483698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5.998" v="3"/>
          <pc:sldLayoutMkLst>
            <pc:docMk/>
            <pc:sldMasterMk cId="935980105" sldId="2147483696"/>
            <pc:sldLayoutMk cId="1115299050" sldId="2147483699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5.998" v="3"/>
          <pc:sldLayoutMkLst>
            <pc:docMk/>
            <pc:sldMasterMk cId="935980105" sldId="2147483696"/>
            <pc:sldLayoutMk cId="1963334995" sldId="2147483700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5.998" v="3"/>
          <pc:sldLayoutMkLst>
            <pc:docMk/>
            <pc:sldMasterMk cId="935980105" sldId="2147483696"/>
            <pc:sldLayoutMk cId="1995491030" sldId="2147483701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5.998" v="3"/>
          <pc:sldLayoutMkLst>
            <pc:docMk/>
            <pc:sldMasterMk cId="935980105" sldId="2147483696"/>
            <pc:sldLayoutMk cId="3257225292" sldId="2147483702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5.998" v="3"/>
          <pc:sldLayoutMkLst>
            <pc:docMk/>
            <pc:sldMasterMk cId="935980105" sldId="2147483696"/>
            <pc:sldLayoutMk cId="1565357779" sldId="2147483703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5.998" v="3"/>
          <pc:sldLayoutMkLst>
            <pc:docMk/>
            <pc:sldMasterMk cId="935980105" sldId="2147483696"/>
            <pc:sldLayoutMk cId="2884901574" sldId="2147483704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5.998" v="3"/>
          <pc:sldLayoutMkLst>
            <pc:docMk/>
            <pc:sldMasterMk cId="935980105" sldId="2147483696"/>
            <pc:sldLayoutMk cId="1427416467" sldId="2147483705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5.998" v="3"/>
          <pc:sldLayoutMkLst>
            <pc:docMk/>
            <pc:sldMasterMk cId="935980105" sldId="2147483696"/>
            <pc:sldLayoutMk cId="3476578525" sldId="2147483706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5.998" v="3"/>
          <pc:sldLayoutMkLst>
            <pc:docMk/>
            <pc:sldMasterMk cId="935980105" sldId="2147483696"/>
            <pc:sldLayoutMk cId="1069831578" sldId="2147483707"/>
          </pc:sldLayoutMkLst>
        </pc:sldLayoutChg>
      </pc:sldMasterChg>
      <pc:sldMasterChg chg="add del addSldLayout delSldLayout modSldLayout">
        <pc:chgData name="Ani Boja" userId="S::df22333@bristol.ac.uk::f6cd177f-5e46-4921-a680-804eca6d542c" providerId="AD" clId="Web-{4FC31306-E039-8575-2209-5D4848646083}" dt="2025-01-05T15:06:17.170" v="4"/>
        <pc:sldMasterMkLst>
          <pc:docMk/>
          <pc:sldMasterMk cId="287300057" sldId="2147483708"/>
        </pc:sldMasterMkLst>
        <pc:sldLayoutChg chg="add del mod replId">
          <pc:chgData name="Ani Boja" userId="S::df22333@bristol.ac.uk::f6cd177f-5e46-4921-a680-804eca6d542c" providerId="AD" clId="Web-{4FC31306-E039-8575-2209-5D4848646083}" dt="2025-01-05T15:06:17.170" v="4"/>
          <pc:sldLayoutMkLst>
            <pc:docMk/>
            <pc:sldMasterMk cId="287300057" sldId="2147483708"/>
            <pc:sldLayoutMk cId="1052922590" sldId="2147483709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7.170" v="4"/>
          <pc:sldLayoutMkLst>
            <pc:docMk/>
            <pc:sldMasterMk cId="287300057" sldId="2147483708"/>
            <pc:sldLayoutMk cId="1318498203" sldId="2147483710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7.170" v="4"/>
          <pc:sldLayoutMkLst>
            <pc:docMk/>
            <pc:sldMasterMk cId="287300057" sldId="2147483708"/>
            <pc:sldLayoutMk cId="352434423" sldId="2147483711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7.170" v="4"/>
          <pc:sldLayoutMkLst>
            <pc:docMk/>
            <pc:sldMasterMk cId="287300057" sldId="2147483708"/>
            <pc:sldLayoutMk cId="3969284306" sldId="2147483712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7.170" v="4"/>
          <pc:sldLayoutMkLst>
            <pc:docMk/>
            <pc:sldMasterMk cId="287300057" sldId="2147483708"/>
            <pc:sldLayoutMk cId="3903587857" sldId="2147483713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7.170" v="4"/>
          <pc:sldLayoutMkLst>
            <pc:docMk/>
            <pc:sldMasterMk cId="287300057" sldId="2147483708"/>
            <pc:sldLayoutMk cId="1109415969" sldId="2147483714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7.170" v="4"/>
          <pc:sldLayoutMkLst>
            <pc:docMk/>
            <pc:sldMasterMk cId="287300057" sldId="2147483708"/>
            <pc:sldLayoutMk cId="1430187500" sldId="2147483715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7.170" v="4"/>
          <pc:sldLayoutMkLst>
            <pc:docMk/>
            <pc:sldMasterMk cId="287300057" sldId="2147483708"/>
            <pc:sldLayoutMk cId="960032049" sldId="2147483716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7.170" v="4"/>
          <pc:sldLayoutMkLst>
            <pc:docMk/>
            <pc:sldMasterMk cId="287300057" sldId="2147483708"/>
            <pc:sldLayoutMk cId="2789955511" sldId="2147483717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7.170" v="4"/>
          <pc:sldLayoutMkLst>
            <pc:docMk/>
            <pc:sldMasterMk cId="287300057" sldId="2147483708"/>
            <pc:sldLayoutMk cId="2171001483" sldId="2147483718"/>
          </pc:sldLayoutMkLst>
        </pc:sldLayoutChg>
        <pc:sldLayoutChg chg="add del mod replId">
          <pc:chgData name="Ani Boja" userId="S::df22333@bristol.ac.uk::f6cd177f-5e46-4921-a680-804eca6d542c" providerId="AD" clId="Web-{4FC31306-E039-8575-2209-5D4848646083}" dt="2025-01-05T15:06:17.170" v="4"/>
          <pc:sldLayoutMkLst>
            <pc:docMk/>
            <pc:sldMasterMk cId="287300057" sldId="2147483708"/>
            <pc:sldLayoutMk cId="3319392797" sldId="2147483719"/>
          </pc:sldLayoutMkLst>
        </pc:sldLayoutChg>
      </pc:sldMasterChg>
      <pc:sldMasterChg chg="add addSldLayout modSldLayout">
        <pc:chgData name="Ani Boja" userId="S::df22333@bristol.ac.uk::f6cd177f-5e46-4921-a680-804eca6d542c" providerId="AD" clId="Web-{4FC31306-E039-8575-2209-5D4848646083}" dt="2025-01-05T15:06:17.170" v="4"/>
        <pc:sldMasterMkLst>
          <pc:docMk/>
          <pc:sldMasterMk cId="1811679699" sldId="2147483720"/>
        </pc:sldMasterMkLst>
        <pc:sldLayoutChg chg="add mod replId">
          <pc:chgData name="Ani Boja" userId="S::df22333@bristol.ac.uk::f6cd177f-5e46-4921-a680-804eca6d542c" providerId="AD" clId="Web-{4FC31306-E039-8575-2209-5D4848646083}" dt="2025-01-05T15:06:17.170" v="4"/>
          <pc:sldLayoutMkLst>
            <pc:docMk/>
            <pc:sldMasterMk cId="1811679699" sldId="2147483720"/>
            <pc:sldLayoutMk cId="222814080" sldId="2147483721"/>
          </pc:sldLayoutMkLst>
        </pc:sldLayoutChg>
        <pc:sldLayoutChg chg="add mod replId">
          <pc:chgData name="Ani Boja" userId="S::df22333@bristol.ac.uk::f6cd177f-5e46-4921-a680-804eca6d542c" providerId="AD" clId="Web-{4FC31306-E039-8575-2209-5D4848646083}" dt="2025-01-05T15:06:17.170" v="4"/>
          <pc:sldLayoutMkLst>
            <pc:docMk/>
            <pc:sldMasterMk cId="1811679699" sldId="2147483720"/>
            <pc:sldLayoutMk cId="3615809067" sldId="2147483722"/>
          </pc:sldLayoutMkLst>
        </pc:sldLayoutChg>
        <pc:sldLayoutChg chg="add mod replId">
          <pc:chgData name="Ani Boja" userId="S::df22333@bristol.ac.uk::f6cd177f-5e46-4921-a680-804eca6d542c" providerId="AD" clId="Web-{4FC31306-E039-8575-2209-5D4848646083}" dt="2025-01-05T15:06:17.170" v="4"/>
          <pc:sldLayoutMkLst>
            <pc:docMk/>
            <pc:sldMasterMk cId="1811679699" sldId="2147483720"/>
            <pc:sldLayoutMk cId="2467038971" sldId="2147483723"/>
          </pc:sldLayoutMkLst>
        </pc:sldLayoutChg>
        <pc:sldLayoutChg chg="add mod replId">
          <pc:chgData name="Ani Boja" userId="S::df22333@bristol.ac.uk::f6cd177f-5e46-4921-a680-804eca6d542c" providerId="AD" clId="Web-{4FC31306-E039-8575-2209-5D4848646083}" dt="2025-01-05T15:06:17.170" v="4"/>
          <pc:sldLayoutMkLst>
            <pc:docMk/>
            <pc:sldMasterMk cId="1811679699" sldId="2147483720"/>
            <pc:sldLayoutMk cId="3619868084" sldId="2147483724"/>
          </pc:sldLayoutMkLst>
        </pc:sldLayoutChg>
        <pc:sldLayoutChg chg="add mod replId">
          <pc:chgData name="Ani Boja" userId="S::df22333@bristol.ac.uk::f6cd177f-5e46-4921-a680-804eca6d542c" providerId="AD" clId="Web-{4FC31306-E039-8575-2209-5D4848646083}" dt="2025-01-05T15:06:17.170" v="4"/>
          <pc:sldLayoutMkLst>
            <pc:docMk/>
            <pc:sldMasterMk cId="1811679699" sldId="2147483720"/>
            <pc:sldLayoutMk cId="2749682912" sldId="2147483725"/>
          </pc:sldLayoutMkLst>
        </pc:sldLayoutChg>
        <pc:sldLayoutChg chg="add mod replId">
          <pc:chgData name="Ani Boja" userId="S::df22333@bristol.ac.uk::f6cd177f-5e46-4921-a680-804eca6d542c" providerId="AD" clId="Web-{4FC31306-E039-8575-2209-5D4848646083}" dt="2025-01-05T15:06:17.170" v="4"/>
          <pc:sldLayoutMkLst>
            <pc:docMk/>
            <pc:sldMasterMk cId="1811679699" sldId="2147483720"/>
            <pc:sldLayoutMk cId="455838521" sldId="2147483726"/>
          </pc:sldLayoutMkLst>
        </pc:sldLayoutChg>
        <pc:sldLayoutChg chg="add mod replId">
          <pc:chgData name="Ani Boja" userId="S::df22333@bristol.ac.uk::f6cd177f-5e46-4921-a680-804eca6d542c" providerId="AD" clId="Web-{4FC31306-E039-8575-2209-5D4848646083}" dt="2025-01-05T15:06:17.170" v="4"/>
          <pc:sldLayoutMkLst>
            <pc:docMk/>
            <pc:sldMasterMk cId="1811679699" sldId="2147483720"/>
            <pc:sldLayoutMk cId="2443600351" sldId="2147483727"/>
          </pc:sldLayoutMkLst>
        </pc:sldLayoutChg>
        <pc:sldLayoutChg chg="add mod replId">
          <pc:chgData name="Ani Boja" userId="S::df22333@bristol.ac.uk::f6cd177f-5e46-4921-a680-804eca6d542c" providerId="AD" clId="Web-{4FC31306-E039-8575-2209-5D4848646083}" dt="2025-01-05T15:06:17.170" v="4"/>
          <pc:sldLayoutMkLst>
            <pc:docMk/>
            <pc:sldMasterMk cId="1811679699" sldId="2147483720"/>
            <pc:sldLayoutMk cId="414851928" sldId="2147483728"/>
          </pc:sldLayoutMkLst>
        </pc:sldLayoutChg>
        <pc:sldLayoutChg chg="add mod replId">
          <pc:chgData name="Ani Boja" userId="S::df22333@bristol.ac.uk::f6cd177f-5e46-4921-a680-804eca6d542c" providerId="AD" clId="Web-{4FC31306-E039-8575-2209-5D4848646083}" dt="2025-01-05T15:06:17.170" v="4"/>
          <pc:sldLayoutMkLst>
            <pc:docMk/>
            <pc:sldMasterMk cId="1811679699" sldId="2147483720"/>
            <pc:sldLayoutMk cId="4252929820" sldId="2147483729"/>
          </pc:sldLayoutMkLst>
        </pc:sldLayoutChg>
        <pc:sldLayoutChg chg="add mod replId">
          <pc:chgData name="Ani Boja" userId="S::df22333@bristol.ac.uk::f6cd177f-5e46-4921-a680-804eca6d542c" providerId="AD" clId="Web-{4FC31306-E039-8575-2209-5D4848646083}" dt="2025-01-05T15:06:17.170" v="4"/>
          <pc:sldLayoutMkLst>
            <pc:docMk/>
            <pc:sldMasterMk cId="1811679699" sldId="2147483720"/>
            <pc:sldLayoutMk cId="2588055928" sldId="2147483730"/>
          </pc:sldLayoutMkLst>
        </pc:sldLayoutChg>
        <pc:sldLayoutChg chg="add mod replId">
          <pc:chgData name="Ani Boja" userId="S::df22333@bristol.ac.uk::f6cd177f-5e46-4921-a680-804eca6d542c" providerId="AD" clId="Web-{4FC31306-E039-8575-2209-5D4848646083}" dt="2025-01-05T15:06:17.170" v="4"/>
          <pc:sldLayoutMkLst>
            <pc:docMk/>
            <pc:sldMasterMk cId="1811679699" sldId="2147483720"/>
            <pc:sldLayoutMk cId="1240448167" sldId="2147483731"/>
          </pc:sldLayoutMkLst>
        </pc:sldLayoutChg>
      </pc:sldMasterChg>
    </pc:docChg>
  </pc:docChgLst>
  <pc:docChgLst>
    <pc:chgData name="Harvey Caldeira" userId="S::jv21451@bristol.ac.uk::942c99d7-2cc5-4ff0-ace6-5c0b1f35e835" providerId="AD" clId="Web-{39C7F806-631A-A091-91CB-F31CB50FF533}"/>
    <pc:docChg chg="addSld delSld modSld">
      <pc:chgData name="Harvey Caldeira" userId="S::jv21451@bristol.ac.uk::942c99d7-2cc5-4ff0-ace6-5c0b1f35e835" providerId="AD" clId="Web-{39C7F806-631A-A091-91CB-F31CB50FF533}" dt="2025-01-12T21:27:50.330" v="454" actId="14100"/>
      <pc:docMkLst>
        <pc:docMk/>
      </pc:docMkLst>
      <pc:sldChg chg="modSp">
        <pc:chgData name="Harvey Caldeira" userId="S::jv21451@bristol.ac.uk::942c99d7-2cc5-4ff0-ace6-5c0b1f35e835" providerId="AD" clId="Web-{39C7F806-631A-A091-91CB-F31CB50FF533}" dt="2025-01-12T20:50:01.939" v="112" actId="20577"/>
        <pc:sldMkLst>
          <pc:docMk/>
          <pc:sldMk cId="3126277742" sldId="257"/>
        </pc:sldMkLst>
        <pc:spChg chg="mod">
          <ac:chgData name="Harvey Caldeira" userId="S::jv21451@bristol.ac.uk::942c99d7-2cc5-4ff0-ace6-5c0b1f35e835" providerId="AD" clId="Web-{39C7F806-631A-A091-91CB-F31CB50FF533}" dt="2025-01-12T20:50:01.939" v="112" actId="20577"/>
          <ac:spMkLst>
            <pc:docMk/>
            <pc:sldMk cId="3126277742" sldId="257"/>
            <ac:spMk id="6" creationId="{D3C678E6-F46D-B24E-E012-A4E1F1FF07C2}"/>
          </ac:spMkLst>
        </pc:spChg>
      </pc:sldChg>
      <pc:sldChg chg="modSp add del">
        <pc:chgData name="Harvey Caldeira" userId="S::jv21451@bristol.ac.uk::942c99d7-2cc5-4ff0-ace6-5c0b1f35e835" providerId="AD" clId="Web-{39C7F806-631A-A091-91CB-F31CB50FF533}" dt="2025-01-12T21:00:47.782" v="368" actId="20577"/>
        <pc:sldMkLst>
          <pc:docMk/>
          <pc:sldMk cId="339986882" sldId="258"/>
        </pc:sldMkLst>
        <pc:spChg chg="mod">
          <ac:chgData name="Harvey Caldeira" userId="S::jv21451@bristol.ac.uk::942c99d7-2cc5-4ff0-ace6-5c0b1f35e835" providerId="AD" clId="Web-{39C7F806-631A-A091-91CB-F31CB50FF533}" dt="2025-01-12T21:00:47.782" v="368" actId="20577"/>
          <ac:spMkLst>
            <pc:docMk/>
            <pc:sldMk cId="339986882" sldId="258"/>
            <ac:spMk id="3" creationId="{DFEDB71E-BA96-693D-5563-30C2D33FEE0A}"/>
          </ac:spMkLst>
        </pc:spChg>
        <pc:spChg chg="mod">
          <ac:chgData name="Harvey Caldeira" userId="S::jv21451@bristol.ac.uk::942c99d7-2cc5-4ff0-ace6-5c0b1f35e835" providerId="AD" clId="Web-{39C7F806-631A-A091-91CB-F31CB50FF533}" dt="2025-01-12T21:00:34.390" v="367" actId="20577"/>
          <ac:spMkLst>
            <pc:docMk/>
            <pc:sldMk cId="339986882" sldId="258"/>
            <ac:spMk id="7" creationId="{CDF603FA-3B0B-F1E9-D7DB-756E06A213BE}"/>
          </ac:spMkLst>
        </pc:spChg>
      </pc:sldChg>
      <pc:sldChg chg="modSp">
        <pc:chgData name="Harvey Caldeira" userId="S::jv21451@bristol.ac.uk::942c99d7-2cc5-4ff0-ace6-5c0b1f35e835" providerId="AD" clId="Web-{39C7F806-631A-A091-91CB-F31CB50FF533}" dt="2025-01-12T20:51:35.162" v="145" actId="20577"/>
        <pc:sldMkLst>
          <pc:docMk/>
          <pc:sldMk cId="2450189324" sldId="265"/>
        </pc:sldMkLst>
        <pc:spChg chg="mod">
          <ac:chgData name="Harvey Caldeira" userId="S::jv21451@bristol.ac.uk::942c99d7-2cc5-4ff0-ace6-5c0b1f35e835" providerId="AD" clId="Web-{39C7F806-631A-A091-91CB-F31CB50FF533}" dt="2025-01-12T20:51:35.162" v="145" actId="20577"/>
          <ac:spMkLst>
            <pc:docMk/>
            <pc:sldMk cId="2450189324" sldId="265"/>
            <ac:spMk id="3" creationId="{BD388E6E-5516-01B2-3DB4-38F761A4F93A}"/>
          </ac:spMkLst>
        </pc:spChg>
      </pc:sldChg>
      <pc:sldChg chg="addSp delSp modSp">
        <pc:chgData name="Harvey Caldeira" userId="S::jv21451@bristol.ac.uk::942c99d7-2cc5-4ff0-ace6-5c0b1f35e835" providerId="AD" clId="Web-{39C7F806-631A-A091-91CB-F31CB50FF533}" dt="2025-01-12T21:27:50.330" v="454" actId="14100"/>
        <pc:sldMkLst>
          <pc:docMk/>
          <pc:sldMk cId="759147156" sldId="266"/>
        </pc:sldMkLst>
        <pc:spChg chg="mod">
          <ac:chgData name="Harvey Caldeira" userId="S::jv21451@bristol.ac.uk::942c99d7-2cc5-4ff0-ace6-5c0b1f35e835" providerId="AD" clId="Web-{39C7F806-631A-A091-91CB-F31CB50FF533}" dt="2025-01-12T21:27:47.096" v="453" actId="20577"/>
          <ac:spMkLst>
            <pc:docMk/>
            <pc:sldMk cId="759147156" sldId="266"/>
            <ac:spMk id="3" creationId="{D07555DC-72CE-1256-CF51-74F1EBC2B4E6}"/>
          </ac:spMkLst>
        </pc:spChg>
        <pc:picChg chg="add mod">
          <ac:chgData name="Harvey Caldeira" userId="S::jv21451@bristol.ac.uk::942c99d7-2cc5-4ff0-ace6-5c0b1f35e835" providerId="AD" clId="Web-{39C7F806-631A-A091-91CB-F31CB50FF533}" dt="2025-01-12T21:26:41.374" v="426" actId="1076"/>
          <ac:picMkLst>
            <pc:docMk/>
            <pc:sldMk cId="759147156" sldId="266"/>
            <ac:picMk id="7" creationId="{A513774F-096F-7888-C498-25747046ECFC}"/>
          </ac:picMkLst>
        </pc:picChg>
        <pc:picChg chg="del">
          <ac:chgData name="Harvey Caldeira" userId="S::jv21451@bristol.ac.uk::942c99d7-2cc5-4ff0-ace6-5c0b1f35e835" providerId="AD" clId="Web-{39C7F806-631A-A091-91CB-F31CB50FF533}" dt="2025-01-12T21:01:49.273" v="370"/>
          <ac:picMkLst>
            <pc:docMk/>
            <pc:sldMk cId="759147156" sldId="266"/>
            <ac:picMk id="8" creationId="{FC7346E5-E4D4-712A-D842-A081EF3748BD}"/>
          </ac:picMkLst>
        </pc:picChg>
        <pc:picChg chg="add del mod">
          <ac:chgData name="Harvey Caldeira" userId="S::jv21451@bristol.ac.uk::942c99d7-2cc5-4ff0-ace6-5c0b1f35e835" providerId="AD" clId="Web-{39C7F806-631A-A091-91CB-F31CB50FF533}" dt="2025-01-12T21:03:20.699" v="375"/>
          <ac:picMkLst>
            <pc:docMk/>
            <pc:sldMk cId="759147156" sldId="266"/>
            <ac:picMk id="9" creationId="{78718098-3D16-8815-C5AC-3300775B5802}"/>
          </ac:picMkLst>
        </pc:picChg>
        <pc:picChg chg="del">
          <ac:chgData name="Harvey Caldeira" userId="S::jv21451@bristol.ac.uk::942c99d7-2cc5-4ff0-ace6-5c0b1f35e835" providerId="AD" clId="Web-{39C7F806-631A-A091-91CB-F31CB50FF533}" dt="2025-01-12T21:02:01.289" v="373"/>
          <ac:picMkLst>
            <pc:docMk/>
            <pc:sldMk cId="759147156" sldId="266"/>
            <ac:picMk id="10" creationId="{F4B7A612-FD44-24E2-F462-F06CC9D9F057}"/>
          </ac:picMkLst>
        </pc:picChg>
        <pc:picChg chg="add del mod">
          <ac:chgData name="Harvey Caldeira" userId="S::jv21451@bristol.ac.uk::942c99d7-2cc5-4ff0-ace6-5c0b1f35e835" providerId="AD" clId="Web-{39C7F806-631A-A091-91CB-F31CB50FF533}" dt="2025-01-12T21:03:43.997" v="378"/>
          <ac:picMkLst>
            <pc:docMk/>
            <pc:sldMk cId="759147156" sldId="266"/>
            <ac:picMk id="11" creationId="{119EB441-D322-C412-E285-DC02CF8A1180}"/>
          </ac:picMkLst>
        </pc:picChg>
        <pc:picChg chg="del">
          <ac:chgData name="Harvey Caldeira" userId="S::jv21451@bristol.ac.uk::942c99d7-2cc5-4ff0-ace6-5c0b1f35e835" providerId="AD" clId="Web-{39C7F806-631A-A091-91CB-F31CB50FF533}" dt="2025-01-12T21:04:17.874" v="384"/>
          <ac:picMkLst>
            <pc:docMk/>
            <pc:sldMk cId="759147156" sldId="266"/>
            <ac:picMk id="12" creationId="{1B715C29-57A7-118D-4882-034200211824}"/>
          </ac:picMkLst>
        </pc:picChg>
        <pc:picChg chg="add mod">
          <ac:chgData name="Harvey Caldeira" userId="S::jv21451@bristol.ac.uk::942c99d7-2cc5-4ff0-ace6-5c0b1f35e835" providerId="AD" clId="Web-{39C7F806-631A-A091-91CB-F31CB50FF533}" dt="2025-01-12T21:26:46.015" v="428" actId="1076"/>
          <ac:picMkLst>
            <pc:docMk/>
            <pc:sldMk cId="759147156" sldId="266"/>
            <ac:picMk id="13" creationId="{B5F04218-4270-3F37-1646-704E20D1A767}"/>
          </ac:picMkLst>
        </pc:picChg>
        <pc:picChg chg="add del mod">
          <ac:chgData name="Harvey Caldeira" userId="S::jv21451@bristol.ac.uk::942c99d7-2cc5-4ff0-ace6-5c0b1f35e835" providerId="AD" clId="Web-{39C7F806-631A-A091-91CB-F31CB50FF533}" dt="2025-01-12T21:05:38.127" v="386"/>
          <ac:picMkLst>
            <pc:docMk/>
            <pc:sldMk cId="759147156" sldId="266"/>
            <ac:picMk id="14" creationId="{80B8B3D1-B028-AB32-4DBD-831BE0A3C1B5}"/>
          </ac:picMkLst>
        </pc:picChg>
        <pc:picChg chg="add mod">
          <ac:chgData name="Harvey Caldeira" userId="S::jv21451@bristol.ac.uk::942c99d7-2cc5-4ff0-ace6-5c0b1f35e835" providerId="AD" clId="Web-{39C7F806-631A-A091-91CB-F31CB50FF533}" dt="2025-01-12T21:27:50.330" v="454" actId="14100"/>
          <ac:picMkLst>
            <pc:docMk/>
            <pc:sldMk cId="759147156" sldId="266"/>
            <ac:picMk id="15" creationId="{587B3F0C-ED51-1CF6-4621-0BFE507154F3}"/>
          </ac:picMkLst>
        </pc:picChg>
        <pc:picChg chg="add del mod">
          <ac:chgData name="Harvey Caldeira" userId="S::jv21451@bristol.ac.uk::942c99d7-2cc5-4ff0-ace6-5c0b1f35e835" providerId="AD" clId="Web-{39C7F806-631A-A091-91CB-F31CB50FF533}" dt="2025-01-12T21:11:33.706" v="398"/>
          <ac:picMkLst>
            <pc:docMk/>
            <pc:sldMk cId="759147156" sldId="266"/>
            <ac:picMk id="16" creationId="{A1AFA2A1-3660-F3DE-AD5E-64DF4332E94F}"/>
          </ac:picMkLst>
        </pc:picChg>
        <pc:picChg chg="add mod modCrop">
          <ac:chgData name="Harvey Caldeira" userId="S::jv21451@bristol.ac.uk::942c99d7-2cc5-4ff0-ace6-5c0b1f35e835" providerId="AD" clId="Web-{39C7F806-631A-A091-91CB-F31CB50FF533}" dt="2025-01-12T21:27:18.516" v="441" actId="14100"/>
          <ac:picMkLst>
            <pc:docMk/>
            <pc:sldMk cId="759147156" sldId="266"/>
            <ac:picMk id="17" creationId="{C0CBB246-97C8-5A35-B813-4EF9DB27786D}"/>
          </ac:picMkLst>
        </pc:picChg>
        <pc:picChg chg="add mod">
          <ac:chgData name="Harvey Caldeira" userId="S::jv21451@bristol.ac.uk::942c99d7-2cc5-4ff0-ace6-5c0b1f35e835" providerId="AD" clId="Web-{39C7F806-631A-A091-91CB-F31CB50FF533}" dt="2025-01-12T21:27:28.438" v="445" actId="14100"/>
          <ac:picMkLst>
            <pc:docMk/>
            <pc:sldMk cId="759147156" sldId="266"/>
            <ac:picMk id="18" creationId="{E0945CB6-4B1A-397F-2F84-5CA19B7E9E24}"/>
          </ac:picMkLst>
        </pc:picChg>
        <pc:picChg chg="add mod modCrop">
          <ac:chgData name="Harvey Caldeira" userId="S::jv21451@bristol.ac.uk::942c99d7-2cc5-4ff0-ace6-5c0b1f35e835" providerId="AD" clId="Web-{39C7F806-631A-A091-91CB-F31CB50FF533}" dt="2025-01-12T21:27:22.782" v="443" actId="14100"/>
          <ac:picMkLst>
            <pc:docMk/>
            <pc:sldMk cId="759147156" sldId="266"/>
            <ac:picMk id="19" creationId="{F0CB4243-DB31-A988-54D0-128E9BB3FDF5}"/>
          </ac:picMkLst>
        </pc:picChg>
      </pc:sldChg>
      <pc:sldChg chg="modSp add del">
        <pc:chgData name="Harvey Caldeira" userId="S::jv21451@bristol.ac.uk::942c99d7-2cc5-4ff0-ace6-5c0b1f35e835" providerId="AD" clId="Web-{39C7F806-631A-A091-91CB-F31CB50FF533}" dt="2025-01-12T20:59:09.933" v="345"/>
        <pc:sldMkLst>
          <pc:docMk/>
          <pc:sldMk cId="2497065891" sldId="267"/>
        </pc:sldMkLst>
        <pc:spChg chg="mod">
          <ac:chgData name="Harvey Caldeira" userId="S::jv21451@bristol.ac.uk::942c99d7-2cc5-4ff0-ace6-5c0b1f35e835" providerId="AD" clId="Web-{39C7F806-631A-A091-91CB-F31CB50FF533}" dt="2025-01-12T20:58:45.088" v="335" actId="20577"/>
          <ac:spMkLst>
            <pc:docMk/>
            <pc:sldMk cId="2497065891" sldId="267"/>
            <ac:spMk id="3" creationId="{19D7AD44-8157-91AC-787D-0032F7A54470}"/>
          </ac:spMkLst>
        </pc:spChg>
      </pc:sldChg>
    </pc:docChg>
  </pc:docChgLst>
  <pc:docChgLst>
    <pc:chgData name="Ani Boja" userId="S::df22333@bristol.ac.uk::f6cd177f-5e46-4921-a680-804eca6d542c" providerId="AD" clId="Web-{65D2CCBD-DC08-CD3E-E2CB-A98944972A3E}"/>
    <pc:docChg chg="modSld">
      <pc:chgData name="Ani Boja" userId="S::df22333@bristol.ac.uk::f6cd177f-5e46-4921-a680-804eca6d542c" providerId="AD" clId="Web-{65D2CCBD-DC08-CD3E-E2CB-A98944972A3E}" dt="2025-01-06T17:42:41.603" v="103" actId="20577"/>
      <pc:docMkLst>
        <pc:docMk/>
      </pc:docMkLst>
      <pc:sldChg chg="modSp">
        <pc:chgData name="Ani Boja" userId="S::df22333@bristol.ac.uk::f6cd177f-5e46-4921-a680-804eca6d542c" providerId="AD" clId="Web-{65D2CCBD-DC08-CD3E-E2CB-A98944972A3E}" dt="2025-01-06T17:42:41.603" v="103" actId="20577"/>
        <pc:sldMkLst>
          <pc:docMk/>
          <pc:sldMk cId="1749466762" sldId="261"/>
        </pc:sldMkLst>
        <pc:spChg chg="mod">
          <ac:chgData name="Ani Boja" userId="S::df22333@bristol.ac.uk::f6cd177f-5e46-4921-a680-804eca6d542c" providerId="AD" clId="Web-{65D2CCBD-DC08-CD3E-E2CB-A98944972A3E}" dt="2025-01-06T17:42:41.603" v="103" actId="20577"/>
          <ac:spMkLst>
            <pc:docMk/>
            <pc:sldMk cId="1749466762" sldId="261"/>
            <ac:spMk id="3" creationId="{F1D6A6F2-3B7C-7470-DBD9-C95A8D5D3781}"/>
          </ac:spMkLst>
        </pc:spChg>
      </pc:sldChg>
      <pc:sldChg chg="modSp">
        <pc:chgData name="Ani Boja" userId="S::df22333@bristol.ac.uk::f6cd177f-5e46-4921-a680-804eca6d542c" providerId="AD" clId="Web-{65D2CCBD-DC08-CD3E-E2CB-A98944972A3E}" dt="2025-01-06T17:39:45.831" v="16" actId="20577"/>
        <pc:sldMkLst>
          <pc:docMk/>
          <pc:sldMk cId="759147156" sldId="266"/>
        </pc:sldMkLst>
        <pc:spChg chg="mod">
          <ac:chgData name="Ani Boja" userId="S::df22333@bristol.ac.uk::f6cd177f-5e46-4921-a680-804eca6d542c" providerId="AD" clId="Web-{65D2CCBD-DC08-CD3E-E2CB-A98944972A3E}" dt="2025-01-06T17:39:45.831" v="16" actId="20577"/>
          <ac:spMkLst>
            <pc:docMk/>
            <pc:sldMk cId="759147156" sldId="266"/>
            <ac:spMk id="3" creationId="{D07555DC-72CE-1256-CF51-74F1EBC2B4E6}"/>
          </ac:spMkLst>
        </pc:spChg>
      </pc:sldChg>
    </pc:docChg>
  </pc:docChgLst>
  <pc:docChgLst>
    <pc:chgData name="Murray Groves" userId="S::ij22909@bristol.ac.uk::b365397d-a9d2-48bd-9696-7edbc47179b0" providerId="AD" clId="Web-{36A8E44B-EB84-C360-98B8-646C24628CF8}"/>
    <pc:docChg chg="addSld delSld modSld">
      <pc:chgData name="Murray Groves" userId="S::ij22909@bristol.ac.uk::b365397d-a9d2-48bd-9696-7edbc47179b0" providerId="AD" clId="Web-{36A8E44B-EB84-C360-98B8-646C24628CF8}" dt="2025-01-05T16:00:34.278" v="1173" actId="20577"/>
      <pc:docMkLst>
        <pc:docMk/>
      </pc:docMkLst>
      <pc:sldChg chg="modSp">
        <pc:chgData name="Murray Groves" userId="S::ij22909@bristol.ac.uk::b365397d-a9d2-48bd-9696-7edbc47179b0" providerId="AD" clId="Web-{36A8E44B-EB84-C360-98B8-646C24628CF8}" dt="2025-01-05T15:38:28.686" v="633" actId="20577"/>
        <pc:sldMkLst>
          <pc:docMk/>
          <pc:sldMk cId="3126277742" sldId="257"/>
        </pc:sldMkLst>
        <pc:spChg chg="mod">
          <ac:chgData name="Murray Groves" userId="S::ij22909@bristol.ac.uk::b365397d-a9d2-48bd-9696-7edbc47179b0" providerId="AD" clId="Web-{36A8E44B-EB84-C360-98B8-646C24628CF8}" dt="2025-01-05T15:38:28.686" v="633" actId="20577"/>
          <ac:spMkLst>
            <pc:docMk/>
            <pc:sldMk cId="3126277742" sldId="257"/>
            <ac:spMk id="6" creationId="{D3C678E6-F46D-B24E-E012-A4E1F1FF07C2}"/>
          </ac:spMkLst>
        </pc:spChg>
      </pc:sldChg>
      <pc:sldChg chg="modSp">
        <pc:chgData name="Murray Groves" userId="S::ij22909@bristol.ac.uk::b365397d-a9d2-48bd-9696-7edbc47179b0" providerId="AD" clId="Web-{36A8E44B-EB84-C360-98B8-646C24628CF8}" dt="2025-01-05T15:19:30.773" v="1" actId="20577"/>
        <pc:sldMkLst>
          <pc:docMk/>
          <pc:sldMk cId="339986882" sldId="258"/>
        </pc:sldMkLst>
        <pc:spChg chg="mod">
          <ac:chgData name="Murray Groves" userId="S::ij22909@bristol.ac.uk::b365397d-a9d2-48bd-9696-7edbc47179b0" providerId="AD" clId="Web-{36A8E44B-EB84-C360-98B8-646C24628CF8}" dt="2025-01-05T15:19:30.773" v="1" actId="20577"/>
          <ac:spMkLst>
            <pc:docMk/>
            <pc:sldMk cId="339986882" sldId="258"/>
            <ac:spMk id="3" creationId="{DFEDB71E-BA96-693D-5563-30C2D33FEE0A}"/>
          </ac:spMkLst>
        </pc:spChg>
      </pc:sldChg>
      <pc:sldChg chg="modSp del">
        <pc:chgData name="Murray Groves" userId="S::ij22909@bristol.ac.uk::b365397d-a9d2-48bd-9696-7edbc47179b0" providerId="AD" clId="Web-{36A8E44B-EB84-C360-98B8-646C24628CF8}" dt="2025-01-05T15:34:00.333" v="604"/>
        <pc:sldMkLst>
          <pc:docMk/>
          <pc:sldMk cId="932147340" sldId="259"/>
        </pc:sldMkLst>
        <pc:spChg chg="mod">
          <ac:chgData name="Murray Groves" userId="S::ij22909@bristol.ac.uk::b365397d-a9d2-48bd-9696-7edbc47179b0" providerId="AD" clId="Web-{36A8E44B-EB84-C360-98B8-646C24628CF8}" dt="2025-01-05T15:22:12.684" v="9" actId="20577"/>
          <ac:spMkLst>
            <pc:docMk/>
            <pc:sldMk cId="932147340" sldId="259"/>
            <ac:spMk id="2" creationId="{69D41137-C094-A1C1-0E85-24C4057A0DE5}"/>
          </ac:spMkLst>
        </pc:spChg>
        <pc:spChg chg="mod">
          <ac:chgData name="Murray Groves" userId="S::ij22909@bristol.ac.uk::b365397d-a9d2-48bd-9696-7edbc47179b0" providerId="AD" clId="Web-{36A8E44B-EB84-C360-98B8-646C24628CF8}" dt="2025-01-05T15:20:41.072" v="3" actId="14100"/>
          <ac:spMkLst>
            <pc:docMk/>
            <pc:sldMk cId="932147340" sldId="259"/>
            <ac:spMk id="3" creationId="{6C2085E2-3C23-E8C6-3035-5DA97876EFC6}"/>
          </ac:spMkLst>
        </pc:spChg>
      </pc:sldChg>
      <pc:sldChg chg="modSp">
        <pc:chgData name="Murray Groves" userId="S::ij22909@bristol.ac.uk::b365397d-a9d2-48bd-9696-7edbc47179b0" providerId="AD" clId="Web-{36A8E44B-EB84-C360-98B8-646C24628CF8}" dt="2025-01-05T15:41:40.552" v="752" actId="20577"/>
        <pc:sldMkLst>
          <pc:docMk/>
          <pc:sldMk cId="4132020381" sldId="260"/>
        </pc:sldMkLst>
        <pc:spChg chg="mod">
          <ac:chgData name="Murray Groves" userId="S::ij22909@bristol.ac.uk::b365397d-a9d2-48bd-9696-7edbc47179b0" providerId="AD" clId="Web-{36A8E44B-EB84-C360-98B8-646C24628CF8}" dt="2025-01-05T15:41:40.552" v="752" actId="20577"/>
          <ac:spMkLst>
            <pc:docMk/>
            <pc:sldMk cId="4132020381" sldId="260"/>
            <ac:spMk id="3" creationId="{ED082A0E-C0F9-CA7E-BED5-4C291742529F}"/>
          </ac:spMkLst>
        </pc:spChg>
      </pc:sldChg>
      <pc:sldChg chg="modSp add replId">
        <pc:chgData name="Murray Groves" userId="S::ij22909@bristol.ac.uk::b365397d-a9d2-48bd-9696-7edbc47179b0" providerId="AD" clId="Web-{36A8E44B-EB84-C360-98B8-646C24628CF8}" dt="2025-01-05T15:31:42.313" v="603" actId="20577"/>
        <pc:sldMkLst>
          <pc:docMk/>
          <pc:sldMk cId="377221941" sldId="264"/>
        </pc:sldMkLst>
        <pc:spChg chg="mod">
          <ac:chgData name="Murray Groves" userId="S::ij22909@bristol.ac.uk::b365397d-a9d2-48bd-9696-7edbc47179b0" providerId="AD" clId="Web-{36A8E44B-EB84-C360-98B8-646C24628CF8}" dt="2025-01-05T15:26:12.677" v="396" actId="20577"/>
          <ac:spMkLst>
            <pc:docMk/>
            <pc:sldMk cId="377221941" sldId="264"/>
            <ac:spMk id="2" creationId="{69D41137-C094-A1C1-0E85-24C4057A0DE5}"/>
          </ac:spMkLst>
        </pc:spChg>
        <pc:spChg chg="mod">
          <ac:chgData name="Murray Groves" userId="S::ij22909@bristol.ac.uk::b365397d-a9d2-48bd-9696-7edbc47179b0" providerId="AD" clId="Web-{36A8E44B-EB84-C360-98B8-646C24628CF8}" dt="2025-01-05T15:31:42.313" v="603" actId="20577"/>
          <ac:spMkLst>
            <pc:docMk/>
            <pc:sldMk cId="377221941" sldId="264"/>
            <ac:spMk id="3" creationId="{6C2085E2-3C23-E8C6-3035-5DA97876EFC6}"/>
          </ac:spMkLst>
        </pc:spChg>
      </pc:sldChg>
      <pc:sldChg chg="modSp new">
        <pc:chgData name="Murray Groves" userId="S::ij22909@bristol.ac.uk::b365397d-a9d2-48bd-9696-7edbc47179b0" providerId="AD" clId="Web-{36A8E44B-EB84-C360-98B8-646C24628CF8}" dt="2025-01-05T16:00:34.278" v="1173" actId="20577"/>
        <pc:sldMkLst>
          <pc:docMk/>
          <pc:sldMk cId="2450189324" sldId="265"/>
        </pc:sldMkLst>
        <pc:spChg chg="mod">
          <ac:chgData name="Murray Groves" userId="S::ij22909@bristol.ac.uk::b365397d-a9d2-48bd-9696-7edbc47179b0" providerId="AD" clId="Web-{36A8E44B-EB84-C360-98B8-646C24628CF8}" dt="2025-01-05T15:40:20.596" v="646" actId="20577"/>
          <ac:spMkLst>
            <pc:docMk/>
            <pc:sldMk cId="2450189324" sldId="265"/>
            <ac:spMk id="2" creationId="{D0633C5A-4C66-2D57-789F-CF15C41962EC}"/>
          </ac:spMkLst>
        </pc:spChg>
        <pc:spChg chg="mod">
          <ac:chgData name="Murray Groves" userId="S::ij22909@bristol.ac.uk::b365397d-a9d2-48bd-9696-7edbc47179b0" providerId="AD" clId="Web-{36A8E44B-EB84-C360-98B8-646C24628CF8}" dt="2025-01-05T16:00:34.278" v="1173" actId="20577"/>
          <ac:spMkLst>
            <pc:docMk/>
            <pc:sldMk cId="2450189324" sldId="265"/>
            <ac:spMk id="3" creationId="{BD388E6E-5516-01B2-3DB4-38F761A4F9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4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55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481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809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389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68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682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38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00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1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298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167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DB2DF026-7ACC-18DF-E53F-710D04CE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</p:spPr>
        <p:txBody>
          <a:bodyPr>
            <a:normAutofit fontScale="90000"/>
          </a:bodyPr>
          <a:lstStyle/>
          <a:p>
            <a:r>
              <a:rPr lang="en-GB">
                <a:solidFill>
                  <a:srgbClr val="181A1C"/>
                </a:solidFill>
                <a:effectLst/>
                <a:latin typeface="Univers Condensed"/>
              </a:rPr>
              <a:t>Echoes beneath</a:t>
            </a:r>
            <a:br>
              <a:rPr lang="en-GB">
                <a:effectLst/>
                <a:latin typeface="Univers Condensed"/>
              </a:rPr>
            </a:br>
            <a:r>
              <a:rPr lang="en-US">
                <a:ea typeface="+mj-lt"/>
                <a:cs typeface="+mj-lt"/>
              </a:rPr>
              <a:t>: a Single player adventure game</a:t>
            </a:r>
            <a:br>
              <a:rPr lang="en-US">
                <a:ea typeface="+mj-lt"/>
                <a:cs typeface="+mj-lt"/>
              </a:rPr>
            </a:br>
            <a:br>
              <a:rPr lang="en-US"/>
            </a:br>
            <a:r>
              <a:rPr lang="en-US" sz="3600"/>
              <a:t>pickled rat</a:t>
            </a:r>
            <a:br>
              <a:rPr lang="en-US" sz="3600"/>
            </a:br>
            <a:r>
              <a:rPr lang="en-US" sz="2700"/>
              <a:t>ani, </a:t>
            </a:r>
            <a:r>
              <a:rPr lang="en-US" sz="2700" err="1"/>
              <a:t>murray</a:t>
            </a:r>
            <a:r>
              <a:rPr lang="en-US" sz="2700"/>
              <a:t>, </a:t>
            </a:r>
            <a:r>
              <a:rPr lang="en-US" sz="2700" err="1"/>
              <a:t>harvey</a:t>
            </a:r>
            <a:r>
              <a:rPr lang="en-US" sz="2700"/>
              <a:t>, </a:t>
            </a:r>
            <a:r>
              <a:rPr lang="en-US" sz="2700" err="1"/>
              <a:t>vinh</a:t>
            </a:r>
            <a:r>
              <a:rPr lang="en-US" sz="2700"/>
              <a:t>, </a:t>
            </a:r>
            <a:r>
              <a:rPr lang="en-US" sz="2700" err="1"/>
              <a:t>chongsheng</a:t>
            </a:r>
            <a:r>
              <a:rPr lang="en-US" sz="2700"/>
              <a:t>, </a:t>
            </a:r>
            <a:r>
              <a:rPr lang="en-US" sz="2700" err="1"/>
              <a:t>shayaan</a:t>
            </a:r>
            <a:endParaRPr lang="en-US" sz="2700"/>
          </a:p>
        </p:txBody>
      </p:sp>
      <p:sp>
        <p:nvSpPr>
          <p:cNvPr id="27" name="Date Placeholder 2">
            <a:extLst>
              <a:ext uri="{FF2B5EF4-FFF2-40B4-BE49-F238E27FC236}">
                <a16:creationId xmlns:a16="http://schemas.microsoft.com/office/drawing/2014/main" id="{04AC05E1-F227-9210-64CD-37EE272D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69448" y="6356350"/>
            <a:ext cx="259259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2FA2BFB-E4AC-4483-BDF7-9A3700206DC3}" type="datetime1">
              <a:rPr lang="en-US"/>
              <a:pPr>
                <a:spcAft>
                  <a:spcPts val="600"/>
                </a:spcAft>
              </a:pPr>
              <a:t>1/13/2025</a:t>
            </a:fld>
            <a:endParaRPr lang="en-US"/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FC38CA2B-5334-7BE5-6E72-B41C0C8DD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5383" y="6356350"/>
            <a:ext cx="453972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
              </a:t>
            </a:r>
          </a:p>
        </p:txBody>
      </p:sp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199DBA72-9F05-F3DE-783D-823DE47D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E30AF5A0-43BB-4336-8627-9123B9144D80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144B-4384-90E3-FD1F-BDA1AF6F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elevator pitch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678E6-F46D-B24E-E012-A4E1F1FF0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509" y="1278427"/>
            <a:ext cx="10672680" cy="44910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GB">
                <a:solidFill>
                  <a:srgbClr val="0E0E0E"/>
                </a:solidFill>
                <a:effectLst/>
                <a:latin typeface="Calisto MT"/>
              </a:rPr>
              <a:t>Stranded on an alien ocean planet, </a:t>
            </a:r>
            <a:r>
              <a:rPr lang="en-US">
                <a:solidFill>
                  <a:srgbClr val="0E0E0E"/>
                </a:solidFill>
                <a:effectLst/>
                <a:latin typeface="Calisto MT"/>
                <a:ea typeface="+mn-lt"/>
                <a:cs typeface="+mn-lt"/>
              </a:rPr>
              <a:t>y</a:t>
            </a:r>
            <a:r>
              <a:rPr lang="en-US">
                <a:latin typeface="Calisto MT"/>
                <a:ea typeface="+mn-lt"/>
                <a:cs typeface="+mn-lt"/>
              </a:rPr>
              <a:t>ou are forced to escape the remnants of your space craft in the only surviving submarine escape pod and explore the uninhabited territory.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Under the sea you will face a myriad of alien marine life and travel through dangerous terrain in darkness. </a:t>
            </a:r>
            <a:r>
              <a:rPr lang="en-GB">
                <a:solidFill>
                  <a:srgbClr val="0E0E0E"/>
                </a:solidFill>
                <a:effectLst/>
              </a:rPr>
              <a:t>Pilot a submarine,</a:t>
            </a:r>
            <a:r>
              <a:rPr lang="en-GB">
                <a:solidFill>
                  <a:srgbClr val="0E0E0E"/>
                </a:solidFill>
              </a:rPr>
              <a:t> evade</a:t>
            </a:r>
            <a:r>
              <a:rPr lang="en-GB">
                <a:solidFill>
                  <a:srgbClr val="0E0E0E"/>
                </a:solidFill>
                <a:effectLst/>
              </a:rPr>
              <a:t> deadly creatures, and uncover the mysteries of the deep. </a:t>
            </a:r>
          </a:p>
          <a:p>
            <a:endParaRPr lang="en-GB">
              <a:solidFill>
                <a:srgbClr val="0E0E0E"/>
              </a:solidFill>
              <a:effectLst/>
            </a:endParaRPr>
          </a:p>
          <a:p>
            <a:r>
              <a:rPr lang="en-US">
                <a:ea typeface="+mn-lt"/>
                <a:cs typeface="+mn-lt"/>
              </a:rPr>
              <a:t>With only the help of the malfunctioning sonar systems, </a:t>
            </a:r>
            <a:r>
              <a:rPr lang="en-GB">
                <a:solidFill>
                  <a:srgbClr val="0E0E0E"/>
                </a:solidFill>
                <a:ea typeface="+mn-lt"/>
                <a:cs typeface="+mn-lt"/>
              </a:rPr>
              <a:t>c</a:t>
            </a:r>
            <a:r>
              <a:rPr lang="en-GB">
                <a:solidFill>
                  <a:srgbClr val="0E0E0E"/>
                </a:solidFill>
                <a:effectLst/>
              </a:rPr>
              <a:t>an </a:t>
            </a:r>
            <a:r>
              <a:rPr lang="en-GB">
                <a:solidFill>
                  <a:srgbClr val="0E0E0E"/>
                </a:solidFill>
              </a:rPr>
              <a:t>you traverse blind through murky currents and find your way to safety.</a:t>
            </a:r>
            <a:br>
              <a:rPr lang="en-GB"/>
            </a:b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59D87-00A0-9483-AC33-E3FBBF396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4BE8-AFB6-45F9-B46D-D49337F31CD6}" type="datetime1">
              <a:rPr lang="en-US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C9476-22B9-4B39-0B07-7B6DC7DD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81BF7A-AA92-F1D7-DAC0-225FF567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4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3C5A-4C66-2D57-789F-CF15C419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Flagship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88E6E-5516-01B2-3DB4-38F761A4F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278427"/>
            <a:ext cx="10691265" cy="3636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Simulation of sonar (soundwaves) using Ray-traced Audio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The submarine </a:t>
            </a:r>
            <a:r>
              <a:rPr lang="en-GB" sz="2000"/>
              <a:t>uses</a:t>
            </a:r>
            <a:r>
              <a:rPr lang="en-US" sz="2000"/>
              <a:t> sonar to detect nearby objects and terrain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Use ray-tracing to simulate the paths of sound as it travels through water and interacts with the environment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Active sonar (player emits soundwaves and the computer system analyzes the return)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Passive sonar (player detects soundwaves emitted by environment)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/>
              <a:t>Generate an estimated 3D echolocation map of close quarters environment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D1BC2-8E5E-502B-F57E-437C4028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56984-50A6-4072-9B9B-8CC16599925C}" type="datetime1">
              <a:rPr lang="en-US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68127-3E3B-A339-9528-5CFF9F20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185DB-FF9B-6694-27F2-81BACE92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8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E9B5-E4CA-AA9C-33F1-78568B1A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Art &amp;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55DC-72CE-1256-CF51-74F1EBC2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20" y="1605468"/>
            <a:ext cx="10672680" cy="432374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Simple 3D graphics of inside the cockpit similar to a combination of: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r>
              <a:rPr lang="en-US"/>
              <a:t>3D generated echolocation map of close surroundings with effects like: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3C20C-DCE0-224D-049B-23FEDC3B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6EEA0-8B0F-46FD-B43E-203176B97878}" type="datetime1">
              <a:rPr lang="en-US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F3915-43DE-EEF0-03FF-D4AA92F5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1CDD5-BEDF-BA0E-2E25-5C2A487FB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4</a:t>
            </a:fld>
            <a:endParaRPr lang="en-US"/>
          </a:p>
        </p:txBody>
      </p:sp>
      <p:pic>
        <p:nvPicPr>
          <p:cNvPr id="7" name="Picture 6" descr="潜水艦コックピット-インテリアシーン | プレミアムベクター">
            <a:extLst>
              <a:ext uri="{FF2B5EF4-FFF2-40B4-BE49-F238E27FC236}">
                <a16:creationId xmlns:a16="http://schemas.microsoft.com/office/drawing/2014/main" id="{A513774F-096F-7888-C498-25747046E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84" y="2160794"/>
            <a:ext cx="2559022" cy="1467907"/>
          </a:xfrm>
          <a:prstGeom prst="rect">
            <a:avLst/>
          </a:prstGeom>
        </p:spPr>
      </p:pic>
      <p:pic>
        <p:nvPicPr>
          <p:cNvPr id="13" name="Picture 12" descr="How To Get (&amp; Use) a Radar Booster In Lethal Company">
            <a:extLst>
              <a:ext uri="{FF2B5EF4-FFF2-40B4-BE49-F238E27FC236}">
                <a16:creationId xmlns:a16="http://schemas.microsoft.com/office/drawing/2014/main" id="{B5F04218-4270-3F37-1646-704E20D1A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322" y="2154425"/>
            <a:ext cx="2571667" cy="1480648"/>
          </a:xfrm>
          <a:prstGeom prst="rect">
            <a:avLst/>
          </a:prstGeom>
        </p:spPr>
      </p:pic>
      <p:pic>
        <p:nvPicPr>
          <p:cNvPr id="15" name="Picture 14" descr="Iron Lung: Subtlety Carries Weight">
            <a:extLst>
              <a:ext uri="{FF2B5EF4-FFF2-40B4-BE49-F238E27FC236}">
                <a16:creationId xmlns:a16="http://schemas.microsoft.com/office/drawing/2014/main" id="{587B3F0C-ED51-1CF6-4621-0BFE50715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01" y="2166029"/>
            <a:ext cx="2644239" cy="1487676"/>
          </a:xfrm>
          <a:prstGeom prst="rect">
            <a:avLst/>
          </a:prstGeom>
        </p:spPr>
      </p:pic>
      <p:pic>
        <p:nvPicPr>
          <p:cNvPr id="17" name="Picture 16" descr="Seaglide map update in latest experimental mode : subnautica">
            <a:extLst>
              <a:ext uri="{FF2B5EF4-FFF2-40B4-BE49-F238E27FC236}">
                <a16:creationId xmlns:a16="http://schemas.microsoft.com/office/drawing/2014/main" id="{C0CBB246-97C8-5A35-B813-4EF9DB27786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6207" t="39700" r="31474" b="14607"/>
          <a:stretch/>
        </p:blipFill>
        <p:spPr>
          <a:xfrm>
            <a:off x="711307" y="4394516"/>
            <a:ext cx="2257991" cy="1365632"/>
          </a:xfrm>
          <a:prstGeom prst="rect">
            <a:avLst/>
          </a:prstGeom>
        </p:spPr>
      </p:pic>
      <p:pic>
        <p:nvPicPr>
          <p:cNvPr id="18" name="Picture 17" descr="Computer Generated Sound Wave Chart Stock Footage Video (100% Royalty ...">
            <a:extLst>
              <a:ext uri="{FF2B5EF4-FFF2-40B4-BE49-F238E27FC236}">
                <a16:creationId xmlns:a16="http://schemas.microsoft.com/office/drawing/2014/main" id="{E0945CB6-4B1A-397F-2F84-5CA19B7E9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5114" y="4397982"/>
            <a:ext cx="2422676" cy="1364036"/>
          </a:xfrm>
          <a:prstGeom prst="rect">
            <a:avLst/>
          </a:prstGeom>
        </p:spPr>
      </p:pic>
      <p:pic>
        <p:nvPicPr>
          <p:cNvPr id="19" name="Picture 18" descr="Geometry Nodes, how to select vertices of geometry created from scratch ...">
            <a:extLst>
              <a:ext uri="{FF2B5EF4-FFF2-40B4-BE49-F238E27FC236}">
                <a16:creationId xmlns:a16="http://schemas.microsoft.com/office/drawing/2014/main" id="{F0CB4243-DB31-A988-54D0-128E9BB3FDF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396" r="-221" b="45232"/>
          <a:stretch/>
        </p:blipFill>
        <p:spPr>
          <a:xfrm>
            <a:off x="3152019" y="4396121"/>
            <a:ext cx="2670638" cy="135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4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E41B-B3BE-A5BE-FFEA-BA9094CA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Gameplay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DB71E-BA96-693D-5563-30C2D33FE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1689772"/>
            <a:ext cx="5304417" cy="38444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Story: </a:t>
            </a:r>
            <a:r>
              <a:rPr lang="en-US">
                <a:solidFill>
                  <a:srgbClr val="000000"/>
                </a:solidFill>
              </a:rPr>
              <a:t>Y</a:t>
            </a:r>
            <a:r>
              <a:rPr lang="en-GB">
                <a:solidFill>
                  <a:srgbClr val="181A1C"/>
                </a:solidFill>
              </a:rPr>
              <a:t>our</a:t>
            </a:r>
            <a:r>
              <a:rPr lang="en-GB">
                <a:solidFill>
                  <a:srgbClr val="181A1C"/>
                </a:solidFill>
                <a:effectLst/>
              </a:rPr>
              <a:t> spaceship has been damaged by a meteorite…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Your goal is to survive this new uncharted alien planet</a:t>
            </a:r>
            <a:endParaRPr lang="en-US"/>
          </a:p>
          <a:p>
            <a:pPr>
              <a:lnSpc>
                <a:spcPct val="100000"/>
              </a:lnSpc>
            </a:pPr>
            <a:r>
              <a:rPr lang="en-GB" sz="1900">
                <a:solidFill>
                  <a:srgbClr val="1F2225"/>
                </a:solidFill>
                <a:ea typeface="+mn-lt"/>
                <a:cs typeface="+mn-lt"/>
              </a:rPr>
              <a:t>Survival: Players need to survive in the territory full of danger, such as natural minefields, narrow terrains and unexpected </a:t>
            </a:r>
            <a:r>
              <a:rPr lang="en-GB" sz="1900" err="1">
                <a:solidFill>
                  <a:srgbClr val="1F2225"/>
                </a:solidFill>
                <a:ea typeface="+mn-lt"/>
                <a:cs typeface="+mn-lt"/>
              </a:rPr>
              <a:t>sealife</a:t>
            </a:r>
            <a:r>
              <a:rPr lang="en-GB" sz="1900">
                <a:solidFill>
                  <a:srgbClr val="1F2225"/>
                </a:solidFill>
                <a:ea typeface="+mn-lt"/>
                <a:cs typeface="+mn-lt"/>
              </a:rPr>
              <a:t>.</a:t>
            </a:r>
            <a:endParaRPr lang="en-US" sz="1900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GB" sz="1900">
                <a:solidFill>
                  <a:srgbClr val="1F2225"/>
                </a:solidFill>
                <a:ea typeface="+mn-lt"/>
                <a:cs typeface="+mn-lt"/>
              </a:rPr>
              <a:t>Exploration: Players are also in a world full of resources, which are used to survive and repair</a:t>
            </a:r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DF603FA-3B0B-F1E9-D7DB-756E06A21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6267" y="1661795"/>
            <a:ext cx="5302800" cy="50596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</a:pPr>
            <a:r>
              <a:rPr lang="en-US">
                <a:solidFill>
                  <a:srgbClr val="1F2225"/>
                </a:solidFill>
              </a:rPr>
              <a:t>Detection: Players make use of sonar to detect nearby objects, by combining observation on the sonar panel and listen carefully. When objects are close enough, objects can be detected by searchlight.</a:t>
            </a:r>
            <a:endParaRPr lang="en-US"/>
          </a:p>
          <a:p>
            <a:pPr marL="342900" indent="-342900">
              <a:lnSpc>
                <a:spcPct val="100000"/>
              </a:lnSpc>
            </a:pPr>
            <a:r>
              <a:rPr lang="en-GB">
                <a:solidFill>
                  <a:srgbClr val="1F2225"/>
                </a:solidFill>
              </a:rPr>
              <a:t>Rare resources found to fix sub, make utilities and fulfil survival needs</a:t>
            </a:r>
            <a:endParaRPr lang="en-GB" b="0" i="0">
              <a:solidFill>
                <a:srgbClr val="1F2225"/>
              </a:solidFill>
              <a:effectLst/>
            </a:endParaRPr>
          </a:p>
          <a:p>
            <a:pPr marL="342900" indent="-342900">
              <a:lnSpc>
                <a:spcPct val="100000"/>
              </a:lnSpc>
            </a:pPr>
            <a:r>
              <a:rPr lang="en-GB" b="0" i="0">
                <a:solidFill>
                  <a:srgbClr val="1F2225"/>
                </a:solidFill>
                <a:effectLst/>
              </a:rPr>
              <a:t>Equipment: </a:t>
            </a:r>
            <a:r>
              <a:rPr lang="en-GB">
                <a:solidFill>
                  <a:srgbClr val="1F2225"/>
                </a:solidFill>
              </a:rPr>
              <a:t>Steering, </a:t>
            </a:r>
            <a:r>
              <a:rPr lang="en-GB" b="0" i="0">
                <a:solidFill>
                  <a:srgbClr val="1F2225"/>
                </a:solidFill>
                <a:effectLst/>
              </a:rPr>
              <a:t>Sonar, </a:t>
            </a:r>
            <a:r>
              <a:rPr lang="en-GB">
                <a:solidFill>
                  <a:srgbClr val="1F2225"/>
                </a:solidFill>
              </a:rPr>
              <a:t>Enhanced sonar for 3D map, distractions, claw to grab resources</a:t>
            </a:r>
            <a:endParaRPr lang="en-GB">
              <a:effectLst/>
            </a:endParaRPr>
          </a:p>
          <a:p>
            <a:pPr>
              <a:lnSpc>
                <a:spcPct val="100000"/>
              </a:lnSpc>
            </a:pPr>
            <a:endParaRPr lang="en-GB">
              <a:solidFill>
                <a:srgbClr val="1F2225"/>
              </a:solidFill>
              <a:effectLst/>
            </a:endParaRPr>
          </a:p>
          <a:p>
            <a:pPr>
              <a:lnSpc>
                <a:spcPts val="1688"/>
              </a:lnSpc>
            </a:pPr>
            <a:endParaRPr lang="en-GB" sz="1800">
              <a:solidFill>
                <a:srgbClr val="1F2225"/>
              </a:solidFill>
              <a:effectLst/>
              <a:latin typeface="Calisto MT" panose="02040603050505030304"/>
            </a:endParaRPr>
          </a:p>
          <a:p>
            <a:pPr marL="0" indent="0">
              <a:lnSpc>
                <a:spcPts val="1688"/>
              </a:lnSpc>
              <a:buNone/>
            </a:pPr>
            <a:endParaRPr lang="en-GB" sz="1600">
              <a:solidFill>
                <a:srgbClr val="1F2225"/>
              </a:solidFill>
              <a:latin typeface=".AppleSystemUIFont"/>
            </a:endParaRP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A8098-5CC2-61D5-83CC-D1ED72AB5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2E25-7675-4565-AD20-F2E00006FE6C}" type="datetime1">
              <a:rPr lang="en-US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6E854-6FE7-0357-4AD6-C44264A6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450F4-CADB-77EF-DFCA-E4303A2DD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688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6c88713-63a1-4bcb-a68c-4998770568c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CC13C14B2C644489A21AD6F7996716" ma:contentTypeVersion="11" ma:contentTypeDescription="Create a new document." ma:contentTypeScope="" ma:versionID="2e2f974d84648127d8edebaf9560322d">
  <xsd:schema xmlns:xsd="http://www.w3.org/2001/XMLSchema" xmlns:xs="http://www.w3.org/2001/XMLSchema" xmlns:p="http://schemas.microsoft.com/office/2006/metadata/properties" xmlns:ns2="e6c88713-63a1-4bcb-a68c-4998770568c0" targetNamespace="http://schemas.microsoft.com/office/2006/metadata/properties" ma:root="true" ma:fieldsID="0d3e2b0b2ee333c6e585c521bd47aa46" ns2:_="">
    <xsd:import namespace="e6c88713-63a1-4bcb-a68c-4998770568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c88713-63a1-4bcb-a68c-49987705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dd084387-097e-4aef-8f33-0dee7b0eb5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C15F53-00BD-4AC9-9698-503B4B7651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28DA6-35A3-4BCA-8E23-FFC50AF79D5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1E6F008-6A1A-4ABB-B05D-7C5CEEC2D39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ChronicleVTI</vt:lpstr>
      <vt:lpstr>Echoes beneath : a Single player adventure game  pickled rat ani, murray, harvey, vinh, chongsheng, shayaan</vt:lpstr>
      <vt:lpstr>elevator pitch</vt:lpstr>
      <vt:lpstr>Flagship tech</vt:lpstr>
      <vt:lpstr>Art &amp; Design</vt:lpstr>
      <vt:lpstr>Gameplay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2025-01-05T15:01:22Z</dcterms:created>
  <dcterms:modified xsi:type="dcterms:W3CDTF">2025-01-13T13:07:08Z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0x01010051CC13C14B2C644489A21AD6F7996716</vt:lpwstr>
  </property>
</Properties>
</file>