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F83B3-B433-9B7D-B10C-7D4B63058BDD}" v="765" dt="2025-03-13T15:08:10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ray Groves" userId="S::ij22909@bristol.ac.uk::b365397d-a9d2-48bd-9696-7edbc47179b0" providerId="AD" clId="Web-{117F83B3-B433-9B7D-B10C-7D4B63058BDD}"/>
    <pc:docChg chg="addSld modSld">
      <pc:chgData name="Murray Groves" userId="S::ij22909@bristol.ac.uk::b365397d-a9d2-48bd-9696-7edbc47179b0" providerId="AD" clId="Web-{117F83B3-B433-9B7D-B10C-7D4B63058BDD}" dt="2025-03-13T14:55:07.293" v="402" actId="1076"/>
      <pc:docMkLst>
        <pc:docMk/>
      </pc:docMkLst>
      <pc:sldChg chg="addSp delSp modSp">
        <pc:chgData name="Murray Groves" userId="S::ij22909@bristol.ac.uk::b365397d-a9d2-48bd-9696-7edbc47179b0" providerId="AD" clId="Web-{117F83B3-B433-9B7D-B10C-7D4B63058BDD}" dt="2025-03-13T14:55:07.293" v="402" actId="1076"/>
        <pc:sldMkLst>
          <pc:docMk/>
          <pc:sldMk cId="109857222" sldId="256"/>
        </pc:sldMkLst>
        <pc:spChg chg="del">
          <ac:chgData name="Murray Groves" userId="S::ij22909@bristol.ac.uk::b365397d-a9d2-48bd-9696-7edbc47179b0" providerId="AD" clId="Web-{117F83B3-B433-9B7D-B10C-7D4B63058BDD}" dt="2025-03-13T13:55:41.122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urray Groves" userId="S::ij22909@bristol.ac.uk::b365397d-a9d2-48bd-9696-7edbc47179b0" providerId="AD" clId="Web-{117F83B3-B433-9B7D-B10C-7D4B63058BDD}" dt="2025-03-13T13:55:41.122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urray Groves" userId="S::ij22909@bristol.ac.uk::b365397d-a9d2-48bd-9696-7edbc47179b0" providerId="AD" clId="Web-{117F83B3-B433-9B7D-B10C-7D4B63058BDD}" dt="2025-03-13T14:55:07.293" v="402" actId="1076"/>
          <ac:spMkLst>
            <pc:docMk/>
            <pc:sldMk cId="109857222" sldId="256"/>
            <ac:spMk id="4" creationId="{7DCC943F-7DC7-DA06-504A-783A570458E6}"/>
          </ac:spMkLst>
        </pc:spChg>
      </pc:sldChg>
      <pc:sldChg chg="modSp add replId">
        <pc:chgData name="Murray Groves" userId="S::ij22909@bristol.ac.uk::b365397d-a9d2-48bd-9696-7edbc47179b0" providerId="AD" clId="Web-{117F83B3-B433-9B7D-B10C-7D4B63058BDD}" dt="2025-03-13T14:55:02.434" v="401" actId="1076"/>
        <pc:sldMkLst>
          <pc:docMk/>
          <pc:sldMk cId="2117631939" sldId="257"/>
        </pc:sldMkLst>
        <pc:spChg chg="mod">
          <ac:chgData name="Murray Groves" userId="S::ij22909@bristol.ac.uk::b365397d-a9d2-48bd-9696-7edbc47179b0" providerId="AD" clId="Web-{117F83B3-B433-9B7D-B10C-7D4B63058BDD}" dt="2025-03-13T14:55:02.434" v="401" actId="1076"/>
          <ac:spMkLst>
            <pc:docMk/>
            <pc:sldMk cId="2117631939" sldId="257"/>
            <ac:spMk id="4" creationId="{EA98631E-8157-E966-5FE8-8A0EEF4D94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C943F-7DC7-DA06-504A-783A570458E6}"/>
              </a:ext>
            </a:extLst>
          </p:cNvPr>
          <p:cNvSpPr txBox="1"/>
          <p:nvPr/>
        </p:nvSpPr>
        <p:spPr>
          <a:xfrm>
            <a:off x="225213" y="888585"/>
            <a:ext cx="1173932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/>
              <a:t>No more features, just polish and UX.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Tutorial overlay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Show score and next two highest players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Simplify Cheese counter, with option to expand for nerds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Right-click immediately initiates combats with your defaults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Change your defaults in bottom left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Remove action bar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New rats, with mix-and-match for more variety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93D4D-9998-585F-B6B0-0FE21BCA7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98631E-8157-E966-5FE8-8A0EEF4D941A}"/>
              </a:ext>
            </a:extLst>
          </p:cNvPr>
          <p:cNvSpPr txBox="1"/>
          <p:nvPr/>
        </p:nvSpPr>
        <p:spPr>
          <a:xfrm>
            <a:off x="225213" y="1718304"/>
            <a:ext cx="1173932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/>
              <a:t>Combat progress indicator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,Sans-Serif"/>
              <a:buChar char="-"/>
            </a:pPr>
            <a:r>
              <a:rPr lang="en-US" dirty="0"/>
              <a:t>Bots and other players except panelist can die fully</a:t>
            </a:r>
          </a:p>
          <a:p>
            <a:pPr marL="285750" indent="-285750">
              <a:buFont typeface="Calibri,Sans-Serif"/>
              <a:buChar char="-"/>
            </a:pPr>
            <a:endParaRPr lang="en-US" dirty="0"/>
          </a:p>
          <a:p>
            <a:pPr marL="285750" indent="-285750">
              <a:buFont typeface="Calibri,Sans-Serif"/>
              <a:buChar char="-"/>
            </a:pPr>
            <a:r>
              <a:rPr lang="en-US" dirty="0"/>
              <a:t>Custom </a:t>
            </a:r>
            <a:r>
              <a:rPr lang="en-US" dirty="0" err="1"/>
              <a:t>tileset</a:t>
            </a:r>
          </a:p>
          <a:p>
            <a:pPr marL="285750" indent="-285750">
              <a:buFont typeface="Calibri,Sans-Serif"/>
              <a:buChar char="-"/>
            </a:pPr>
            <a:endParaRPr lang="en-US" dirty="0"/>
          </a:p>
          <a:p>
            <a:pPr marL="285750" indent="-285750">
              <a:buFont typeface="Calibri,Sans-Serif"/>
              <a:buChar char="-"/>
            </a:pPr>
            <a:r>
              <a:rPr lang="en-US" dirty="0"/>
              <a:t>More POIs</a:t>
            </a:r>
          </a:p>
          <a:p>
            <a:pPr marL="285750" indent="-285750">
              <a:buFont typeface="Calibri,Sans-Serif"/>
              <a:buChar char="-"/>
            </a:pPr>
            <a:endParaRPr lang="en-US" dirty="0"/>
          </a:p>
          <a:p>
            <a:pPr marL="285750" indent="-285750">
              <a:buFont typeface="Calibri,Sans-Serif"/>
              <a:buChar char="-"/>
            </a:pPr>
            <a:r>
              <a:rPr lang="en-US" dirty="0" err="1"/>
              <a:t>Bugz</a:t>
            </a:r>
            <a:r>
              <a:rPr lang="en-US" dirty="0"/>
              <a:t> </a:t>
            </a:r>
            <a:r>
              <a:rPr lang="en-US" dirty="0" err="1"/>
              <a:t>bugz</a:t>
            </a:r>
            <a:r>
              <a:rPr lang="en-US" dirty="0"/>
              <a:t> </a:t>
            </a:r>
            <a:r>
              <a:rPr lang="en-US" dirty="0" err="1"/>
              <a:t>bugz</a:t>
            </a:r>
            <a:r>
              <a:rPr lang="en-US" dirty="0"/>
              <a:t> must be gone when we have a full lobby of people!</a:t>
            </a:r>
          </a:p>
          <a:p>
            <a:pPr marL="285750" indent="-285750">
              <a:buFont typeface="Calibri,Sans-Serif"/>
              <a:buChar char="-"/>
            </a:pPr>
            <a:endParaRPr lang="en-US" dirty="0"/>
          </a:p>
          <a:p>
            <a:pPr marL="285750" indent="-285750">
              <a:buFont typeface="Calibri,Sans-Serif"/>
              <a:buChar char="-"/>
            </a:pPr>
            <a:r>
              <a:rPr lang="en-US" dirty="0"/>
              <a:t>Icon for each evolution category (e.g. utility, combat,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3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6c88713-63a1-4bcb-a68c-4998770568c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CC13C14B2C644489A21AD6F7996716" ma:contentTypeVersion="11" ma:contentTypeDescription="Create a new document." ma:contentTypeScope="" ma:versionID="2e2f974d84648127d8edebaf9560322d">
  <xsd:schema xmlns:xsd="http://www.w3.org/2001/XMLSchema" xmlns:xs="http://www.w3.org/2001/XMLSchema" xmlns:p="http://schemas.microsoft.com/office/2006/metadata/properties" xmlns:ns2="e6c88713-63a1-4bcb-a68c-4998770568c0" targetNamespace="http://schemas.microsoft.com/office/2006/metadata/properties" ma:root="true" ma:fieldsID="0d3e2b0b2ee333c6e585c521bd47aa46" ns2:_="">
    <xsd:import namespace="e6c88713-63a1-4bcb-a68c-4998770568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88713-63a1-4bcb-a68c-49987705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dd084387-097e-4aef-8f33-0dee7b0eb5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85C4AE-43A4-4C7E-97A6-CED65E5EA2EC}">
  <ds:schemaRefs>
    <ds:schemaRef ds:uri="http://schemas.microsoft.com/office/2006/metadata/properties"/>
    <ds:schemaRef ds:uri="http://schemas.microsoft.com/office/infopath/2007/PartnerControls"/>
    <ds:schemaRef ds:uri="e6c88713-63a1-4bcb-a68c-4998770568c0"/>
  </ds:schemaRefs>
</ds:datastoreItem>
</file>

<file path=customXml/itemProps2.xml><?xml version="1.0" encoding="utf-8"?>
<ds:datastoreItem xmlns:ds="http://schemas.openxmlformats.org/officeDocument/2006/customXml" ds:itemID="{9CD08F2E-66EA-49E6-B8C3-861CD99B9A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C647C7-35B4-440B-8C78-FCC121CC42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c88713-63a1-4bcb-a68c-49987705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63</cp:revision>
  <dcterms:created xsi:type="dcterms:W3CDTF">2025-03-13T13:53:14Z</dcterms:created>
  <dcterms:modified xsi:type="dcterms:W3CDTF">2025-03-13T15:08:11Z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0x01010051CC13C14B2C644489A21AD6F7996716</vt:lpwstr>
  </property>
  <property fmtid="{D5CDD505-2E9C-101B-9397-08002B2CF9AE}" pid="3" name="MediaServiceImageTags">
    <vt:lpwstr/>
  </property>
</Properties>
</file>