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59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3C6523-800F-FAC6-FAB8-F072B0B9A558}" v="847" dt="2025-03-20T09:46:06.118"/>
    <p1510:client id="{6830792A-33F9-F9C8-0CE2-01DD9D25A661}" v="26" dt="2025-03-20T13:19:30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ray Groves" userId="S::ij22909@bristol.ac.uk::b365397d-a9d2-48bd-9696-7edbc47179b0" providerId="AD" clId="Web-{3D3C6523-800F-FAC6-FAB8-F072B0B9A558}"/>
    <pc:docChg chg="addSld modSld">
      <pc:chgData name="Murray Groves" userId="S::ij22909@bristol.ac.uk::b365397d-a9d2-48bd-9696-7edbc47179b0" providerId="AD" clId="Web-{3D3C6523-800F-FAC6-FAB8-F072B0B9A558}" dt="2025-03-20T09:46:06.118" v="483" actId="1076"/>
      <pc:docMkLst>
        <pc:docMk/>
      </pc:docMkLst>
      <pc:sldChg chg="addSp delSp modSp">
        <pc:chgData name="Murray Groves" userId="S::ij22909@bristol.ac.uk::b365397d-a9d2-48bd-9696-7edbc47179b0" providerId="AD" clId="Web-{3D3C6523-800F-FAC6-FAB8-F072B0B9A558}" dt="2025-03-20T09:24:17.726" v="329" actId="20577"/>
        <pc:sldMkLst>
          <pc:docMk/>
          <pc:sldMk cId="109857222" sldId="256"/>
        </pc:sldMkLst>
        <pc:spChg chg="del">
          <ac:chgData name="Murray Groves" userId="S::ij22909@bristol.ac.uk::b365397d-a9d2-48bd-9696-7edbc47179b0" providerId="AD" clId="Web-{3D3C6523-800F-FAC6-FAB8-F072B0B9A558}" dt="2025-03-20T09:15:20.738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Murray Groves" userId="S::ij22909@bristol.ac.uk::b365397d-a9d2-48bd-9696-7edbc47179b0" providerId="AD" clId="Web-{3D3C6523-800F-FAC6-FAB8-F072B0B9A558}" dt="2025-03-20T09:15:22.504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urray Groves" userId="S::ij22909@bristol.ac.uk::b365397d-a9d2-48bd-9696-7edbc47179b0" providerId="AD" clId="Web-{3D3C6523-800F-FAC6-FAB8-F072B0B9A558}" dt="2025-03-20T09:24:17.726" v="329" actId="20577"/>
          <ac:spMkLst>
            <pc:docMk/>
            <pc:sldMk cId="109857222" sldId="256"/>
            <ac:spMk id="4" creationId="{8F0AD33F-D6FE-4336-A864-2EB4F53C24D4}"/>
          </ac:spMkLst>
        </pc:spChg>
        <pc:spChg chg="add mod">
          <ac:chgData name="Murray Groves" userId="S::ij22909@bristol.ac.uk::b365397d-a9d2-48bd-9696-7edbc47179b0" providerId="AD" clId="Web-{3D3C6523-800F-FAC6-FAB8-F072B0B9A558}" dt="2025-03-20T09:16:16.897" v="14" actId="20577"/>
          <ac:spMkLst>
            <pc:docMk/>
            <pc:sldMk cId="109857222" sldId="256"/>
            <ac:spMk id="5" creationId="{9D6C9AA1-29B6-F5D8-35D3-80D0887D184F}"/>
          </ac:spMkLst>
        </pc:spChg>
      </pc:sldChg>
      <pc:sldChg chg="addSp delSp modSp new mod setBg">
        <pc:chgData name="Murray Groves" userId="S::ij22909@bristol.ac.uk::b365397d-a9d2-48bd-9696-7edbc47179b0" providerId="AD" clId="Web-{3D3C6523-800F-FAC6-FAB8-F072B0B9A558}" dt="2025-03-20T09:26:36.606" v="345" actId="1076"/>
        <pc:sldMkLst>
          <pc:docMk/>
          <pc:sldMk cId="2240235278" sldId="257"/>
        </pc:sldMkLst>
        <pc:spChg chg="mod">
          <ac:chgData name="Murray Groves" userId="S::ij22909@bristol.ac.uk::b365397d-a9d2-48bd-9696-7edbc47179b0" providerId="AD" clId="Web-{3D3C6523-800F-FAC6-FAB8-F072B0B9A558}" dt="2025-03-20T09:26:36.606" v="345" actId="1076"/>
          <ac:spMkLst>
            <pc:docMk/>
            <pc:sldMk cId="2240235278" sldId="257"/>
            <ac:spMk id="2" creationId="{A3AA4C29-ADAE-1E80-803F-2A6224ACB945}"/>
          </ac:spMkLst>
        </pc:spChg>
        <pc:spChg chg="del">
          <ac:chgData name="Murray Groves" userId="S::ij22909@bristol.ac.uk::b365397d-a9d2-48bd-9696-7edbc47179b0" providerId="AD" clId="Web-{3D3C6523-800F-FAC6-FAB8-F072B0B9A558}" dt="2025-03-20T09:24:23.164" v="336"/>
          <ac:spMkLst>
            <pc:docMk/>
            <pc:sldMk cId="2240235278" sldId="257"/>
            <ac:spMk id="3" creationId="{75A90734-3676-932A-F370-DC89BBBE1FF5}"/>
          </ac:spMkLst>
        </pc:spChg>
        <pc:picChg chg="add del mod">
          <ac:chgData name="Murray Groves" userId="S::ij22909@bristol.ac.uk::b365397d-a9d2-48bd-9696-7edbc47179b0" providerId="AD" clId="Web-{3D3C6523-800F-FAC6-FAB8-F072B0B9A558}" dt="2025-03-20T09:25:01.212" v="339"/>
          <ac:picMkLst>
            <pc:docMk/>
            <pc:sldMk cId="2240235278" sldId="257"/>
            <ac:picMk id="4" creationId="{77C65ED5-45AD-5430-5541-08F4BE4CBE00}"/>
          </ac:picMkLst>
        </pc:picChg>
        <pc:picChg chg="add del mod">
          <ac:chgData name="Murray Groves" userId="S::ij22909@bristol.ac.uk::b365397d-a9d2-48bd-9696-7edbc47179b0" providerId="AD" clId="Web-{3D3C6523-800F-FAC6-FAB8-F072B0B9A558}" dt="2025-03-20T09:26:29.481" v="344"/>
          <ac:picMkLst>
            <pc:docMk/>
            <pc:sldMk cId="2240235278" sldId="257"/>
            <ac:picMk id="5" creationId="{24923A8C-2629-D719-CD1A-90153DC2F37C}"/>
          </ac:picMkLst>
        </pc:picChg>
        <pc:picChg chg="add del mod">
          <ac:chgData name="Murray Groves" userId="S::ij22909@bristol.ac.uk::b365397d-a9d2-48bd-9696-7edbc47179b0" providerId="AD" clId="Web-{3D3C6523-800F-FAC6-FAB8-F072B0B9A558}" dt="2025-03-20T09:26:22.075" v="343"/>
          <ac:picMkLst>
            <pc:docMk/>
            <pc:sldMk cId="2240235278" sldId="257"/>
            <ac:picMk id="6" creationId="{C09B69FE-BEA7-4B6A-90FF-D631EE97AE5F}"/>
          </ac:picMkLst>
        </pc:picChg>
      </pc:sldChg>
      <pc:sldChg chg="addSp delSp modSp new">
        <pc:chgData name="Murray Groves" userId="S::ij22909@bristol.ac.uk::b365397d-a9d2-48bd-9696-7edbc47179b0" providerId="AD" clId="Web-{3D3C6523-800F-FAC6-FAB8-F072B0B9A558}" dt="2025-03-20T09:27:44.546" v="356" actId="1076"/>
        <pc:sldMkLst>
          <pc:docMk/>
          <pc:sldMk cId="2860444595" sldId="258"/>
        </pc:sldMkLst>
        <pc:spChg chg="mod">
          <ac:chgData name="Murray Groves" userId="S::ij22909@bristol.ac.uk::b365397d-a9d2-48bd-9696-7edbc47179b0" providerId="AD" clId="Web-{3D3C6523-800F-FAC6-FAB8-F072B0B9A558}" dt="2025-03-20T09:26:58.451" v="350" actId="1076"/>
          <ac:spMkLst>
            <pc:docMk/>
            <pc:sldMk cId="2860444595" sldId="258"/>
            <ac:spMk id="2" creationId="{5DF59FD4-309F-28BD-42EC-D3D7682DAD92}"/>
          </ac:spMkLst>
        </pc:spChg>
        <pc:spChg chg="del">
          <ac:chgData name="Murray Groves" userId="S::ij22909@bristol.ac.uk::b365397d-a9d2-48bd-9696-7edbc47179b0" providerId="AD" clId="Web-{3D3C6523-800F-FAC6-FAB8-F072B0B9A558}" dt="2025-03-20T09:27:00.482" v="351"/>
          <ac:spMkLst>
            <pc:docMk/>
            <pc:sldMk cId="2860444595" sldId="258"/>
            <ac:spMk id="3" creationId="{5C64BBBC-74F4-C75A-5BC0-13F4A2917922}"/>
          </ac:spMkLst>
        </pc:spChg>
        <pc:picChg chg="add mod">
          <ac:chgData name="Murray Groves" userId="S::ij22909@bristol.ac.uk::b365397d-a9d2-48bd-9696-7edbc47179b0" providerId="AD" clId="Web-{3D3C6523-800F-FAC6-FAB8-F072B0B9A558}" dt="2025-03-20T09:27:14.421" v="354" actId="14100"/>
          <ac:picMkLst>
            <pc:docMk/>
            <pc:sldMk cId="2860444595" sldId="258"/>
            <ac:picMk id="4" creationId="{81B8915B-D574-EC78-FDD4-102EB1AC7A28}"/>
          </ac:picMkLst>
        </pc:picChg>
        <pc:picChg chg="add mod">
          <ac:chgData name="Murray Groves" userId="S::ij22909@bristol.ac.uk::b365397d-a9d2-48bd-9696-7edbc47179b0" providerId="AD" clId="Web-{3D3C6523-800F-FAC6-FAB8-F072B0B9A558}" dt="2025-03-20T09:27:44.546" v="356" actId="1076"/>
          <ac:picMkLst>
            <pc:docMk/>
            <pc:sldMk cId="2860444595" sldId="258"/>
            <ac:picMk id="5" creationId="{05487272-C9B9-0AA3-36A9-9D880C285292}"/>
          </ac:picMkLst>
        </pc:picChg>
      </pc:sldChg>
      <pc:sldChg chg="addSp delSp modSp new">
        <pc:chgData name="Murray Groves" userId="S::ij22909@bristol.ac.uk::b365397d-a9d2-48bd-9696-7edbc47179b0" providerId="AD" clId="Web-{3D3C6523-800F-FAC6-FAB8-F072B0B9A558}" dt="2025-03-20T09:30:09.645" v="392" actId="14100"/>
        <pc:sldMkLst>
          <pc:docMk/>
          <pc:sldMk cId="4023919518" sldId="259"/>
        </pc:sldMkLst>
        <pc:spChg chg="mod">
          <ac:chgData name="Murray Groves" userId="S::ij22909@bristol.ac.uk::b365397d-a9d2-48bd-9696-7edbc47179b0" providerId="AD" clId="Web-{3D3C6523-800F-FAC6-FAB8-F072B0B9A558}" dt="2025-03-20T09:28:51.377" v="362" actId="1076"/>
          <ac:spMkLst>
            <pc:docMk/>
            <pc:sldMk cId="4023919518" sldId="259"/>
            <ac:spMk id="2" creationId="{C8809AEF-2DF3-3926-EDAF-58B04AA31BB0}"/>
          </ac:spMkLst>
        </pc:spChg>
        <pc:spChg chg="del">
          <ac:chgData name="Murray Groves" userId="S::ij22909@bristol.ac.uk::b365397d-a9d2-48bd-9696-7edbc47179b0" providerId="AD" clId="Web-{3D3C6523-800F-FAC6-FAB8-F072B0B9A558}" dt="2025-03-20T09:28:43.955" v="360"/>
          <ac:spMkLst>
            <pc:docMk/>
            <pc:sldMk cId="4023919518" sldId="259"/>
            <ac:spMk id="3" creationId="{A75DAB70-D045-966E-11C2-09FD0B3561E7}"/>
          </ac:spMkLst>
        </pc:spChg>
        <pc:spChg chg="add mod">
          <ac:chgData name="Murray Groves" userId="S::ij22909@bristol.ac.uk::b365397d-a9d2-48bd-9696-7edbc47179b0" providerId="AD" clId="Web-{3D3C6523-800F-FAC6-FAB8-F072B0B9A558}" dt="2025-03-20T09:29:23.441" v="389" actId="20577"/>
          <ac:spMkLst>
            <pc:docMk/>
            <pc:sldMk cId="4023919518" sldId="259"/>
            <ac:spMk id="5" creationId="{85A51AB9-E3CE-BA1F-CB5D-7DBD61532936}"/>
          </ac:spMkLst>
        </pc:spChg>
        <pc:picChg chg="add mod ord">
          <ac:chgData name="Murray Groves" userId="S::ij22909@bristol.ac.uk::b365397d-a9d2-48bd-9696-7edbc47179b0" providerId="AD" clId="Web-{3D3C6523-800F-FAC6-FAB8-F072B0B9A558}" dt="2025-03-20T09:28:52.814" v="363" actId="1076"/>
          <ac:picMkLst>
            <pc:docMk/>
            <pc:sldMk cId="4023919518" sldId="259"/>
            <ac:picMk id="4" creationId="{58723EA6-3E31-0F15-C4AC-8CF4B9C7CBD4}"/>
          </ac:picMkLst>
        </pc:picChg>
        <pc:picChg chg="add mod">
          <ac:chgData name="Murray Groves" userId="S::ij22909@bristol.ac.uk::b365397d-a9d2-48bd-9696-7edbc47179b0" providerId="AD" clId="Web-{3D3C6523-800F-FAC6-FAB8-F072B0B9A558}" dt="2025-03-20T09:30:09.645" v="392" actId="14100"/>
          <ac:picMkLst>
            <pc:docMk/>
            <pc:sldMk cId="4023919518" sldId="259"/>
            <ac:picMk id="6" creationId="{160A3097-80B1-5D1B-3CA4-D041A70DF14B}"/>
          </ac:picMkLst>
        </pc:picChg>
      </pc:sldChg>
      <pc:sldChg chg="addSp delSp modSp new">
        <pc:chgData name="Murray Groves" userId="S::ij22909@bristol.ac.uk::b365397d-a9d2-48bd-9696-7edbc47179b0" providerId="AD" clId="Web-{3D3C6523-800F-FAC6-FAB8-F072B0B9A558}" dt="2025-03-20T09:43:13.799" v="452" actId="14100"/>
        <pc:sldMkLst>
          <pc:docMk/>
          <pc:sldMk cId="1401513818" sldId="260"/>
        </pc:sldMkLst>
        <pc:spChg chg="mod">
          <ac:chgData name="Murray Groves" userId="S::ij22909@bristol.ac.uk::b365397d-a9d2-48bd-9696-7edbc47179b0" providerId="AD" clId="Web-{3D3C6523-800F-FAC6-FAB8-F072B0B9A558}" dt="2025-03-20T09:43:13.799" v="452" actId="14100"/>
          <ac:spMkLst>
            <pc:docMk/>
            <pc:sldMk cId="1401513818" sldId="260"/>
            <ac:spMk id="2" creationId="{037B86DC-4D5D-5746-3BAC-A2ED52B0DA81}"/>
          </ac:spMkLst>
        </pc:spChg>
        <pc:spChg chg="del">
          <ac:chgData name="Murray Groves" userId="S::ij22909@bristol.ac.uk::b365397d-a9d2-48bd-9696-7edbc47179b0" providerId="AD" clId="Web-{3D3C6523-800F-FAC6-FAB8-F072B0B9A558}" dt="2025-03-20T09:40:01.933" v="402"/>
          <ac:spMkLst>
            <pc:docMk/>
            <pc:sldMk cId="1401513818" sldId="260"/>
            <ac:spMk id="3" creationId="{90A6A77F-2092-9E23-AD3B-E22023D84952}"/>
          </ac:spMkLst>
        </pc:spChg>
        <pc:spChg chg="add mod">
          <ac:chgData name="Murray Groves" userId="S::ij22909@bristol.ac.uk::b365397d-a9d2-48bd-9696-7edbc47179b0" providerId="AD" clId="Web-{3D3C6523-800F-FAC6-FAB8-F072B0B9A558}" dt="2025-03-20T09:43:07.877" v="449" actId="20577"/>
          <ac:spMkLst>
            <pc:docMk/>
            <pc:sldMk cId="1401513818" sldId="260"/>
            <ac:spMk id="9" creationId="{7E11DBD9-7AEF-0D91-F58A-5551C7E5AA21}"/>
          </ac:spMkLst>
        </pc:spChg>
        <pc:spChg chg="add mod">
          <ac:chgData name="Murray Groves" userId="S::ij22909@bristol.ac.uk::b365397d-a9d2-48bd-9696-7edbc47179b0" providerId="AD" clId="Web-{3D3C6523-800F-FAC6-FAB8-F072B0B9A558}" dt="2025-03-20T09:43:10.471" v="451" actId="20577"/>
          <ac:spMkLst>
            <pc:docMk/>
            <pc:sldMk cId="1401513818" sldId="260"/>
            <ac:spMk id="10" creationId="{FC9ACDF7-98B7-A886-26BD-4044021DAE11}"/>
          </ac:spMkLst>
        </pc:spChg>
        <pc:picChg chg="add del mod">
          <ac:chgData name="Murray Groves" userId="S::ij22909@bristol.ac.uk::b365397d-a9d2-48bd-9696-7edbc47179b0" providerId="AD" clId="Web-{3D3C6523-800F-FAC6-FAB8-F072B0B9A558}" dt="2025-03-20T09:40:04.355" v="404"/>
          <ac:picMkLst>
            <pc:docMk/>
            <pc:sldMk cId="1401513818" sldId="260"/>
            <ac:picMk id="4" creationId="{29A42B1A-59F4-6F64-19BE-51C2BA055D09}"/>
          </ac:picMkLst>
        </pc:picChg>
        <pc:picChg chg="add del mod">
          <ac:chgData name="Murray Groves" userId="S::ij22909@bristol.ac.uk::b365397d-a9d2-48bd-9696-7edbc47179b0" providerId="AD" clId="Web-{3D3C6523-800F-FAC6-FAB8-F072B0B9A558}" dt="2025-03-20T09:40:53.278" v="412"/>
          <ac:picMkLst>
            <pc:docMk/>
            <pc:sldMk cId="1401513818" sldId="260"/>
            <ac:picMk id="5" creationId="{476066EF-6402-E7EC-300F-445E6E2D9063}"/>
          </ac:picMkLst>
        </pc:picChg>
        <pc:picChg chg="add del mod">
          <ac:chgData name="Murray Groves" userId="S::ij22909@bristol.ac.uk::b365397d-a9d2-48bd-9696-7edbc47179b0" providerId="AD" clId="Web-{3D3C6523-800F-FAC6-FAB8-F072B0B9A558}" dt="2025-03-20T09:40:48.247" v="409"/>
          <ac:picMkLst>
            <pc:docMk/>
            <pc:sldMk cId="1401513818" sldId="260"/>
            <ac:picMk id="6" creationId="{4CED1748-BC16-A907-551D-6D475F46A6E7}"/>
          </ac:picMkLst>
        </pc:picChg>
        <pc:picChg chg="add mod">
          <ac:chgData name="Murray Groves" userId="S::ij22909@bristol.ac.uk::b365397d-a9d2-48bd-9696-7edbc47179b0" providerId="AD" clId="Web-{3D3C6523-800F-FAC6-FAB8-F072B0B9A558}" dt="2025-03-20T09:41:13.248" v="415" actId="1076"/>
          <ac:picMkLst>
            <pc:docMk/>
            <pc:sldMk cId="1401513818" sldId="260"/>
            <ac:picMk id="7" creationId="{7EB07E21-11D9-8C3E-953B-6F046A4905E9}"/>
          </ac:picMkLst>
        </pc:picChg>
        <pc:picChg chg="add mod">
          <ac:chgData name="Murray Groves" userId="S::ij22909@bristol.ac.uk::b365397d-a9d2-48bd-9696-7edbc47179b0" providerId="AD" clId="Web-{3D3C6523-800F-FAC6-FAB8-F072B0B9A558}" dt="2025-03-20T09:41:13.248" v="416" actId="1076"/>
          <ac:picMkLst>
            <pc:docMk/>
            <pc:sldMk cId="1401513818" sldId="260"/>
            <ac:picMk id="8" creationId="{753D6575-F57B-11F5-96A9-EB23628D98BE}"/>
          </ac:picMkLst>
        </pc:picChg>
        <pc:picChg chg="add del mod">
          <ac:chgData name="Murray Groves" userId="S::ij22909@bristol.ac.uk::b365397d-a9d2-48bd-9696-7edbc47179b0" providerId="AD" clId="Web-{3D3C6523-800F-FAC6-FAB8-F072B0B9A558}" dt="2025-03-20T09:41:56.531" v="436"/>
          <ac:picMkLst>
            <pc:docMk/>
            <pc:sldMk cId="1401513818" sldId="260"/>
            <ac:picMk id="11" creationId="{A0101C3C-23BF-E9E6-8843-65735DCB8AF7}"/>
          </ac:picMkLst>
        </pc:picChg>
        <pc:picChg chg="add del mod">
          <ac:chgData name="Murray Groves" userId="S::ij22909@bristol.ac.uk::b365397d-a9d2-48bd-9696-7edbc47179b0" providerId="AD" clId="Web-{3D3C6523-800F-FAC6-FAB8-F072B0B9A558}" dt="2025-03-20T09:42:09.156" v="440"/>
          <ac:picMkLst>
            <pc:docMk/>
            <pc:sldMk cId="1401513818" sldId="260"/>
            <ac:picMk id="12" creationId="{FD1CEDFD-F1C6-0F01-7D4F-FE61407F497A}"/>
          </ac:picMkLst>
        </pc:picChg>
        <pc:picChg chg="add mod">
          <ac:chgData name="Murray Groves" userId="S::ij22909@bristol.ac.uk::b365397d-a9d2-48bd-9696-7edbc47179b0" providerId="AD" clId="Web-{3D3C6523-800F-FAC6-FAB8-F072B0B9A558}" dt="2025-03-20T09:42:18.891" v="442" actId="1076"/>
          <ac:picMkLst>
            <pc:docMk/>
            <pc:sldMk cId="1401513818" sldId="260"/>
            <ac:picMk id="13" creationId="{053662F1-F8E3-8818-0622-F0A6B696C965}"/>
          </ac:picMkLst>
        </pc:picChg>
        <pc:picChg chg="add mod">
          <ac:chgData name="Murray Groves" userId="S::ij22909@bristol.ac.uk::b365397d-a9d2-48bd-9696-7edbc47179b0" providerId="AD" clId="Web-{3D3C6523-800F-FAC6-FAB8-F072B0B9A558}" dt="2025-03-20T09:42:31.782" v="444" actId="1076"/>
          <ac:picMkLst>
            <pc:docMk/>
            <pc:sldMk cId="1401513818" sldId="260"/>
            <ac:picMk id="14" creationId="{AF7EDC98-BA29-7B8E-A131-F2F4B19FF474}"/>
          </ac:picMkLst>
        </pc:picChg>
        <pc:picChg chg="add mod">
          <ac:chgData name="Murray Groves" userId="S::ij22909@bristol.ac.uk::b365397d-a9d2-48bd-9696-7edbc47179b0" providerId="AD" clId="Web-{3D3C6523-800F-FAC6-FAB8-F072B0B9A558}" dt="2025-03-20T09:42:53.236" v="446" actId="1076"/>
          <ac:picMkLst>
            <pc:docMk/>
            <pc:sldMk cId="1401513818" sldId="260"/>
            <ac:picMk id="15" creationId="{4C995AB7-EF0A-485E-EE7E-4184B2B417C4}"/>
          </ac:picMkLst>
        </pc:picChg>
        <pc:picChg chg="add mod">
          <ac:chgData name="Murray Groves" userId="S::ij22909@bristol.ac.uk::b365397d-a9d2-48bd-9696-7edbc47179b0" providerId="AD" clId="Web-{3D3C6523-800F-FAC6-FAB8-F072B0B9A558}" dt="2025-03-20T09:43:03.314" v="448" actId="1076"/>
          <ac:picMkLst>
            <pc:docMk/>
            <pc:sldMk cId="1401513818" sldId="260"/>
            <ac:picMk id="16" creationId="{9BCF6599-0753-FA7E-1293-260C6FCECAC5}"/>
          </ac:picMkLst>
        </pc:picChg>
      </pc:sldChg>
      <pc:sldChg chg="addSp delSp modSp new">
        <pc:chgData name="Murray Groves" userId="S::ij22909@bristol.ac.uk::b365397d-a9d2-48bd-9696-7edbc47179b0" providerId="AD" clId="Web-{3D3C6523-800F-FAC6-FAB8-F072B0B9A558}" dt="2025-03-20T09:45:06.444" v="463" actId="14100"/>
        <pc:sldMkLst>
          <pc:docMk/>
          <pc:sldMk cId="1390677951" sldId="261"/>
        </pc:sldMkLst>
        <pc:spChg chg="mod">
          <ac:chgData name="Murray Groves" userId="S::ij22909@bristol.ac.uk::b365397d-a9d2-48bd-9696-7edbc47179b0" providerId="AD" clId="Web-{3D3C6523-800F-FAC6-FAB8-F072B0B9A558}" dt="2025-03-20T09:44:22.317" v="456" actId="20577"/>
          <ac:spMkLst>
            <pc:docMk/>
            <pc:sldMk cId="1390677951" sldId="261"/>
            <ac:spMk id="2" creationId="{B7CAF3DE-0D19-D74B-8810-2C80EB8C633B}"/>
          </ac:spMkLst>
        </pc:spChg>
        <pc:spChg chg="del">
          <ac:chgData name="Murray Groves" userId="S::ij22909@bristol.ac.uk::b365397d-a9d2-48bd-9696-7edbc47179b0" providerId="AD" clId="Web-{3D3C6523-800F-FAC6-FAB8-F072B0B9A558}" dt="2025-03-20T09:44:24.723" v="457"/>
          <ac:spMkLst>
            <pc:docMk/>
            <pc:sldMk cId="1390677951" sldId="261"/>
            <ac:spMk id="3" creationId="{0200C1D2-D89D-18E5-E700-A3FA018E5E77}"/>
          </ac:spMkLst>
        </pc:spChg>
        <pc:picChg chg="add mod">
          <ac:chgData name="Murray Groves" userId="S::ij22909@bristol.ac.uk::b365397d-a9d2-48bd-9696-7edbc47179b0" providerId="AD" clId="Web-{3D3C6523-800F-FAC6-FAB8-F072B0B9A558}" dt="2025-03-20T09:44:52.381" v="460" actId="1076"/>
          <ac:picMkLst>
            <pc:docMk/>
            <pc:sldMk cId="1390677951" sldId="261"/>
            <ac:picMk id="4" creationId="{008C8086-4940-A60F-58A4-29864AB2C378}"/>
          </ac:picMkLst>
        </pc:picChg>
        <pc:picChg chg="add mod">
          <ac:chgData name="Murray Groves" userId="S::ij22909@bristol.ac.uk::b365397d-a9d2-48bd-9696-7edbc47179b0" providerId="AD" clId="Web-{3D3C6523-800F-FAC6-FAB8-F072B0B9A558}" dt="2025-03-20T09:45:06.444" v="463" actId="14100"/>
          <ac:picMkLst>
            <pc:docMk/>
            <pc:sldMk cId="1390677951" sldId="261"/>
            <ac:picMk id="5" creationId="{489BB3CB-4421-DB41-7F34-105B6FF677D5}"/>
          </ac:picMkLst>
        </pc:picChg>
      </pc:sldChg>
      <pc:sldChg chg="addSp delSp modSp new">
        <pc:chgData name="Murray Groves" userId="S::ij22909@bristol.ac.uk::b365397d-a9d2-48bd-9696-7edbc47179b0" providerId="AD" clId="Web-{3D3C6523-800F-FAC6-FAB8-F072B0B9A558}" dt="2025-03-20T09:46:06.118" v="483" actId="1076"/>
        <pc:sldMkLst>
          <pc:docMk/>
          <pc:sldMk cId="2784642616" sldId="262"/>
        </pc:sldMkLst>
        <pc:spChg chg="mod">
          <ac:chgData name="Murray Groves" userId="S::ij22909@bristol.ac.uk::b365397d-a9d2-48bd-9696-7edbc47179b0" providerId="AD" clId="Web-{3D3C6523-800F-FAC6-FAB8-F072B0B9A558}" dt="2025-03-20T09:45:31.617" v="474" actId="20577"/>
          <ac:spMkLst>
            <pc:docMk/>
            <pc:sldMk cId="2784642616" sldId="262"/>
            <ac:spMk id="2" creationId="{289DD325-5817-0270-8AFE-6A3ABD889000}"/>
          </ac:spMkLst>
        </pc:spChg>
        <pc:spChg chg="del">
          <ac:chgData name="Murray Groves" userId="S::ij22909@bristol.ac.uk::b365397d-a9d2-48bd-9696-7edbc47179b0" providerId="AD" clId="Web-{3D3C6523-800F-FAC6-FAB8-F072B0B9A558}" dt="2025-03-20T09:45:32.445" v="475"/>
          <ac:spMkLst>
            <pc:docMk/>
            <pc:sldMk cId="2784642616" sldId="262"/>
            <ac:spMk id="3" creationId="{589C6787-FF66-2B58-25EE-28784598A886}"/>
          </ac:spMkLst>
        </pc:spChg>
        <pc:picChg chg="add mod">
          <ac:chgData name="Murray Groves" userId="S::ij22909@bristol.ac.uk::b365397d-a9d2-48bd-9696-7edbc47179b0" providerId="AD" clId="Web-{3D3C6523-800F-FAC6-FAB8-F072B0B9A558}" dt="2025-03-20T09:45:36.617" v="478" actId="14100"/>
          <ac:picMkLst>
            <pc:docMk/>
            <pc:sldMk cId="2784642616" sldId="262"/>
            <ac:picMk id="4" creationId="{0EE37913-8830-349E-1E3F-F91458858B09}"/>
          </ac:picMkLst>
        </pc:picChg>
        <pc:picChg chg="add mod">
          <ac:chgData name="Murray Groves" userId="S::ij22909@bristol.ac.uk::b365397d-a9d2-48bd-9696-7edbc47179b0" providerId="AD" clId="Web-{3D3C6523-800F-FAC6-FAB8-F072B0B9A558}" dt="2025-03-20T09:46:06.118" v="483" actId="1076"/>
          <ac:picMkLst>
            <pc:docMk/>
            <pc:sldMk cId="2784642616" sldId="262"/>
            <ac:picMk id="5" creationId="{81595993-73C2-2523-78FC-DDF4D65E976B}"/>
          </ac:picMkLst>
        </pc:picChg>
      </pc:sldChg>
    </pc:docChg>
  </pc:docChgLst>
  <pc:docChgLst>
    <pc:chgData name="Murray Groves" userId="S::ij22909@bristol.ac.uk::b365397d-a9d2-48bd-9696-7edbc47179b0" providerId="AD" clId="Web-{6830792A-33F9-F9C8-0CE2-01DD9D25A661}"/>
    <pc:docChg chg="modSld">
      <pc:chgData name="Murray Groves" userId="S::ij22909@bristol.ac.uk::b365397d-a9d2-48bd-9696-7edbc47179b0" providerId="AD" clId="Web-{6830792A-33F9-F9C8-0CE2-01DD9D25A661}" dt="2025-03-20T13:19:30.563" v="12" actId="20577"/>
      <pc:docMkLst>
        <pc:docMk/>
      </pc:docMkLst>
      <pc:sldChg chg="modSp">
        <pc:chgData name="Murray Groves" userId="S::ij22909@bristol.ac.uk::b365397d-a9d2-48bd-9696-7edbc47179b0" providerId="AD" clId="Web-{6830792A-33F9-F9C8-0CE2-01DD9D25A661}" dt="2025-03-20T13:19:30.563" v="12" actId="20577"/>
        <pc:sldMkLst>
          <pc:docMk/>
          <pc:sldMk cId="4023919518" sldId="259"/>
        </pc:sldMkLst>
        <pc:spChg chg="mod">
          <ac:chgData name="Murray Groves" userId="S::ij22909@bristol.ac.uk::b365397d-a9d2-48bd-9696-7edbc47179b0" providerId="AD" clId="Web-{6830792A-33F9-F9C8-0CE2-01DD9D25A661}" dt="2025-03-20T13:19:30.563" v="12" actId="20577"/>
          <ac:spMkLst>
            <pc:docMk/>
            <pc:sldMk cId="4023919518" sldId="259"/>
            <ac:spMk id="5" creationId="{85A51AB9-E3CE-BA1F-CB5D-7DBD615329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0AD33F-D6FE-4336-A864-2EB4F53C24D4}"/>
              </a:ext>
            </a:extLst>
          </p:cNvPr>
          <p:cNvSpPr txBox="1"/>
          <p:nvPr/>
        </p:nvSpPr>
        <p:spPr>
          <a:xfrm>
            <a:off x="170447" y="720532"/>
            <a:ext cx="11851105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GB" dirty="0"/>
              <a:t>Fixed leaderboard bugs discovered in panel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Stopped POIs disappearing when master client leaves game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New mutation/horde info panel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Added tutorial slides to start of game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Started report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New map </a:t>
            </a:r>
            <a:r>
              <a:rPr lang="en-GB" dirty="0" err="1"/>
              <a:t>tileset</a:t>
            </a:r>
            <a:r>
              <a:rPr lang="en-GB" dirty="0"/>
              <a:t>!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Fixed some performance issues with large number of bots (reduced memory allocations, moved bounds calculation onto GPU)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Icons for mutation types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Flashing button to indicate when you should split your horde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Started work on score and timer with restart button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Started work making rat sprite components for </a:t>
            </a:r>
            <a:r>
              <a:rPr lang="en-GB" dirty="0">
                <a:ea typeface="+mn-lt"/>
                <a:cs typeface="+mn-lt"/>
              </a:rPr>
              <a:t>6*6*5*5 = 900 unique rat sprites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Started work on adding proper edges to the map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Started work on dynamic bot count system to keep player-level constant</a:t>
            </a:r>
          </a:p>
          <a:p>
            <a:pPr marL="285750" indent="-285750">
              <a:buFont typeface="Calibri"/>
              <a:buChar char="-"/>
            </a:pPr>
            <a:r>
              <a:rPr lang="en-GB" dirty="0"/>
              <a:t>Stop split-horde slider changing when population changes</a:t>
            </a:r>
          </a:p>
          <a:p>
            <a:pPr marL="285750" indent="-285750">
              <a:buFont typeface="Calibri"/>
              <a:buChar char="-"/>
            </a:pPr>
            <a:endParaRPr lang="en-GB" dirty="0"/>
          </a:p>
          <a:p>
            <a:pPr marL="285750" indent="-285750">
              <a:buFont typeface="Calibri"/>
              <a:buChar char="-"/>
            </a:pPr>
            <a:r>
              <a:rPr lang="en-GB" dirty="0"/>
              <a:t>SCALE TEST</a:t>
            </a:r>
            <a:r>
              <a:rPr lang="en-GB" dirty="0">
                <a:ea typeface="+mn-lt"/>
                <a:cs typeface="+mn-lt"/>
              </a:rPr>
              <a:t>‼️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C9AA1-29B6-F5D8-35D3-80D0887D184F}"/>
              </a:ext>
            </a:extLst>
          </p:cNvPr>
          <p:cNvSpPr txBox="1"/>
          <p:nvPr/>
        </p:nvSpPr>
        <p:spPr>
          <a:xfrm>
            <a:off x="581526" y="190500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b="1" dirty="0"/>
              <a:t>Past Week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4C29-ADAE-1E80-803F-2A6224AC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089" y="101718"/>
            <a:ext cx="10515600" cy="1325563"/>
          </a:xfrm>
        </p:spPr>
        <p:txBody>
          <a:bodyPr/>
          <a:lstStyle/>
          <a:p>
            <a:r>
              <a:rPr lang="en-GB" dirty="0"/>
              <a:t>New tiles!</a:t>
            </a:r>
          </a:p>
        </p:txBody>
      </p:sp>
    </p:spTree>
    <p:extLst>
      <p:ext uri="{BB962C8B-B14F-4D97-AF65-F5344CB8AC3E}">
        <p14:creationId xmlns:p14="http://schemas.microsoft.com/office/powerpoint/2010/main" val="224023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59FD4-309F-28BD-42EC-D3D7682DA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" y="-1764"/>
            <a:ext cx="10515600" cy="1325563"/>
          </a:xfrm>
        </p:spPr>
        <p:txBody>
          <a:bodyPr/>
          <a:lstStyle/>
          <a:p>
            <a:r>
              <a:rPr lang="en-GB" dirty="0"/>
              <a:t>Scale Test!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1B8915B-D574-EC78-FDD4-102EB1AC7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91822"/>
            <a:ext cx="4437647" cy="5832642"/>
          </a:xfrm>
          <a:prstGeom prst="rect">
            <a:avLst/>
          </a:prstGeom>
        </p:spPr>
      </p:pic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05487272-C9B9-0AA3-36A9-9D880C28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746" y="895100"/>
            <a:ext cx="7362825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4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86DC-4D5D-5746-3BAC-A2ED52B0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1" y="4178"/>
            <a:ext cx="10515600" cy="1146823"/>
          </a:xfrm>
        </p:spPr>
        <p:txBody>
          <a:bodyPr/>
          <a:lstStyle/>
          <a:p>
            <a:r>
              <a:rPr lang="en-GB" dirty="0"/>
              <a:t>A Tragic Discovery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07E21-11D9-8C3E-953B-6F046A490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940" y="1443789"/>
            <a:ext cx="10563225" cy="1143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3D6575-F57B-11F5-96A9-EB23628D9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919" y="2681790"/>
            <a:ext cx="7591425" cy="371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1DBD9-7AEF-0D91-F58A-5551C7E5AA21}"/>
              </a:ext>
            </a:extLst>
          </p:cNvPr>
          <p:cNvSpPr txBox="1"/>
          <p:nvPr/>
        </p:nvSpPr>
        <p:spPr>
          <a:xfrm>
            <a:off x="1193131" y="922421"/>
            <a:ext cx="3619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1.07 (Carrier Pigeons)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9ACDF7-98B7-A886-26BD-4044021DAE11}"/>
              </a:ext>
            </a:extLst>
          </p:cNvPr>
          <p:cNvSpPr txBox="1"/>
          <p:nvPr/>
        </p:nvSpPr>
        <p:spPr>
          <a:xfrm>
            <a:off x="7326017" y="921678"/>
            <a:ext cx="3619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1.08 (Us)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3662F1-F8E3-8818-0622-F0A6B696C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3175" y="3313406"/>
            <a:ext cx="2371725" cy="438150"/>
          </a:xfrm>
          <a:prstGeom prst="rect">
            <a:avLst/>
          </a:prstGeom>
        </p:spPr>
      </p:pic>
      <p:pic>
        <p:nvPicPr>
          <p:cNvPr id="14" name="Picture 13" descr="A close up of a sign&#10;&#10;AI-generated content may be incorrect.">
            <a:extLst>
              <a:ext uri="{FF2B5EF4-FFF2-40B4-BE49-F238E27FC236}">
                <a16:creationId xmlns:a16="http://schemas.microsoft.com/office/drawing/2014/main" id="{AF7EDC98-BA29-7B8E-A131-F2F4B19FF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99" y="3312819"/>
            <a:ext cx="1847850" cy="533400"/>
          </a:xfrm>
          <a:prstGeom prst="rect">
            <a:avLst/>
          </a:prstGeo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995AB7-EF0A-485E-EE7E-4184B2B417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9530" y="3845866"/>
            <a:ext cx="2962275" cy="25717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BCF6599-0753-FA7E-1293-260C6FCECA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31" y="3844749"/>
            <a:ext cx="177165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AF3DE-0D19-D74B-8810-2C80EB8C6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Feedback</a:t>
            </a:r>
          </a:p>
        </p:txBody>
      </p:sp>
      <p:pic>
        <p:nvPicPr>
          <p:cNvPr id="4" name="Picture 3" descr="A close-up of words&#10;&#10;AI-generated content may be incorrect.">
            <a:extLst>
              <a:ext uri="{FF2B5EF4-FFF2-40B4-BE49-F238E27FC236}">
                <a16:creationId xmlns:a16="http://schemas.microsoft.com/office/drawing/2014/main" id="{008C8086-4940-A60F-58A4-29864AB2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833" y="2628900"/>
            <a:ext cx="7429500" cy="1600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BB3CB-4421-DB41-7F34-105B6FF6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279" y="1509212"/>
            <a:ext cx="5733548" cy="88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67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D325-5817-0270-8AFE-6A3ABD8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Feedback</a:t>
            </a:r>
          </a:p>
        </p:txBody>
      </p:sp>
      <p:pic>
        <p:nvPicPr>
          <p:cNvPr id="4" name="Picture 3" descr="A close-up of words&#10;&#10;AI-generated content may be incorrect.">
            <a:extLst>
              <a:ext uri="{FF2B5EF4-FFF2-40B4-BE49-F238E27FC236}">
                <a16:creationId xmlns:a16="http://schemas.microsoft.com/office/drawing/2014/main" id="{0EE37913-8830-349E-1E3F-F91458858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803" y="3161799"/>
            <a:ext cx="8752973" cy="21787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595993-73C2-2523-78FC-DDF4D65E9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377" y="1794209"/>
            <a:ext cx="9057773" cy="83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4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9AEF-2DF3-3926-EDAF-58B04AA3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011" y="4178"/>
            <a:ext cx="10515600" cy="1325563"/>
          </a:xfrm>
        </p:spPr>
        <p:txBody>
          <a:bodyPr/>
          <a:lstStyle/>
          <a:p>
            <a:r>
              <a:rPr lang="en-GB" dirty="0"/>
              <a:t>Our Focus</a:t>
            </a:r>
          </a:p>
        </p:txBody>
      </p:sp>
      <p:pic>
        <p:nvPicPr>
          <p:cNvPr id="4" name="Content Placeholder 3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58723EA6-3E31-0F15-C4AC-8CF4B9C7C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558" y="1130258"/>
            <a:ext cx="7324725" cy="177165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A51AB9-E3CE-BA1F-CB5D-7DBD61532936}"/>
              </a:ext>
            </a:extLst>
          </p:cNvPr>
          <p:cNvSpPr txBox="1"/>
          <p:nvPr/>
        </p:nvSpPr>
        <p:spPr>
          <a:xfrm>
            <a:off x="2215816" y="3338763"/>
            <a:ext cx="809123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GB" dirty="0"/>
              <a:t>Bugs </a:t>
            </a:r>
            <a:r>
              <a:rPr lang="en-GB" dirty="0" err="1"/>
              <a:t>bugs</a:t>
            </a:r>
            <a:r>
              <a:rPr lang="en-GB" dirty="0"/>
              <a:t> </a:t>
            </a:r>
            <a:r>
              <a:rPr lang="en-GB" dirty="0" err="1"/>
              <a:t>bugs</a:t>
            </a:r>
            <a:r>
              <a:rPr lang="en-GB" dirty="0"/>
              <a:t> </a:t>
            </a:r>
            <a:r>
              <a:rPr lang="en-GB" dirty="0" err="1"/>
              <a:t>bugs</a:t>
            </a:r>
            <a:r>
              <a:rPr lang="en-GB" dirty="0"/>
              <a:t> </a:t>
            </a:r>
            <a:r>
              <a:rPr lang="en-GB" dirty="0" err="1"/>
              <a:t>bugs</a:t>
            </a:r>
            <a:endParaRPr lang="en-US" dirty="0" err="1"/>
          </a:p>
          <a:p>
            <a:pPr marL="285750" indent="-285750">
              <a:buFont typeface="Calibri"/>
              <a:buChar char="-"/>
            </a:pPr>
            <a:endParaRPr lang="en-GB" dirty="0"/>
          </a:p>
          <a:p>
            <a:pPr marL="285750" indent="-285750">
              <a:buFont typeface="Calibri"/>
              <a:buChar char="-"/>
            </a:pPr>
            <a:r>
              <a:rPr lang="en-GB" dirty="0"/>
              <a:t>Networking performance, 80% of frame-time spent on network :(</a:t>
            </a:r>
          </a:p>
          <a:p>
            <a:pPr marL="285750" indent="-285750">
              <a:buFont typeface="Calibri"/>
              <a:buChar char="-"/>
            </a:pPr>
            <a:endParaRPr lang="en-GB" dirty="0"/>
          </a:p>
          <a:p>
            <a:pPr marL="285750" indent="-285750">
              <a:buFont typeface="Calibri"/>
              <a:buChar char="-"/>
            </a:pPr>
            <a:r>
              <a:rPr lang="en-GB" dirty="0"/>
              <a:t>UI polish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0A3097-80B1-5D1B-3CA4-D041A70DF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648" y="73988"/>
            <a:ext cx="6567236" cy="89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1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6c88713-63a1-4bcb-a68c-4998770568c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CC13C14B2C644489A21AD6F7996716" ma:contentTypeVersion="11" ma:contentTypeDescription="Create a new document." ma:contentTypeScope="" ma:versionID="2e2f974d84648127d8edebaf9560322d">
  <xsd:schema xmlns:xsd="http://www.w3.org/2001/XMLSchema" xmlns:xs="http://www.w3.org/2001/XMLSchema" xmlns:p="http://schemas.microsoft.com/office/2006/metadata/properties" xmlns:ns2="e6c88713-63a1-4bcb-a68c-4998770568c0" targetNamespace="http://schemas.microsoft.com/office/2006/metadata/properties" ma:root="true" ma:fieldsID="0d3e2b0b2ee333c6e585c521bd47aa46" ns2:_="">
    <xsd:import namespace="e6c88713-63a1-4bcb-a68c-4998770568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88713-63a1-4bcb-a68c-49987705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dd084387-097e-4aef-8f33-0dee7b0eb5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CB32CA-2AF0-4D79-8EB7-2D1EE3ABC376}">
  <ds:schemaRefs>
    <ds:schemaRef ds:uri="http://schemas.microsoft.com/office/2006/metadata/properties"/>
    <ds:schemaRef ds:uri="http://schemas.microsoft.com/office/infopath/2007/PartnerControls"/>
    <ds:schemaRef ds:uri="e6c88713-63a1-4bcb-a68c-4998770568c0"/>
  </ds:schemaRefs>
</ds:datastoreItem>
</file>

<file path=customXml/itemProps2.xml><?xml version="1.0" encoding="utf-8"?>
<ds:datastoreItem xmlns:ds="http://schemas.openxmlformats.org/officeDocument/2006/customXml" ds:itemID="{9040BA65-DAAB-415D-A22F-DD281C25FB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88713-63a1-4bcb-a68c-49987705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C60F63-646D-4D96-A8EC-05FC572ACC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New tiles!</vt:lpstr>
      <vt:lpstr>Scale Test!</vt:lpstr>
      <vt:lpstr>A Tragic Discovery</vt:lpstr>
      <vt:lpstr>Positive Feedback</vt:lpstr>
      <vt:lpstr>Negative Feedback</vt:lpstr>
      <vt:lpstr>Our Focus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121</cp:revision>
  <dcterms:created xsi:type="dcterms:W3CDTF">2025-03-20T09:15:13Z</dcterms:created>
  <dcterms:modified xsi:type="dcterms:W3CDTF">2025-03-20T13:19:32Z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0x01010051CC13C14B2C644489A21AD6F7996716</vt:lpwstr>
  </property>
  <property fmtid="{D5CDD505-2E9C-101B-9397-08002B2CF9AE}" pid="3" name="MediaServiceImageTags">
    <vt:lpwstr/>
  </property>
</Properties>
</file>