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233C-AB55-4E8B-A370-F4D2AF12B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8A304-2883-466A-8639-CC40E3633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15ECD-B1B7-4D5B-A3E9-3A39F596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D8E3-7A17-402E-94D5-FB3B10E9D4EE}" type="datetimeFigureOut">
              <a:rPr lang="en-SG" smtClean="0"/>
              <a:t>3/3/2021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60736-E2CF-43E6-B8A7-7F224DDE8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76C3B-18CE-4134-BB22-9E5DF8E9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642D-9AEA-4900-8D82-9CC0C917F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111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08237-034E-475B-91DB-44C91E8D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B67F3-D8E7-46F7-8A1D-C166C53E6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A376D-5889-4FFB-BC00-10E99367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D8E3-7A17-402E-94D5-FB3B10E9D4EE}" type="datetimeFigureOut">
              <a:rPr lang="en-SG" smtClean="0"/>
              <a:t>3/3/2021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33703-ACC9-42B0-8EB8-8FC4F046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E0B22-4CA8-4E08-87EE-0DC8F8A7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642D-9AEA-4900-8D82-9CC0C917F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660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F9D719-646A-40EF-BD03-5FC85CD22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E6BE3-5ED6-4D70-B8F4-56D98246A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96283-F813-42CD-96BF-C06B6C9F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D8E3-7A17-402E-94D5-FB3B10E9D4EE}" type="datetimeFigureOut">
              <a:rPr lang="en-SG" smtClean="0"/>
              <a:t>3/3/2021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D51B1-943D-4474-B030-E8771FFA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92F7E-63D7-40B2-90C2-308CFE46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642D-9AEA-4900-8D82-9CC0C917F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149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0334-88DC-47D7-B647-844AC3EC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5E8E-DA06-4117-AAE1-03E9AABBF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C2E4-9FA4-440B-9B1D-C5D3FE0F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D8E3-7A17-402E-94D5-FB3B10E9D4EE}" type="datetimeFigureOut">
              <a:rPr lang="en-SG" smtClean="0"/>
              <a:t>3/3/2021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31A74-5454-4DDB-B7C9-83E1C73F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64EE2-5E52-41A7-B400-F7BACF7B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642D-9AEA-4900-8D82-9CC0C917F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339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2DC1-2098-46E4-947A-8F77DA68A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BFB84-1422-45E3-8903-01E42BB4A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89538-86E5-428E-A573-C0416FD4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D8E3-7A17-402E-94D5-FB3B10E9D4EE}" type="datetimeFigureOut">
              <a:rPr lang="en-SG" smtClean="0"/>
              <a:t>3/3/2021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9BDFF-0C5F-4E0D-BA7D-9BD707F4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AA4D5-3934-4884-95F3-593946D1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642D-9AEA-4900-8D82-9CC0C917F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103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4F30-B955-4A73-BAEC-BA1FE05D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F0185-34D7-41DC-B584-8C65A2882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78B20-CDBB-4DE6-9BEE-CDDE32BD7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8D8E-422B-4605-9641-55F37AF3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D8E3-7A17-402E-94D5-FB3B10E9D4EE}" type="datetimeFigureOut">
              <a:rPr lang="en-SG" smtClean="0"/>
              <a:t>3/3/2021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6F7BA-27A7-4F8E-8D65-31D78D43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9D339-E75E-4C45-ACE6-3DB42B50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642D-9AEA-4900-8D82-9CC0C917F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134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2EAB-63B4-446D-91E6-B0EAD93A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05E2B-27E6-4AFC-B4D0-6F2F53121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DFE22-2E83-483A-BBAC-1EE1C2DA1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BB6A7-3B05-4DD4-812C-CC2E1EE9B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B68CD8-85B3-4604-A1D4-CE0955DF7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3507A-D1A6-4170-86E9-E023DC01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D8E3-7A17-402E-94D5-FB3B10E9D4EE}" type="datetimeFigureOut">
              <a:rPr lang="en-SG" smtClean="0"/>
              <a:t>3/3/2021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B78897-E09B-4DFD-8D0E-D56BE642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E16B9-E2D5-4D45-ADEE-0C6B536B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642D-9AEA-4900-8D82-9CC0C917F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215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25A9-776F-4F34-AE43-5BC2EC57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29A48-4BD2-4EEC-9DD2-DE168267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D8E3-7A17-402E-94D5-FB3B10E9D4EE}" type="datetimeFigureOut">
              <a:rPr lang="en-SG" smtClean="0"/>
              <a:t>3/3/2021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08E14-5319-4AE4-A6C6-6F16F7AB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7CE9B-8906-4D4A-A56C-17EFC002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642D-9AEA-4900-8D82-9CC0C917F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831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F89C02-77A2-4522-8E26-1FB615258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D8E3-7A17-402E-94D5-FB3B10E9D4EE}" type="datetimeFigureOut">
              <a:rPr lang="en-SG" smtClean="0"/>
              <a:t>3/3/2021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AECA7-70F1-441B-A9F7-137A70EB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2BCE1-134C-447A-BCA1-416F0F26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642D-9AEA-4900-8D82-9CC0C917F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702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981B-EAF2-4A9B-9871-A767F6119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B5D2-6914-44F7-A85E-5DF90D5EC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CB305-4957-4321-9C95-349426505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887CE-8B42-45B0-87CB-7F3A69F8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D8E3-7A17-402E-94D5-FB3B10E9D4EE}" type="datetimeFigureOut">
              <a:rPr lang="en-SG" smtClean="0"/>
              <a:t>3/3/2021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1A493-684F-4F4C-B7F4-B79F7CC0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29918-EB1B-4924-AB1C-048983E5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642D-9AEA-4900-8D82-9CC0C917F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804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6CA0C-BE58-4A7C-A0B1-7757C31C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069554-3549-4F7B-8214-23ADD73B2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5AD0A-A43D-4455-B436-62136978B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E51A8-3B97-4327-A78F-BF53DFB9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D8E3-7A17-402E-94D5-FB3B10E9D4EE}" type="datetimeFigureOut">
              <a:rPr lang="en-SG" smtClean="0"/>
              <a:t>3/3/2021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55CBB-113C-4342-BF5C-82BA0DDC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866BC-81B3-442D-9DCF-1D8BD5AA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642D-9AEA-4900-8D82-9CC0C917F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0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47684-E50B-4A19-A66A-6337F555A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5F1EB-BF25-4D03-95D7-EECCF2B89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E0BA6-591C-45B9-B57A-C3876AF2C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AD8E3-7A17-402E-94D5-FB3B10E9D4EE}" type="datetimeFigureOut">
              <a:rPr lang="en-SG" smtClean="0"/>
              <a:t>3/3/2021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2D65E-DE36-4A7B-9C18-78891D517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AC640-2D7C-451B-AB97-6E26AE711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0642D-9AEA-4900-8D82-9CC0C917F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799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 Qwerty Keyboard?">
            <a:extLst>
              <a:ext uri="{FF2B5EF4-FFF2-40B4-BE49-F238E27FC236}">
                <a16:creationId xmlns:a16="http://schemas.microsoft.com/office/drawing/2014/main" id="{C3A8A3FD-5872-4336-8D2E-AEB62857E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60" y="1668864"/>
            <a:ext cx="1160188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266DC5-2855-4476-A4D5-37262176F34F}"/>
              </a:ext>
            </a:extLst>
          </p:cNvPr>
          <p:cNvSpPr txBox="1"/>
          <p:nvPr/>
        </p:nvSpPr>
        <p:spPr>
          <a:xfrm>
            <a:off x="1197033" y="1099413"/>
            <a:ext cx="1691169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Movement Keys</a:t>
            </a:r>
            <a:endParaRPr lang="en-SG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5A67E9-7C30-4012-9383-607A0E7DB222}"/>
              </a:ext>
            </a:extLst>
          </p:cNvPr>
          <p:cNvCxnSpPr>
            <a:cxnSpLocks/>
          </p:cNvCxnSpPr>
          <p:nvPr/>
        </p:nvCxnSpPr>
        <p:spPr>
          <a:xfrm>
            <a:off x="1757779" y="3195962"/>
            <a:ext cx="0" cy="52393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3F9911-DCA7-453E-89C3-9E70F679CAEB}"/>
              </a:ext>
            </a:extLst>
          </p:cNvPr>
          <p:cNvCxnSpPr>
            <a:cxnSpLocks/>
          </p:cNvCxnSpPr>
          <p:nvPr/>
        </p:nvCxnSpPr>
        <p:spPr>
          <a:xfrm>
            <a:off x="2277201" y="3195962"/>
            <a:ext cx="0" cy="52393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C08F21-9A97-434B-95CE-A78375E8E841}"/>
              </a:ext>
            </a:extLst>
          </p:cNvPr>
          <p:cNvCxnSpPr/>
          <p:nvPr/>
        </p:nvCxnSpPr>
        <p:spPr>
          <a:xfrm>
            <a:off x="2888202" y="3693112"/>
            <a:ext cx="0" cy="49715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48FF80-A09B-4700-B626-972E38CCE7AA}"/>
              </a:ext>
            </a:extLst>
          </p:cNvPr>
          <p:cNvCxnSpPr/>
          <p:nvPr/>
        </p:nvCxnSpPr>
        <p:spPr>
          <a:xfrm>
            <a:off x="1407111" y="3693112"/>
            <a:ext cx="0" cy="49715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539344-251E-4905-81CD-B3ED89EEA278}"/>
              </a:ext>
            </a:extLst>
          </p:cNvPr>
          <p:cNvCxnSpPr>
            <a:cxnSpLocks/>
          </p:cNvCxnSpPr>
          <p:nvPr/>
        </p:nvCxnSpPr>
        <p:spPr>
          <a:xfrm>
            <a:off x="1407111" y="4188850"/>
            <a:ext cx="1481091" cy="141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4C0729-F49A-4160-91C4-A3C9920D05CD}"/>
              </a:ext>
            </a:extLst>
          </p:cNvPr>
          <p:cNvCxnSpPr>
            <a:cxnSpLocks/>
          </p:cNvCxnSpPr>
          <p:nvPr/>
        </p:nvCxnSpPr>
        <p:spPr>
          <a:xfrm>
            <a:off x="1407111" y="3719900"/>
            <a:ext cx="35066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0141D7-5439-450C-925A-165BBCFF6876}"/>
              </a:ext>
            </a:extLst>
          </p:cNvPr>
          <p:cNvCxnSpPr>
            <a:cxnSpLocks/>
          </p:cNvCxnSpPr>
          <p:nvPr/>
        </p:nvCxnSpPr>
        <p:spPr>
          <a:xfrm>
            <a:off x="2256408" y="3719900"/>
            <a:ext cx="63179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1B151B-CC96-46CB-BFCD-ADF22AD89DD4}"/>
              </a:ext>
            </a:extLst>
          </p:cNvPr>
          <p:cNvCxnSpPr>
            <a:cxnSpLocks/>
          </p:cNvCxnSpPr>
          <p:nvPr/>
        </p:nvCxnSpPr>
        <p:spPr>
          <a:xfrm>
            <a:off x="1757779" y="3195962"/>
            <a:ext cx="51942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DD3674-6B7F-46A7-A390-11EC847E1AD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042618" y="1468745"/>
            <a:ext cx="0" cy="172721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8C94C6D-ABA4-442F-92FB-B1976049ECEA}"/>
              </a:ext>
            </a:extLst>
          </p:cNvPr>
          <p:cNvSpPr txBox="1"/>
          <p:nvPr/>
        </p:nvSpPr>
        <p:spPr>
          <a:xfrm>
            <a:off x="2840136" y="5681094"/>
            <a:ext cx="2196050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Digging/Traversal Key</a:t>
            </a:r>
            <a:endParaRPr lang="en-SG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9EE1D8-B007-4A68-B606-6AB036CB3388}"/>
              </a:ext>
            </a:extLst>
          </p:cNvPr>
          <p:cNvCxnSpPr>
            <a:cxnSpLocks/>
            <a:stCxn id="33" idx="2"/>
            <a:endCxn id="30" idx="0"/>
          </p:cNvCxnSpPr>
          <p:nvPr/>
        </p:nvCxnSpPr>
        <p:spPr>
          <a:xfrm flipH="1">
            <a:off x="3938161" y="5180325"/>
            <a:ext cx="1" cy="50076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65649E1-D0B9-4CB1-B63F-BF0A5A13D580}"/>
              </a:ext>
            </a:extLst>
          </p:cNvPr>
          <p:cNvSpPr/>
          <p:nvPr/>
        </p:nvSpPr>
        <p:spPr>
          <a:xfrm>
            <a:off x="2366814" y="4667078"/>
            <a:ext cx="3142695" cy="513247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3810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A30F20-0F33-4AB6-8EB2-8B6BE32116C2}"/>
              </a:ext>
            </a:extLst>
          </p:cNvPr>
          <p:cNvSpPr/>
          <p:nvPr/>
        </p:nvSpPr>
        <p:spPr>
          <a:xfrm>
            <a:off x="4369292" y="3684636"/>
            <a:ext cx="462204" cy="513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3810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F5D0BA-7006-494C-BED0-44F9FC0F182C}"/>
              </a:ext>
            </a:extLst>
          </p:cNvPr>
          <p:cNvSpPr/>
          <p:nvPr/>
        </p:nvSpPr>
        <p:spPr>
          <a:xfrm>
            <a:off x="4875361" y="3684636"/>
            <a:ext cx="462204" cy="51324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3810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9700E87-3B64-413E-9A3D-29ABCD86A64C}"/>
              </a:ext>
            </a:extLst>
          </p:cNvPr>
          <p:cNvSpPr/>
          <p:nvPr/>
        </p:nvSpPr>
        <p:spPr>
          <a:xfrm>
            <a:off x="5391743" y="3693112"/>
            <a:ext cx="462204" cy="513247"/>
          </a:xfrm>
          <a:prstGeom prst="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3810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3165ED-28CF-470F-80E6-56A3701FDC69}"/>
              </a:ext>
            </a:extLst>
          </p:cNvPr>
          <p:cNvSpPr txBox="1"/>
          <p:nvPr/>
        </p:nvSpPr>
        <p:spPr>
          <a:xfrm>
            <a:off x="3687012" y="1019098"/>
            <a:ext cx="115935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Attack Key</a:t>
            </a:r>
            <a:endParaRPr lang="en-SG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DE2BB60-7756-4A6F-9629-021895E772A4}"/>
              </a:ext>
            </a:extLst>
          </p:cNvPr>
          <p:cNvCxnSpPr>
            <a:cxnSpLocks/>
          </p:cNvCxnSpPr>
          <p:nvPr/>
        </p:nvCxnSpPr>
        <p:spPr>
          <a:xfrm flipV="1">
            <a:off x="4574692" y="1388430"/>
            <a:ext cx="0" cy="23102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385124A-8D65-4823-A118-EFE018E5FDEC}"/>
              </a:ext>
            </a:extLst>
          </p:cNvPr>
          <p:cNvSpPr txBox="1"/>
          <p:nvPr/>
        </p:nvSpPr>
        <p:spPr>
          <a:xfrm>
            <a:off x="4219342" y="495161"/>
            <a:ext cx="1912920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Swap Weapon Key</a:t>
            </a:r>
            <a:endParaRPr lang="en-SG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7E50576-D3E6-4922-BB91-2E6C221790B5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5106463" y="876862"/>
            <a:ext cx="5811" cy="280777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86EB29C-865D-4BE2-BE52-21F8840DCA22}"/>
              </a:ext>
            </a:extLst>
          </p:cNvPr>
          <p:cNvSpPr txBox="1"/>
          <p:nvPr/>
        </p:nvSpPr>
        <p:spPr>
          <a:xfrm>
            <a:off x="5337565" y="1019098"/>
            <a:ext cx="1466555" cy="369332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Inventory Key</a:t>
            </a:r>
            <a:endParaRPr lang="en-SG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519AF50-29C4-4338-9FEC-6A69A825024D}"/>
              </a:ext>
            </a:extLst>
          </p:cNvPr>
          <p:cNvCxnSpPr>
            <a:cxnSpLocks/>
          </p:cNvCxnSpPr>
          <p:nvPr/>
        </p:nvCxnSpPr>
        <p:spPr>
          <a:xfrm flipV="1">
            <a:off x="5622845" y="1374417"/>
            <a:ext cx="0" cy="2310219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54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Yee</dc:creator>
  <cp:lastModifiedBy>Yee</cp:lastModifiedBy>
  <cp:revision>2</cp:revision>
  <dcterms:created xsi:type="dcterms:W3CDTF">2021-03-03T12:56:28Z</dcterms:created>
  <dcterms:modified xsi:type="dcterms:W3CDTF">2021-03-03T13:05:28Z</dcterms:modified>
</cp:coreProperties>
</file>