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2B2807-8DAA-44AD-99D9-4810C0D54747}" v="26" dt="2021-07-15T17:45:13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>
        <p:scale>
          <a:sx n="150" d="100"/>
          <a:sy n="150" d="100"/>
        </p:scale>
        <p:origin x="414" y="-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Kull" userId="d990edee2f75a4ae" providerId="LiveId" clId="{222B2807-8DAA-44AD-99D9-4810C0D54747}"/>
    <pc:docChg chg="custSel modSld">
      <pc:chgData name="Stefan Kull" userId="d990edee2f75a4ae" providerId="LiveId" clId="{222B2807-8DAA-44AD-99D9-4810C0D54747}" dt="2021-07-15T17:45:47.335" v="91" actId="2085"/>
      <pc:docMkLst>
        <pc:docMk/>
      </pc:docMkLst>
      <pc:sldChg chg="addSp delSp modSp mod">
        <pc:chgData name="Stefan Kull" userId="d990edee2f75a4ae" providerId="LiveId" clId="{222B2807-8DAA-44AD-99D9-4810C0D54747}" dt="2021-07-15T17:45:47.335" v="91" actId="2085"/>
        <pc:sldMkLst>
          <pc:docMk/>
          <pc:sldMk cId="779891116" sldId="256"/>
        </pc:sldMkLst>
        <pc:spChg chg="add mod">
          <ac:chgData name="Stefan Kull" userId="d990edee2f75a4ae" providerId="LiveId" clId="{222B2807-8DAA-44AD-99D9-4810C0D54747}" dt="2021-07-15T17:45:13.136" v="89" actId="206"/>
          <ac:spMkLst>
            <pc:docMk/>
            <pc:sldMk cId="779891116" sldId="256"/>
            <ac:spMk id="2" creationId="{75949E79-F37D-4A8C-B151-1044DC261A7B}"/>
          </ac:spMkLst>
        </pc:spChg>
        <pc:spChg chg="add del mod">
          <ac:chgData name="Stefan Kull" userId="d990edee2f75a4ae" providerId="LiveId" clId="{222B2807-8DAA-44AD-99D9-4810C0D54747}" dt="2021-07-15T17:21:18.706" v="70"/>
          <ac:spMkLst>
            <pc:docMk/>
            <pc:sldMk cId="779891116" sldId="256"/>
            <ac:spMk id="3" creationId="{C73B54E2-1CC0-47D3-9084-69851F91F493}"/>
          </ac:spMkLst>
        </pc:spChg>
        <pc:spChg chg="mod ord">
          <ac:chgData name="Stefan Kull" userId="d990edee2f75a4ae" providerId="LiveId" clId="{222B2807-8DAA-44AD-99D9-4810C0D54747}" dt="2021-07-15T17:21:24.933" v="71" actId="167"/>
          <ac:spMkLst>
            <pc:docMk/>
            <pc:sldMk cId="779891116" sldId="256"/>
            <ac:spMk id="4" creationId="{F244231F-E4F7-452F-9EE5-09FF7790B78C}"/>
          </ac:spMkLst>
        </pc:spChg>
        <pc:spChg chg="del">
          <ac:chgData name="Stefan Kull" userId="d990edee2f75a4ae" providerId="LiveId" clId="{222B2807-8DAA-44AD-99D9-4810C0D54747}" dt="2021-07-15T17:09:52.717" v="2" actId="478"/>
          <ac:spMkLst>
            <pc:docMk/>
            <pc:sldMk cId="779891116" sldId="256"/>
            <ac:spMk id="5" creationId="{29430C31-031C-4989-A132-3914D5FAC005}"/>
          </ac:spMkLst>
        </pc:spChg>
        <pc:spChg chg="mod">
          <ac:chgData name="Stefan Kull" userId="d990edee2f75a4ae" providerId="LiveId" clId="{222B2807-8DAA-44AD-99D9-4810C0D54747}" dt="2021-07-15T17:45:47.335" v="91" actId="2085"/>
          <ac:spMkLst>
            <pc:docMk/>
            <pc:sldMk cId="779891116" sldId="256"/>
            <ac:spMk id="6" creationId="{BB3FF2FB-B29E-45B8-896A-BE5C07193D4A}"/>
          </ac:spMkLst>
        </pc:spChg>
        <pc:spChg chg="add del ord">
          <ac:chgData name="Stefan Kull" userId="d990edee2f75a4ae" providerId="LiveId" clId="{222B2807-8DAA-44AD-99D9-4810C0D54747}" dt="2021-07-15T17:45:34.742" v="90" actId="478"/>
          <ac:spMkLst>
            <pc:docMk/>
            <pc:sldMk cId="779891116" sldId="256"/>
            <ac:spMk id="7" creationId="{E23C6655-23EB-47F9-8B16-E0A7005F686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4599-9EF0-4CF4-A67E-281BA763DCD7}" type="datetimeFigureOut">
              <a:rPr lang="sv-SE" smtClean="0"/>
              <a:t>2021-07-15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BE0D-E3B0-4F41-B4F4-509CA7C7E5E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062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4599-9EF0-4CF4-A67E-281BA763DCD7}" type="datetimeFigureOut">
              <a:rPr lang="sv-SE" smtClean="0"/>
              <a:t>2021-07-15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BE0D-E3B0-4F41-B4F4-509CA7C7E5E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485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4599-9EF0-4CF4-A67E-281BA763DCD7}" type="datetimeFigureOut">
              <a:rPr lang="sv-SE" smtClean="0"/>
              <a:t>2021-07-15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BE0D-E3B0-4F41-B4F4-509CA7C7E5E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111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4599-9EF0-4CF4-A67E-281BA763DCD7}" type="datetimeFigureOut">
              <a:rPr lang="sv-SE" smtClean="0"/>
              <a:t>2021-07-15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BE0D-E3B0-4F41-B4F4-509CA7C7E5E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763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4599-9EF0-4CF4-A67E-281BA763DCD7}" type="datetimeFigureOut">
              <a:rPr lang="sv-SE" smtClean="0"/>
              <a:t>2021-07-15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BE0D-E3B0-4F41-B4F4-509CA7C7E5E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544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4599-9EF0-4CF4-A67E-281BA763DCD7}" type="datetimeFigureOut">
              <a:rPr lang="sv-SE" smtClean="0"/>
              <a:t>2021-07-15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BE0D-E3B0-4F41-B4F4-509CA7C7E5E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175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4599-9EF0-4CF4-A67E-281BA763DCD7}" type="datetimeFigureOut">
              <a:rPr lang="sv-SE" smtClean="0"/>
              <a:t>2021-07-15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BE0D-E3B0-4F41-B4F4-509CA7C7E5E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374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4599-9EF0-4CF4-A67E-281BA763DCD7}" type="datetimeFigureOut">
              <a:rPr lang="sv-SE" smtClean="0"/>
              <a:t>2021-07-15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BE0D-E3B0-4F41-B4F4-509CA7C7E5E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057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4599-9EF0-4CF4-A67E-281BA763DCD7}" type="datetimeFigureOut">
              <a:rPr lang="sv-SE" smtClean="0"/>
              <a:t>2021-07-15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BE0D-E3B0-4F41-B4F4-509CA7C7E5E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248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4599-9EF0-4CF4-A67E-281BA763DCD7}" type="datetimeFigureOut">
              <a:rPr lang="sv-SE" smtClean="0"/>
              <a:t>2021-07-15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BE0D-E3B0-4F41-B4F4-509CA7C7E5E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848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4599-9EF0-4CF4-A67E-281BA763DCD7}" type="datetimeFigureOut">
              <a:rPr lang="sv-SE" smtClean="0"/>
              <a:t>2021-07-15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BE0D-E3B0-4F41-B4F4-509CA7C7E5E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132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C4599-9EF0-4CF4-A67E-281BA763DCD7}" type="datetimeFigureOut">
              <a:rPr lang="sv-SE" smtClean="0"/>
              <a:t>2021-07-15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6BE0D-E3B0-4F41-B4F4-509CA7C7E5E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373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F244231F-E4F7-452F-9EE5-09FF7790B78C}"/>
              </a:ext>
            </a:extLst>
          </p:cNvPr>
          <p:cNvSpPr/>
          <p:nvPr/>
        </p:nvSpPr>
        <p:spPr>
          <a:xfrm>
            <a:off x="3342011" y="1351370"/>
            <a:ext cx="7200000" cy="720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BB3FF2FB-B29E-45B8-896A-BE5C07193D4A}"/>
              </a:ext>
            </a:extLst>
          </p:cNvPr>
          <p:cNvSpPr txBox="1"/>
          <p:nvPr/>
        </p:nvSpPr>
        <p:spPr>
          <a:xfrm>
            <a:off x="3342011" y="1341935"/>
            <a:ext cx="1306640" cy="492443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200" dirty="0">
                <a:solidFill>
                  <a:srgbClr val="2F528F"/>
                </a:solidFill>
              </a:rPr>
              <a:t>pet_play_yard_02</a:t>
            </a:r>
          </a:p>
          <a:p>
            <a:r>
              <a:rPr lang="en-US" sz="700" dirty="0">
                <a:solidFill>
                  <a:srgbClr val="2F528F"/>
                </a:solidFill>
              </a:rPr>
              <a:t>© stefan.kull@gmail.com</a:t>
            </a:r>
          </a:p>
          <a:p>
            <a:r>
              <a:rPr lang="en-US" sz="700" dirty="0">
                <a:solidFill>
                  <a:srgbClr val="2F528F"/>
                </a:solidFill>
              </a:rPr>
              <a:t>License: MIT</a:t>
            </a:r>
            <a:endParaRPr lang="sv-SE" sz="700" dirty="0">
              <a:solidFill>
                <a:srgbClr val="2F528F"/>
              </a:solidFill>
            </a:endParaRPr>
          </a:p>
        </p:txBody>
      </p:sp>
      <p:sp>
        <p:nvSpPr>
          <p:cNvPr id="2" name="Frihandsfigur: Form 1">
            <a:extLst>
              <a:ext uri="{FF2B5EF4-FFF2-40B4-BE49-F238E27FC236}">
                <a16:creationId xmlns:a16="http://schemas.microsoft.com/office/drawing/2014/main" id="{75949E79-F37D-4A8C-B151-1044DC261A7B}"/>
              </a:ext>
            </a:extLst>
          </p:cNvPr>
          <p:cNvSpPr/>
          <p:nvPr/>
        </p:nvSpPr>
        <p:spPr>
          <a:xfrm>
            <a:off x="4474896" y="2500438"/>
            <a:ext cx="4888367" cy="5267915"/>
          </a:xfrm>
          <a:custGeom>
            <a:avLst/>
            <a:gdLst>
              <a:gd name="connsiteX0" fmla="*/ 275129 w 4709565"/>
              <a:gd name="connsiteY0" fmla="*/ 0 h 5073706"/>
              <a:gd name="connsiteX1" fmla="*/ 3511943 w 4709565"/>
              <a:gd name="connsiteY1" fmla="*/ 8092 h 5073706"/>
              <a:gd name="connsiteX2" fmla="*/ 4345423 w 4709565"/>
              <a:gd name="connsiteY2" fmla="*/ 542166 h 5073706"/>
              <a:gd name="connsiteX3" fmla="*/ 4361607 w 4709565"/>
              <a:gd name="connsiteY3" fmla="*/ 1060056 h 5073706"/>
              <a:gd name="connsiteX4" fmla="*/ 3795165 w 4709565"/>
              <a:gd name="connsiteY4" fmla="*/ 1529394 h 5073706"/>
              <a:gd name="connsiteX5" fmla="*/ 2735108 w 4709565"/>
              <a:gd name="connsiteY5" fmla="*/ 1553671 h 5073706"/>
              <a:gd name="connsiteX6" fmla="*/ 1586039 w 4709565"/>
              <a:gd name="connsiteY6" fmla="*/ 1553671 h 5073706"/>
              <a:gd name="connsiteX7" fmla="*/ 1626499 w 4709565"/>
              <a:gd name="connsiteY7" fmla="*/ 2945501 h 5073706"/>
              <a:gd name="connsiteX8" fmla="*/ 2459979 w 4709565"/>
              <a:gd name="connsiteY8" fmla="*/ 3560495 h 5073706"/>
              <a:gd name="connsiteX9" fmla="*/ 3503851 w 4709565"/>
              <a:gd name="connsiteY9" fmla="*/ 3528127 h 5073706"/>
              <a:gd name="connsiteX10" fmla="*/ 3479575 w 4709565"/>
              <a:gd name="connsiteY10" fmla="*/ 2751292 h 5073706"/>
              <a:gd name="connsiteX11" fmla="*/ 4644828 w 4709565"/>
              <a:gd name="connsiteY11" fmla="*/ 2718924 h 5073706"/>
              <a:gd name="connsiteX12" fmla="*/ 4709565 w 4709565"/>
              <a:gd name="connsiteY12" fmla="*/ 4418251 h 5073706"/>
              <a:gd name="connsiteX13" fmla="*/ 4070294 w 4709565"/>
              <a:gd name="connsiteY13" fmla="*/ 5057522 h 5073706"/>
              <a:gd name="connsiteX14" fmla="*/ 1424198 w 4709565"/>
              <a:gd name="connsiteY14" fmla="*/ 5073706 h 5073706"/>
              <a:gd name="connsiteX15" fmla="*/ 113288 w 4709565"/>
              <a:gd name="connsiteY15" fmla="*/ 3876085 h 5073706"/>
              <a:gd name="connsiteX16" fmla="*/ 0 w 4709565"/>
              <a:gd name="connsiteY16" fmla="*/ 242761 h 5073706"/>
              <a:gd name="connsiteX17" fmla="*/ 275129 w 4709565"/>
              <a:gd name="connsiteY17" fmla="*/ 0 h 5073706"/>
              <a:gd name="connsiteX0" fmla="*/ 275129 w 4709565"/>
              <a:gd name="connsiteY0" fmla="*/ 0 h 5073706"/>
              <a:gd name="connsiteX1" fmla="*/ 3511943 w 4709565"/>
              <a:gd name="connsiteY1" fmla="*/ 8092 h 5073706"/>
              <a:gd name="connsiteX2" fmla="*/ 4345423 w 4709565"/>
              <a:gd name="connsiteY2" fmla="*/ 542166 h 5073706"/>
              <a:gd name="connsiteX3" fmla="*/ 4361607 w 4709565"/>
              <a:gd name="connsiteY3" fmla="*/ 1060056 h 5073706"/>
              <a:gd name="connsiteX4" fmla="*/ 3795165 w 4709565"/>
              <a:gd name="connsiteY4" fmla="*/ 1529394 h 5073706"/>
              <a:gd name="connsiteX5" fmla="*/ 1586039 w 4709565"/>
              <a:gd name="connsiteY5" fmla="*/ 1553671 h 5073706"/>
              <a:gd name="connsiteX6" fmla="*/ 1626499 w 4709565"/>
              <a:gd name="connsiteY6" fmla="*/ 2945501 h 5073706"/>
              <a:gd name="connsiteX7" fmla="*/ 2459979 w 4709565"/>
              <a:gd name="connsiteY7" fmla="*/ 3560495 h 5073706"/>
              <a:gd name="connsiteX8" fmla="*/ 3503851 w 4709565"/>
              <a:gd name="connsiteY8" fmla="*/ 3528127 h 5073706"/>
              <a:gd name="connsiteX9" fmla="*/ 3479575 w 4709565"/>
              <a:gd name="connsiteY9" fmla="*/ 2751292 h 5073706"/>
              <a:gd name="connsiteX10" fmla="*/ 4644828 w 4709565"/>
              <a:gd name="connsiteY10" fmla="*/ 2718924 h 5073706"/>
              <a:gd name="connsiteX11" fmla="*/ 4709565 w 4709565"/>
              <a:gd name="connsiteY11" fmla="*/ 4418251 h 5073706"/>
              <a:gd name="connsiteX12" fmla="*/ 4070294 w 4709565"/>
              <a:gd name="connsiteY12" fmla="*/ 5057522 h 5073706"/>
              <a:gd name="connsiteX13" fmla="*/ 1424198 w 4709565"/>
              <a:gd name="connsiteY13" fmla="*/ 5073706 h 5073706"/>
              <a:gd name="connsiteX14" fmla="*/ 113288 w 4709565"/>
              <a:gd name="connsiteY14" fmla="*/ 3876085 h 5073706"/>
              <a:gd name="connsiteX15" fmla="*/ 0 w 4709565"/>
              <a:gd name="connsiteY15" fmla="*/ 242761 h 5073706"/>
              <a:gd name="connsiteX16" fmla="*/ 275129 w 4709565"/>
              <a:gd name="connsiteY16" fmla="*/ 0 h 5073706"/>
              <a:gd name="connsiteX0" fmla="*/ 275129 w 4709565"/>
              <a:gd name="connsiteY0" fmla="*/ 0 h 5073706"/>
              <a:gd name="connsiteX1" fmla="*/ 3511943 w 4709565"/>
              <a:gd name="connsiteY1" fmla="*/ 8092 h 5073706"/>
              <a:gd name="connsiteX2" fmla="*/ 4345423 w 4709565"/>
              <a:gd name="connsiteY2" fmla="*/ 542166 h 5073706"/>
              <a:gd name="connsiteX3" fmla="*/ 4361607 w 4709565"/>
              <a:gd name="connsiteY3" fmla="*/ 1060056 h 5073706"/>
              <a:gd name="connsiteX4" fmla="*/ 3795165 w 4709565"/>
              <a:gd name="connsiteY4" fmla="*/ 1529394 h 5073706"/>
              <a:gd name="connsiteX5" fmla="*/ 1586039 w 4709565"/>
              <a:gd name="connsiteY5" fmla="*/ 1553671 h 5073706"/>
              <a:gd name="connsiteX6" fmla="*/ 1626499 w 4709565"/>
              <a:gd name="connsiteY6" fmla="*/ 2945501 h 5073706"/>
              <a:gd name="connsiteX7" fmla="*/ 2459979 w 4709565"/>
              <a:gd name="connsiteY7" fmla="*/ 3560495 h 5073706"/>
              <a:gd name="connsiteX8" fmla="*/ 3503851 w 4709565"/>
              <a:gd name="connsiteY8" fmla="*/ 3528127 h 5073706"/>
              <a:gd name="connsiteX9" fmla="*/ 3471483 w 4709565"/>
              <a:gd name="connsiteY9" fmla="*/ 2306230 h 5073706"/>
              <a:gd name="connsiteX10" fmla="*/ 4644828 w 4709565"/>
              <a:gd name="connsiteY10" fmla="*/ 2718924 h 5073706"/>
              <a:gd name="connsiteX11" fmla="*/ 4709565 w 4709565"/>
              <a:gd name="connsiteY11" fmla="*/ 4418251 h 5073706"/>
              <a:gd name="connsiteX12" fmla="*/ 4070294 w 4709565"/>
              <a:gd name="connsiteY12" fmla="*/ 5057522 h 5073706"/>
              <a:gd name="connsiteX13" fmla="*/ 1424198 w 4709565"/>
              <a:gd name="connsiteY13" fmla="*/ 5073706 h 5073706"/>
              <a:gd name="connsiteX14" fmla="*/ 113288 w 4709565"/>
              <a:gd name="connsiteY14" fmla="*/ 3876085 h 5073706"/>
              <a:gd name="connsiteX15" fmla="*/ 0 w 4709565"/>
              <a:gd name="connsiteY15" fmla="*/ 242761 h 5073706"/>
              <a:gd name="connsiteX16" fmla="*/ 275129 w 4709565"/>
              <a:gd name="connsiteY16" fmla="*/ 0 h 5073706"/>
              <a:gd name="connsiteX0" fmla="*/ 275129 w 4709565"/>
              <a:gd name="connsiteY0" fmla="*/ 0 h 5073706"/>
              <a:gd name="connsiteX1" fmla="*/ 3511943 w 4709565"/>
              <a:gd name="connsiteY1" fmla="*/ 8092 h 5073706"/>
              <a:gd name="connsiteX2" fmla="*/ 4345423 w 4709565"/>
              <a:gd name="connsiteY2" fmla="*/ 542166 h 5073706"/>
              <a:gd name="connsiteX3" fmla="*/ 4361607 w 4709565"/>
              <a:gd name="connsiteY3" fmla="*/ 1060056 h 5073706"/>
              <a:gd name="connsiteX4" fmla="*/ 3795165 w 4709565"/>
              <a:gd name="connsiteY4" fmla="*/ 1529394 h 5073706"/>
              <a:gd name="connsiteX5" fmla="*/ 1586039 w 4709565"/>
              <a:gd name="connsiteY5" fmla="*/ 1553671 h 5073706"/>
              <a:gd name="connsiteX6" fmla="*/ 1626499 w 4709565"/>
              <a:gd name="connsiteY6" fmla="*/ 2945501 h 5073706"/>
              <a:gd name="connsiteX7" fmla="*/ 2459979 w 4709565"/>
              <a:gd name="connsiteY7" fmla="*/ 3560495 h 5073706"/>
              <a:gd name="connsiteX8" fmla="*/ 3503851 w 4709565"/>
              <a:gd name="connsiteY8" fmla="*/ 3528127 h 5073706"/>
              <a:gd name="connsiteX9" fmla="*/ 3479575 w 4709565"/>
              <a:gd name="connsiteY9" fmla="*/ 2532807 h 5073706"/>
              <a:gd name="connsiteX10" fmla="*/ 4644828 w 4709565"/>
              <a:gd name="connsiteY10" fmla="*/ 2718924 h 5073706"/>
              <a:gd name="connsiteX11" fmla="*/ 4709565 w 4709565"/>
              <a:gd name="connsiteY11" fmla="*/ 4418251 h 5073706"/>
              <a:gd name="connsiteX12" fmla="*/ 4070294 w 4709565"/>
              <a:gd name="connsiteY12" fmla="*/ 5057522 h 5073706"/>
              <a:gd name="connsiteX13" fmla="*/ 1424198 w 4709565"/>
              <a:gd name="connsiteY13" fmla="*/ 5073706 h 5073706"/>
              <a:gd name="connsiteX14" fmla="*/ 113288 w 4709565"/>
              <a:gd name="connsiteY14" fmla="*/ 3876085 h 5073706"/>
              <a:gd name="connsiteX15" fmla="*/ 0 w 4709565"/>
              <a:gd name="connsiteY15" fmla="*/ 242761 h 5073706"/>
              <a:gd name="connsiteX16" fmla="*/ 275129 w 4709565"/>
              <a:gd name="connsiteY16" fmla="*/ 0 h 5073706"/>
              <a:gd name="connsiteX0" fmla="*/ 275129 w 4709565"/>
              <a:gd name="connsiteY0" fmla="*/ 0 h 5073706"/>
              <a:gd name="connsiteX1" fmla="*/ 3511943 w 4709565"/>
              <a:gd name="connsiteY1" fmla="*/ 8092 h 5073706"/>
              <a:gd name="connsiteX2" fmla="*/ 4345423 w 4709565"/>
              <a:gd name="connsiteY2" fmla="*/ 542166 h 5073706"/>
              <a:gd name="connsiteX3" fmla="*/ 4361607 w 4709565"/>
              <a:gd name="connsiteY3" fmla="*/ 1060056 h 5073706"/>
              <a:gd name="connsiteX4" fmla="*/ 3795165 w 4709565"/>
              <a:gd name="connsiteY4" fmla="*/ 1529394 h 5073706"/>
              <a:gd name="connsiteX5" fmla="*/ 1586039 w 4709565"/>
              <a:gd name="connsiteY5" fmla="*/ 1553671 h 5073706"/>
              <a:gd name="connsiteX6" fmla="*/ 1626499 w 4709565"/>
              <a:gd name="connsiteY6" fmla="*/ 2945501 h 5073706"/>
              <a:gd name="connsiteX7" fmla="*/ 2459979 w 4709565"/>
              <a:gd name="connsiteY7" fmla="*/ 3560495 h 5073706"/>
              <a:gd name="connsiteX8" fmla="*/ 3503851 w 4709565"/>
              <a:gd name="connsiteY8" fmla="*/ 3528127 h 5073706"/>
              <a:gd name="connsiteX9" fmla="*/ 3479575 w 4709565"/>
              <a:gd name="connsiteY9" fmla="*/ 2532807 h 5073706"/>
              <a:gd name="connsiteX10" fmla="*/ 4644828 w 4709565"/>
              <a:gd name="connsiteY10" fmla="*/ 2718924 h 5073706"/>
              <a:gd name="connsiteX11" fmla="*/ 4709565 w 4709565"/>
              <a:gd name="connsiteY11" fmla="*/ 4418251 h 5073706"/>
              <a:gd name="connsiteX12" fmla="*/ 4070294 w 4709565"/>
              <a:gd name="connsiteY12" fmla="*/ 5057522 h 5073706"/>
              <a:gd name="connsiteX13" fmla="*/ 1424198 w 4709565"/>
              <a:gd name="connsiteY13" fmla="*/ 5073706 h 5073706"/>
              <a:gd name="connsiteX14" fmla="*/ 8092 w 4709565"/>
              <a:gd name="connsiteY14" fmla="*/ 3876085 h 5073706"/>
              <a:gd name="connsiteX15" fmla="*/ 0 w 4709565"/>
              <a:gd name="connsiteY15" fmla="*/ 242761 h 5073706"/>
              <a:gd name="connsiteX16" fmla="*/ 275129 w 4709565"/>
              <a:gd name="connsiteY16" fmla="*/ 0 h 5073706"/>
              <a:gd name="connsiteX0" fmla="*/ 275129 w 4709565"/>
              <a:gd name="connsiteY0" fmla="*/ 0 h 5073706"/>
              <a:gd name="connsiteX1" fmla="*/ 3511943 w 4709565"/>
              <a:gd name="connsiteY1" fmla="*/ 8092 h 5073706"/>
              <a:gd name="connsiteX2" fmla="*/ 4345423 w 4709565"/>
              <a:gd name="connsiteY2" fmla="*/ 542166 h 5073706"/>
              <a:gd name="connsiteX3" fmla="*/ 4361607 w 4709565"/>
              <a:gd name="connsiteY3" fmla="*/ 1060056 h 5073706"/>
              <a:gd name="connsiteX4" fmla="*/ 3795165 w 4709565"/>
              <a:gd name="connsiteY4" fmla="*/ 1529394 h 5073706"/>
              <a:gd name="connsiteX5" fmla="*/ 1586039 w 4709565"/>
              <a:gd name="connsiteY5" fmla="*/ 1553671 h 5073706"/>
              <a:gd name="connsiteX6" fmla="*/ 1626499 w 4709565"/>
              <a:gd name="connsiteY6" fmla="*/ 2945501 h 5073706"/>
              <a:gd name="connsiteX7" fmla="*/ 2338598 w 4709565"/>
              <a:gd name="connsiteY7" fmla="*/ 3552403 h 5073706"/>
              <a:gd name="connsiteX8" fmla="*/ 3503851 w 4709565"/>
              <a:gd name="connsiteY8" fmla="*/ 3528127 h 5073706"/>
              <a:gd name="connsiteX9" fmla="*/ 3479575 w 4709565"/>
              <a:gd name="connsiteY9" fmla="*/ 2532807 h 5073706"/>
              <a:gd name="connsiteX10" fmla="*/ 4644828 w 4709565"/>
              <a:gd name="connsiteY10" fmla="*/ 2718924 h 5073706"/>
              <a:gd name="connsiteX11" fmla="*/ 4709565 w 4709565"/>
              <a:gd name="connsiteY11" fmla="*/ 4418251 h 5073706"/>
              <a:gd name="connsiteX12" fmla="*/ 4070294 w 4709565"/>
              <a:gd name="connsiteY12" fmla="*/ 5057522 h 5073706"/>
              <a:gd name="connsiteX13" fmla="*/ 1424198 w 4709565"/>
              <a:gd name="connsiteY13" fmla="*/ 5073706 h 5073706"/>
              <a:gd name="connsiteX14" fmla="*/ 8092 w 4709565"/>
              <a:gd name="connsiteY14" fmla="*/ 3876085 h 5073706"/>
              <a:gd name="connsiteX15" fmla="*/ 0 w 4709565"/>
              <a:gd name="connsiteY15" fmla="*/ 242761 h 5073706"/>
              <a:gd name="connsiteX16" fmla="*/ 275129 w 4709565"/>
              <a:gd name="connsiteY16" fmla="*/ 0 h 5073706"/>
              <a:gd name="connsiteX0" fmla="*/ 275129 w 4709565"/>
              <a:gd name="connsiteY0" fmla="*/ 0 h 5073706"/>
              <a:gd name="connsiteX1" fmla="*/ 3511943 w 4709565"/>
              <a:gd name="connsiteY1" fmla="*/ 8092 h 5073706"/>
              <a:gd name="connsiteX2" fmla="*/ 4345423 w 4709565"/>
              <a:gd name="connsiteY2" fmla="*/ 542166 h 5073706"/>
              <a:gd name="connsiteX3" fmla="*/ 4361607 w 4709565"/>
              <a:gd name="connsiteY3" fmla="*/ 1060056 h 5073706"/>
              <a:gd name="connsiteX4" fmla="*/ 3795165 w 4709565"/>
              <a:gd name="connsiteY4" fmla="*/ 1529394 h 5073706"/>
              <a:gd name="connsiteX5" fmla="*/ 1586039 w 4709565"/>
              <a:gd name="connsiteY5" fmla="*/ 1553671 h 5073706"/>
              <a:gd name="connsiteX6" fmla="*/ 1626499 w 4709565"/>
              <a:gd name="connsiteY6" fmla="*/ 2945501 h 5073706"/>
              <a:gd name="connsiteX7" fmla="*/ 2338598 w 4709565"/>
              <a:gd name="connsiteY7" fmla="*/ 3552403 h 5073706"/>
              <a:gd name="connsiteX8" fmla="*/ 3503851 w 4709565"/>
              <a:gd name="connsiteY8" fmla="*/ 3528127 h 5073706"/>
              <a:gd name="connsiteX9" fmla="*/ 3479575 w 4709565"/>
              <a:gd name="connsiteY9" fmla="*/ 2532807 h 5073706"/>
              <a:gd name="connsiteX10" fmla="*/ 4701473 w 4709565"/>
              <a:gd name="connsiteY10" fmla="*/ 2718924 h 5073706"/>
              <a:gd name="connsiteX11" fmla="*/ 4709565 w 4709565"/>
              <a:gd name="connsiteY11" fmla="*/ 4418251 h 5073706"/>
              <a:gd name="connsiteX12" fmla="*/ 4070294 w 4709565"/>
              <a:gd name="connsiteY12" fmla="*/ 5057522 h 5073706"/>
              <a:gd name="connsiteX13" fmla="*/ 1424198 w 4709565"/>
              <a:gd name="connsiteY13" fmla="*/ 5073706 h 5073706"/>
              <a:gd name="connsiteX14" fmla="*/ 8092 w 4709565"/>
              <a:gd name="connsiteY14" fmla="*/ 3876085 h 5073706"/>
              <a:gd name="connsiteX15" fmla="*/ 0 w 4709565"/>
              <a:gd name="connsiteY15" fmla="*/ 242761 h 5073706"/>
              <a:gd name="connsiteX16" fmla="*/ 275129 w 4709565"/>
              <a:gd name="connsiteY16" fmla="*/ 0 h 5073706"/>
              <a:gd name="connsiteX0" fmla="*/ 275129 w 4709565"/>
              <a:gd name="connsiteY0" fmla="*/ 0 h 5073706"/>
              <a:gd name="connsiteX1" fmla="*/ 4118846 w 4709565"/>
              <a:gd name="connsiteY1" fmla="*/ 24276 h 5073706"/>
              <a:gd name="connsiteX2" fmla="*/ 4345423 w 4709565"/>
              <a:gd name="connsiteY2" fmla="*/ 542166 h 5073706"/>
              <a:gd name="connsiteX3" fmla="*/ 4361607 w 4709565"/>
              <a:gd name="connsiteY3" fmla="*/ 1060056 h 5073706"/>
              <a:gd name="connsiteX4" fmla="*/ 3795165 w 4709565"/>
              <a:gd name="connsiteY4" fmla="*/ 1529394 h 5073706"/>
              <a:gd name="connsiteX5" fmla="*/ 1586039 w 4709565"/>
              <a:gd name="connsiteY5" fmla="*/ 1553671 h 5073706"/>
              <a:gd name="connsiteX6" fmla="*/ 1626499 w 4709565"/>
              <a:gd name="connsiteY6" fmla="*/ 2945501 h 5073706"/>
              <a:gd name="connsiteX7" fmla="*/ 2338598 w 4709565"/>
              <a:gd name="connsiteY7" fmla="*/ 3552403 h 5073706"/>
              <a:gd name="connsiteX8" fmla="*/ 3503851 w 4709565"/>
              <a:gd name="connsiteY8" fmla="*/ 3528127 h 5073706"/>
              <a:gd name="connsiteX9" fmla="*/ 3479575 w 4709565"/>
              <a:gd name="connsiteY9" fmla="*/ 2532807 h 5073706"/>
              <a:gd name="connsiteX10" fmla="*/ 4701473 w 4709565"/>
              <a:gd name="connsiteY10" fmla="*/ 2718924 h 5073706"/>
              <a:gd name="connsiteX11" fmla="*/ 4709565 w 4709565"/>
              <a:gd name="connsiteY11" fmla="*/ 4418251 h 5073706"/>
              <a:gd name="connsiteX12" fmla="*/ 4070294 w 4709565"/>
              <a:gd name="connsiteY12" fmla="*/ 5057522 h 5073706"/>
              <a:gd name="connsiteX13" fmla="*/ 1424198 w 4709565"/>
              <a:gd name="connsiteY13" fmla="*/ 5073706 h 5073706"/>
              <a:gd name="connsiteX14" fmla="*/ 8092 w 4709565"/>
              <a:gd name="connsiteY14" fmla="*/ 3876085 h 5073706"/>
              <a:gd name="connsiteX15" fmla="*/ 0 w 4709565"/>
              <a:gd name="connsiteY15" fmla="*/ 242761 h 5073706"/>
              <a:gd name="connsiteX16" fmla="*/ 275129 w 4709565"/>
              <a:gd name="connsiteY16" fmla="*/ 0 h 5073706"/>
              <a:gd name="connsiteX0" fmla="*/ 275129 w 4709565"/>
              <a:gd name="connsiteY0" fmla="*/ 0 h 5073706"/>
              <a:gd name="connsiteX1" fmla="*/ 4118846 w 4709565"/>
              <a:gd name="connsiteY1" fmla="*/ 24276 h 5073706"/>
              <a:gd name="connsiteX2" fmla="*/ 4620552 w 4709565"/>
              <a:gd name="connsiteY2" fmla="*/ 412694 h 5073706"/>
              <a:gd name="connsiteX3" fmla="*/ 4361607 w 4709565"/>
              <a:gd name="connsiteY3" fmla="*/ 1060056 h 5073706"/>
              <a:gd name="connsiteX4" fmla="*/ 3795165 w 4709565"/>
              <a:gd name="connsiteY4" fmla="*/ 1529394 h 5073706"/>
              <a:gd name="connsiteX5" fmla="*/ 1586039 w 4709565"/>
              <a:gd name="connsiteY5" fmla="*/ 1553671 h 5073706"/>
              <a:gd name="connsiteX6" fmla="*/ 1626499 w 4709565"/>
              <a:gd name="connsiteY6" fmla="*/ 2945501 h 5073706"/>
              <a:gd name="connsiteX7" fmla="*/ 2338598 w 4709565"/>
              <a:gd name="connsiteY7" fmla="*/ 3552403 h 5073706"/>
              <a:gd name="connsiteX8" fmla="*/ 3503851 w 4709565"/>
              <a:gd name="connsiteY8" fmla="*/ 3528127 h 5073706"/>
              <a:gd name="connsiteX9" fmla="*/ 3479575 w 4709565"/>
              <a:gd name="connsiteY9" fmla="*/ 2532807 h 5073706"/>
              <a:gd name="connsiteX10" fmla="*/ 4701473 w 4709565"/>
              <a:gd name="connsiteY10" fmla="*/ 2718924 h 5073706"/>
              <a:gd name="connsiteX11" fmla="*/ 4709565 w 4709565"/>
              <a:gd name="connsiteY11" fmla="*/ 4418251 h 5073706"/>
              <a:gd name="connsiteX12" fmla="*/ 4070294 w 4709565"/>
              <a:gd name="connsiteY12" fmla="*/ 5057522 h 5073706"/>
              <a:gd name="connsiteX13" fmla="*/ 1424198 w 4709565"/>
              <a:gd name="connsiteY13" fmla="*/ 5073706 h 5073706"/>
              <a:gd name="connsiteX14" fmla="*/ 8092 w 4709565"/>
              <a:gd name="connsiteY14" fmla="*/ 3876085 h 5073706"/>
              <a:gd name="connsiteX15" fmla="*/ 0 w 4709565"/>
              <a:gd name="connsiteY15" fmla="*/ 242761 h 5073706"/>
              <a:gd name="connsiteX16" fmla="*/ 275129 w 4709565"/>
              <a:gd name="connsiteY16" fmla="*/ 0 h 5073706"/>
              <a:gd name="connsiteX0" fmla="*/ 275129 w 4766209"/>
              <a:gd name="connsiteY0" fmla="*/ 0 h 5073706"/>
              <a:gd name="connsiteX1" fmla="*/ 4118846 w 4766209"/>
              <a:gd name="connsiteY1" fmla="*/ 24276 h 5073706"/>
              <a:gd name="connsiteX2" fmla="*/ 4620552 w 4766209"/>
              <a:gd name="connsiteY2" fmla="*/ 412694 h 5073706"/>
              <a:gd name="connsiteX3" fmla="*/ 4766209 w 4766209"/>
              <a:gd name="connsiteY3" fmla="*/ 1019596 h 5073706"/>
              <a:gd name="connsiteX4" fmla="*/ 3795165 w 4766209"/>
              <a:gd name="connsiteY4" fmla="*/ 1529394 h 5073706"/>
              <a:gd name="connsiteX5" fmla="*/ 1586039 w 4766209"/>
              <a:gd name="connsiteY5" fmla="*/ 1553671 h 5073706"/>
              <a:gd name="connsiteX6" fmla="*/ 1626499 w 4766209"/>
              <a:gd name="connsiteY6" fmla="*/ 2945501 h 5073706"/>
              <a:gd name="connsiteX7" fmla="*/ 2338598 w 4766209"/>
              <a:gd name="connsiteY7" fmla="*/ 3552403 h 5073706"/>
              <a:gd name="connsiteX8" fmla="*/ 3503851 w 4766209"/>
              <a:gd name="connsiteY8" fmla="*/ 3528127 h 5073706"/>
              <a:gd name="connsiteX9" fmla="*/ 3479575 w 4766209"/>
              <a:gd name="connsiteY9" fmla="*/ 2532807 h 5073706"/>
              <a:gd name="connsiteX10" fmla="*/ 4701473 w 4766209"/>
              <a:gd name="connsiteY10" fmla="*/ 2718924 h 5073706"/>
              <a:gd name="connsiteX11" fmla="*/ 4709565 w 4766209"/>
              <a:gd name="connsiteY11" fmla="*/ 4418251 h 5073706"/>
              <a:gd name="connsiteX12" fmla="*/ 4070294 w 4766209"/>
              <a:gd name="connsiteY12" fmla="*/ 5057522 h 5073706"/>
              <a:gd name="connsiteX13" fmla="*/ 1424198 w 4766209"/>
              <a:gd name="connsiteY13" fmla="*/ 5073706 h 5073706"/>
              <a:gd name="connsiteX14" fmla="*/ 8092 w 4766209"/>
              <a:gd name="connsiteY14" fmla="*/ 3876085 h 5073706"/>
              <a:gd name="connsiteX15" fmla="*/ 0 w 4766209"/>
              <a:gd name="connsiteY15" fmla="*/ 242761 h 5073706"/>
              <a:gd name="connsiteX16" fmla="*/ 275129 w 4766209"/>
              <a:gd name="connsiteY16" fmla="*/ 0 h 5073706"/>
              <a:gd name="connsiteX0" fmla="*/ 275129 w 4782393"/>
              <a:gd name="connsiteY0" fmla="*/ 0 h 5073706"/>
              <a:gd name="connsiteX1" fmla="*/ 4118846 w 4782393"/>
              <a:gd name="connsiteY1" fmla="*/ 24276 h 5073706"/>
              <a:gd name="connsiteX2" fmla="*/ 4782393 w 4782393"/>
              <a:gd name="connsiteY2" fmla="*/ 404602 h 5073706"/>
              <a:gd name="connsiteX3" fmla="*/ 4766209 w 4782393"/>
              <a:gd name="connsiteY3" fmla="*/ 1019596 h 5073706"/>
              <a:gd name="connsiteX4" fmla="*/ 3795165 w 4782393"/>
              <a:gd name="connsiteY4" fmla="*/ 1529394 h 5073706"/>
              <a:gd name="connsiteX5" fmla="*/ 1586039 w 4782393"/>
              <a:gd name="connsiteY5" fmla="*/ 1553671 h 5073706"/>
              <a:gd name="connsiteX6" fmla="*/ 1626499 w 4782393"/>
              <a:gd name="connsiteY6" fmla="*/ 2945501 h 5073706"/>
              <a:gd name="connsiteX7" fmla="*/ 2338598 w 4782393"/>
              <a:gd name="connsiteY7" fmla="*/ 3552403 h 5073706"/>
              <a:gd name="connsiteX8" fmla="*/ 3503851 w 4782393"/>
              <a:gd name="connsiteY8" fmla="*/ 3528127 h 5073706"/>
              <a:gd name="connsiteX9" fmla="*/ 3479575 w 4782393"/>
              <a:gd name="connsiteY9" fmla="*/ 2532807 h 5073706"/>
              <a:gd name="connsiteX10" fmla="*/ 4701473 w 4782393"/>
              <a:gd name="connsiteY10" fmla="*/ 2718924 h 5073706"/>
              <a:gd name="connsiteX11" fmla="*/ 4709565 w 4782393"/>
              <a:gd name="connsiteY11" fmla="*/ 4418251 h 5073706"/>
              <a:gd name="connsiteX12" fmla="*/ 4070294 w 4782393"/>
              <a:gd name="connsiteY12" fmla="*/ 5057522 h 5073706"/>
              <a:gd name="connsiteX13" fmla="*/ 1424198 w 4782393"/>
              <a:gd name="connsiteY13" fmla="*/ 5073706 h 5073706"/>
              <a:gd name="connsiteX14" fmla="*/ 8092 w 4782393"/>
              <a:gd name="connsiteY14" fmla="*/ 3876085 h 5073706"/>
              <a:gd name="connsiteX15" fmla="*/ 0 w 4782393"/>
              <a:gd name="connsiteY15" fmla="*/ 242761 h 5073706"/>
              <a:gd name="connsiteX16" fmla="*/ 275129 w 4782393"/>
              <a:gd name="connsiteY16" fmla="*/ 0 h 5073706"/>
              <a:gd name="connsiteX0" fmla="*/ 275129 w 4782393"/>
              <a:gd name="connsiteY0" fmla="*/ 186117 h 5259823"/>
              <a:gd name="connsiteX1" fmla="*/ 4167398 w 4782393"/>
              <a:gd name="connsiteY1" fmla="*/ 0 h 5259823"/>
              <a:gd name="connsiteX2" fmla="*/ 4782393 w 4782393"/>
              <a:gd name="connsiteY2" fmla="*/ 590719 h 5259823"/>
              <a:gd name="connsiteX3" fmla="*/ 4766209 w 4782393"/>
              <a:gd name="connsiteY3" fmla="*/ 1205713 h 5259823"/>
              <a:gd name="connsiteX4" fmla="*/ 3795165 w 4782393"/>
              <a:gd name="connsiteY4" fmla="*/ 1715511 h 5259823"/>
              <a:gd name="connsiteX5" fmla="*/ 1586039 w 4782393"/>
              <a:gd name="connsiteY5" fmla="*/ 1739788 h 5259823"/>
              <a:gd name="connsiteX6" fmla="*/ 1626499 w 4782393"/>
              <a:gd name="connsiteY6" fmla="*/ 3131618 h 5259823"/>
              <a:gd name="connsiteX7" fmla="*/ 2338598 w 4782393"/>
              <a:gd name="connsiteY7" fmla="*/ 3738520 h 5259823"/>
              <a:gd name="connsiteX8" fmla="*/ 3503851 w 4782393"/>
              <a:gd name="connsiteY8" fmla="*/ 3714244 h 5259823"/>
              <a:gd name="connsiteX9" fmla="*/ 3479575 w 4782393"/>
              <a:gd name="connsiteY9" fmla="*/ 2718924 h 5259823"/>
              <a:gd name="connsiteX10" fmla="*/ 4701473 w 4782393"/>
              <a:gd name="connsiteY10" fmla="*/ 2905041 h 5259823"/>
              <a:gd name="connsiteX11" fmla="*/ 4709565 w 4782393"/>
              <a:gd name="connsiteY11" fmla="*/ 4604368 h 5259823"/>
              <a:gd name="connsiteX12" fmla="*/ 4070294 w 4782393"/>
              <a:gd name="connsiteY12" fmla="*/ 5243639 h 5259823"/>
              <a:gd name="connsiteX13" fmla="*/ 1424198 w 4782393"/>
              <a:gd name="connsiteY13" fmla="*/ 5259823 h 5259823"/>
              <a:gd name="connsiteX14" fmla="*/ 8092 w 4782393"/>
              <a:gd name="connsiteY14" fmla="*/ 4062202 h 5259823"/>
              <a:gd name="connsiteX15" fmla="*/ 0 w 4782393"/>
              <a:gd name="connsiteY15" fmla="*/ 428878 h 5259823"/>
              <a:gd name="connsiteX16" fmla="*/ 275129 w 4782393"/>
              <a:gd name="connsiteY16" fmla="*/ 186117 h 5259823"/>
              <a:gd name="connsiteX0" fmla="*/ 469338 w 4782393"/>
              <a:gd name="connsiteY0" fmla="*/ 0 h 5267915"/>
              <a:gd name="connsiteX1" fmla="*/ 4167398 w 4782393"/>
              <a:gd name="connsiteY1" fmla="*/ 8092 h 5267915"/>
              <a:gd name="connsiteX2" fmla="*/ 4782393 w 4782393"/>
              <a:gd name="connsiteY2" fmla="*/ 598811 h 5267915"/>
              <a:gd name="connsiteX3" fmla="*/ 4766209 w 4782393"/>
              <a:gd name="connsiteY3" fmla="*/ 1213805 h 5267915"/>
              <a:gd name="connsiteX4" fmla="*/ 3795165 w 4782393"/>
              <a:gd name="connsiteY4" fmla="*/ 1723603 h 5267915"/>
              <a:gd name="connsiteX5" fmla="*/ 1586039 w 4782393"/>
              <a:gd name="connsiteY5" fmla="*/ 1747880 h 5267915"/>
              <a:gd name="connsiteX6" fmla="*/ 1626499 w 4782393"/>
              <a:gd name="connsiteY6" fmla="*/ 3139710 h 5267915"/>
              <a:gd name="connsiteX7" fmla="*/ 2338598 w 4782393"/>
              <a:gd name="connsiteY7" fmla="*/ 3746612 h 5267915"/>
              <a:gd name="connsiteX8" fmla="*/ 3503851 w 4782393"/>
              <a:gd name="connsiteY8" fmla="*/ 3722336 h 5267915"/>
              <a:gd name="connsiteX9" fmla="*/ 3479575 w 4782393"/>
              <a:gd name="connsiteY9" fmla="*/ 2727016 h 5267915"/>
              <a:gd name="connsiteX10" fmla="*/ 4701473 w 4782393"/>
              <a:gd name="connsiteY10" fmla="*/ 2913133 h 5267915"/>
              <a:gd name="connsiteX11" fmla="*/ 4709565 w 4782393"/>
              <a:gd name="connsiteY11" fmla="*/ 4612460 h 5267915"/>
              <a:gd name="connsiteX12" fmla="*/ 4070294 w 4782393"/>
              <a:gd name="connsiteY12" fmla="*/ 5251731 h 5267915"/>
              <a:gd name="connsiteX13" fmla="*/ 1424198 w 4782393"/>
              <a:gd name="connsiteY13" fmla="*/ 5267915 h 5267915"/>
              <a:gd name="connsiteX14" fmla="*/ 8092 w 4782393"/>
              <a:gd name="connsiteY14" fmla="*/ 4070294 h 5267915"/>
              <a:gd name="connsiteX15" fmla="*/ 0 w 4782393"/>
              <a:gd name="connsiteY15" fmla="*/ 436970 h 5267915"/>
              <a:gd name="connsiteX16" fmla="*/ 469338 w 4782393"/>
              <a:gd name="connsiteY16" fmla="*/ 0 h 5267915"/>
              <a:gd name="connsiteX0" fmla="*/ 566442 w 4879497"/>
              <a:gd name="connsiteY0" fmla="*/ 0 h 5267915"/>
              <a:gd name="connsiteX1" fmla="*/ 4264502 w 4879497"/>
              <a:gd name="connsiteY1" fmla="*/ 8092 h 5267915"/>
              <a:gd name="connsiteX2" fmla="*/ 4879497 w 4879497"/>
              <a:gd name="connsiteY2" fmla="*/ 598811 h 5267915"/>
              <a:gd name="connsiteX3" fmla="*/ 4863313 w 4879497"/>
              <a:gd name="connsiteY3" fmla="*/ 1213805 h 5267915"/>
              <a:gd name="connsiteX4" fmla="*/ 3892269 w 4879497"/>
              <a:gd name="connsiteY4" fmla="*/ 1723603 h 5267915"/>
              <a:gd name="connsiteX5" fmla="*/ 1683143 w 4879497"/>
              <a:gd name="connsiteY5" fmla="*/ 1747880 h 5267915"/>
              <a:gd name="connsiteX6" fmla="*/ 1723603 w 4879497"/>
              <a:gd name="connsiteY6" fmla="*/ 3139710 h 5267915"/>
              <a:gd name="connsiteX7" fmla="*/ 2435702 w 4879497"/>
              <a:gd name="connsiteY7" fmla="*/ 3746612 h 5267915"/>
              <a:gd name="connsiteX8" fmla="*/ 3600955 w 4879497"/>
              <a:gd name="connsiteY8" fmla="*/ 3722336 h 5267915"/>
              <a:gd name="connsiteX9" fmla="*/ 3576679 w 4879497"/>
              <a:gd name="connsiteY9" fmla="*/ 2727016 h 5267915"/>
              <a:gd name="connsiteX10" fmla="*/ 4798577 w 4879497"/>
              <a:gd name="connsiteY10" fmla="*/ 2913133 h 5267915"/>
              <a:gd name="connsiteX11" fmla="*/ 4806669 w 4879497"/>
              <a:gd name="connsiteY11" fmla="*/ 4612460 h 5267915"/>
              <a:gd name="connsiteX12" fmla="*/ 4167398 w 4879497"/>
              <a:gd name="connsiteY12" fmla="*/ 5251731 h 5267915"/>
              <a:gd name="connsiteX13" fmla="*/ 1521302 w 4879497"/>
              <a:gd name="connsiteY13" fmla="*/ 5267915 h 5267915"/>
              <a:gd name="connsiteX14" fmla="*/ 105196 w 4879497"/>
              <a:gd name="connsiteY14" fmla="*/ 4070294 h 5267915"/>
              <a:gd name="connsiteX15" fmla="*/ 0 w 4879497"/>
              <a:gd name="connsiteY15" fmla="*/ 445062 h 5267915"/>
              <a:gd name="connsiteX16" fmla="*/ 566442 w 4879497"/>
              <a:gd name="connsiteY16" fmla="*/ 0 h 5267915"/>
              <a:gd name="connsiteX0" fmla="*/ 566442 w 4879497"/>
              <a:gd name="connsiteY0" fmla="*/ 0 h 5267915"/>
              <a:gd name="connsiteX1" fmla="*/ 4264502 w 4879497"/>
              <a:gd name="connsiteY1" fmla="*/ 8092 h 5267915"/>
              <a:gd name="connsiteX2" fmla="*/ 4879497 w 4879497"/>
              <a:gd name="connsiteY2" fmla="*/ 598811 h 5267915"/>
              <a:gd name="connsiteX3" fmla="*/ 4863313 w 4879497"/>
              <a:gd name="connsiteY3" fmla="*/ 1213805 h 5267915"/>
              <a:gd name="connsiteX4" fmla="*/ 3892269 w 4879497"/>
              <a:gd name="connsiteY4" fmla="*/ 1723603 h 5267915"/>
              <a:gd name="connsiteX5" fmla="*/ 1683143 w 4879497"/>
              <a:gd name="connsiteY5" fmla="*/ 1747880 h 5267915"/>
              <a:gd name="connsiteX6" fmla="*/ 1723603 w 4879497"/>
              <a:gd name="connsiteY6" fmla="*/ 3139710 h 5267915"/>
              <a:gd name="connsiteX7" fmla="*/ 2435702 w 4879497"/>
              <a:gd name="connsiteY7" fmla="*/ 3746612 h 5267915"/>
              <a:gd name="connsiteX8" fmla="*/ 3600955 w 4879497"/>
              <a:gd name="connsiteY8" fmla="*/ 3722336 h 5267915"/>
              <a:gd name="connsiteX9" fmla="*/ 3576679 w 4879497"/>
              <a:gd name="connsiteY9" fmla="*/ 2727016 h 5267915"/>
              <a:gd name="connsiteX10" fmla="*/ 4798577 w 4879497"/>
              <a:gd name="connsiteY10" fmla="*/ 2913133 h 5267915"/>
              <a:gd name="connsiteX11" fmla="*/ 4806669 w 4879497"/>
              <a:gd name="connsiteY11" fmla="*/ 4612460 h 5267915"/>
              <a:gd name="connsiteX12" fmla="*/ 4167398 w 4879497"/>
              <a:gd name="connsiteY12" fmla="*/ 5251731 h 5267915"/>
              <a:gd name="connsiteX13" fmla="*/ 1521302 w 4879497"/>
              <a:gd name="connsiteY13" fmla="*/ 5267915 h 5267915"/>
              <a:gd name="connsiteX14" fmla="*/ 16184 w 4879497"/>
              <a:gd name="connsiteY14" fmla="*/ 4070294 h 5267915"/>
              <a:gd name="connsiteX15" fmla="*/ 0 w 4879497"/>
              <a:gd name="connsiteY15" fmla="*/ 445062 h 5267915"/>
              <a:gd name="connsiteX16" fmla="*/ 566442 w 4879497"/>
              <a:gd name="connsiteY16" fmla="*/ 0 h 5267915"/>
              <a:gd name="connsiteX0" fmla="*/ 566442 w 4887589"/>
              <a:gd name="connsiteY0" fmla="*/ 0 h 5267915"/>
              <a:gd name="connsiteX1" fmla="*/ 4264502 w 4887589"/>
              <a:gd name="connsiteY1" fmla="*/ 8092 h 5267915"/>
              <a:gd name="connsiteX2" fmla="*/ 4879497 w 4887589"/>
              <a:gd name="connsiteY2" fmla="*/ 598811 h 5267915"/>
              <a:gd name="connsiteX3" fmla="*/ 4863313 w 4887589"/>
              <a:gd name="connsiteY3" fmla="*/ 1213805 h 5267915"/>
              <a:gd name="connsiteX4" fmla="*/ 3892269 w 4887589"/>
              <a:gd name="connsiteY4" fmla="*/ 1723603 h 5267915"/>
              <a:gd name="connsiteX5" fmla="*/ 1683143 w 4887589"/>
              <a:gd name="connsiteY5" fmla="*/ 1747880 h 5267915"/>
              <a:gd name="connsiteX6" fmla="*/ 1723603 w 4887589"/>
              <a:gd name="connsiteY6" fmla="*/ 3139710 h 5267915"/>
              <a:gd name="connsiteX7" fmla="*/ 2435702 w 4887589"/>
              <a:gd name="connsiteY7" fmla="*/ 3746612 h 5267915"/>
              <a:gd name="connsiteX8" fmla="*/ 3600955 w 4887589"/>
              <a:gd name="connsiteY8" fmla="*/ 3722336 h 5267915"/>
              <a:gd name="connsiteX9" fmla="*/ 3576679 w 4887589"/>
              <a:gd name="connsiteY9" fmla="*/ 2727016 h 5267915"/>
              <a:gd name="connsiteX10" fmla="*/ 4798577 w 4887589"/>
              <a:gd name="connsiteY10" fmla="*/ 2913133 h 5267915"/>
              <a:gd name="connsiteX11" fmla="*/ 4887589 w 4887589"/>
              <a:gd name="connsiteY11" fmla="*/ 4596276 h 5267915"/>
              <a:gd name="connsiteX12" fmla="*/ 4167398 w 4887589"/>
              <a:gd name="connsiteY12" fmla="*/ 5251731 h 5267915"/>
              <a:gd name="connsiteX13" fmla="*/ 1521302 w 4887589"/>
              <a:gd name="connsiteY13" fmla="*/ 5267915 h 5267915"/>
              <a:gd name="connsiteX14" fmla="*/ 16184 w 4887589"/>
              <a:gd name="connsiteY14" fmla="*/ 4070294 h 5267915"/>
              <a:gd name="connsiteX15" fmla="*/ 0 w 4887589"/>
              <a:gd name="connsiteY15" fmla="*/ 445062 h 5267915"/>
              <a:gd name="connsiteX16" fmla="*/ 566442 w 4887589"/>
              <a:gd name="connsiteY16" fmla="*/ 0 h 5267915"/>
              <a:gd name="connsiteX0" fmla="*/ 566442 w 4888367"/>
              <a:gd name="connsiteY0" fmla="*/ 0 h 5267915"/>
              <a:gd name="connsiteX1" fmla="*/ 4264502 w 4888367"/>
              <a:gd name="connsiteY1" fmla="*/ 8092 h 5267915"/>
              <a:gd name="connsiteX2" fmla="*/ 4879497 w 4888367"/>
              <a:gd name="connsiteY2" fmla="*/ 598811 h 5267915"/>
              <a:gd name="connsiteX3" fmla="*/ 4863313 w 4888367"/>
              <a:gd name="connsiteY3" fmla="*/ 1213805 h 5267915"/>
              <a:gd name="connsiteX4" fmla="*/ 3892269 w 4888367"/>
              <a:gd name="connsiteY4" fmla="*/ 1723603 h 5267915"/>
              <a:gd name="connsiteX5" fmla="*/ 1683143 w 4888367"/>
              <a:gd name="connsiteY5" fmla="*/ 1747880 h 5267915"/>
              <a:gd name="connsiteX6" fmla="*/ 1723603 w 4888367"/>
              <a:gd name="connsiteY6" fmla="*/ 3139710 h 5267915"/>
              <a:gd name="connsiteX7" fmla="*/ 2435702 w 4888367"/>
              <a:gd name="connsiteY7" fmla="*/ 3746612 h 5267915"/>
              <a:gd name="connsiteX8" fmla="*/ 3600955 w 4888367"/>
              <a:gd name="connsiteY8" fmla="*/ 3722336 h 5267915"/>
              <a:gd name="connsiteX9" fmla="*/ 3576679 w 4888367"/>
              <a:gd name="connsiteY9" fmla="*/ 2727016 h 5267915"/>
              <a:gd name="connsiteX10" fmla="*/ 4887589 w 4888367"/>
              <a:gd name="connsiteY10" fmla="*/ 2921225 h 5267915"/>
              <a:gd name="connsiteX11" fmla="*/ 4887589 w 4888367"/>
              <a:gd name="connsiteY11" fmla="*/ 4596276 h 5267915"/>
              <a:gd name="connsiteX12" fmla="*/ 4167398 w 4888367"/>
              <a:gd name="connsiteY12" fmla="*/ 5251731 h 5267915"/>
              <a:gd name="connsiteX13" fmla="*/ 1521302 w 4888367"/>
              <a:gd name="connsiteY13" fmla="*/ 5267915 h 5267915"/>
              <a:gd name="connsiteX14" fmla="*/ 16184 w 4888367"/>
              <a:gd name="connsiteY14" fmla="*/ 4070294 h 5267915"/>
              <a:gd name="connsiteX15" fmla="*/ 0 w 4888367"/>
              <a:gd name="connsiteY15" fmla="*/ 445062 h 5267915"/>
              <a:gd name="connsiteX16" fmla="*/ 566442 w 4888367"/>
              <a:gd name="connsiteY16" fmla="*/ 0 h 5267915"/>
              <a:gd name="connsiteX0" fmla="*/ 566442 w 4888367"/>
              <a:gd name="connsiteY0" fmla="*/ 0 h 5267915"/>
              <a:gd name="connsiteX1" fmla="*/ 4264502 w 4888367"/>
              <a:gd name="connsiteY1" fmla="*/ 8092 h 5267915"/>
              <a:gd name="connsiteX2" fmla="*/ 4879497 w 4888367"/>
              <a:gd name="connsiteY2" fmla="*/ 598811 h 5267915"/>
              <a:gd name="connsiteX3" fmla="*/ 4877600 w 4888367"/>
              <a:gd name="connsiteY3" fmla="*/ 1213805 h 5267915"/>
              <a:gd name="connsiteX4" fmla="*/ 3892269 w 4888367"/>
              <a:gd name="connsiteY4" fmla="*/ 1723603 h 5267915"/>
              <a:gd name="connsiteX5" fmla="*/ 1683143 w 4888367"/>
              <a:gd name="connsiteY5" fmla="*/ 1747880 h 5267915"/>
              <a:gd name="connsiteX6" fmla="*/ 1723603 w 4888367"/>
              <a:gd name="connsiteY6" fmla="*/ 3139710 h 5267915"/>
              <a:gd name="connsiteX7" fmla="*/ 2435702 w 4888367"/>
              <a:gd name="connsiteY7" fmla="*/ 3746612 h 5267915"/>
              <a:gd name="connsiteX8" fmla="*/ 3600955 w 4888367"/>
              <a:gd name="connsiteY8" fmla="*/ 3722336 h 5267915"/>
              <a:gd name="connsiteX9" fmla="*/ 3576679 w 4888367"/>
              <a:gd name="connsiteY9" fmla="*/ 2727016 h 5267915"/>
              <a:gd name="connsiteX10" fmla="*/ 4887589 w 4888367"/>
              <a:gd name="connsiteY10" fmla="*/ 2921225 h 5267915"/>
              <a:gd name="connsiteX11" fmla="*/ 4887589 w 4888367"/>
              <a:gd name="connsiteY11" fmla="*/ 4596276 h 5267915"/>
              <a:gd name="connsiteX12" fmla="*/ 4167398 w 4888367"/>
              <a:gd name="connsiteY12" fmla="*/ 5251731 h 5267915"/>
              <a:gd name="connsiteX13" fmla="*/ 1521302 w 4888367"/>
              <a:gd name="connsiteY13" fmla="*/ 5267915 h 5267915"/>
              <a:gd name="connsiteX14" fmla="*/ 16184 w 4888367"/>
              <a:gd name="connsiteY14" fmla="*/ 4070294 h 5267915"/>
              <a:gd name="connsiteX15" fmla="*/ 0 w 4888367"/>
              <a:gd name="connsiteY15" fmla="*/ 445062 h 5267915"/>
              <a:gd name="connsiteX16" fmla="*/ 566442 w 4888367"/>
              <a:gd name="connsiteY16" fmla="*/ 0 h 5267915"/>
              <a:gd name="connsiteX0" fmla="*/ 566442 w 4888367"/>
              <a:gd name="connsiteY0" fmla="*/ 0 h 5267915"/>
              <a:gd name="connsiteX1" fmla="*/ 4264502 w 4888367"/>
              <a:gd name="connsiteY1" fmla="*/ 8092 h 5267915"/>
              <a:gd name="connsiteX2" fmla="*/ 4879497 w 4888367"/>
              <a:gd name="connsiteY2" fmla="*/ 598811 h 5267915"/>
              <a:gd name="connsiteX3" fmla="*/ 4877600 w 4888367"/>
              <a:gd name="connsiteY3" fmla="*/ 1213805 h 5267915"/>
              <a:gd name="connsiteX4" fmla="*/ 3892269 w 4888367"/>
              <a:gd name="connsiteY4" fmla="*/ 1723603 h 5267915"/>
              <a:gd name="connsiteX5" fmla="*/ 1697430 w 4888367"/>
              <a:gd name="connsiteY5" fmla="*/ 1724067 h 5267915"/>
              <a:gd name="connsiteX6" fmla="*/ 1723603 w 4888367"/>
              <a:gd name="connsiteY6" fmla="*/ 3139710 h 5267915"/>
              <a:gd name="connsiteX7" fmla="*/ 2435702 w 4888367"/>
              <a:gd name="connsiteY7" fmla="*/ 3746612 h 5267915"/>
              <a:gd name="connsiteX8" fmla="*/ 3600955 w 4888367"/>
              <a:gd name="connsiteY8" fmla="*/ 3722336 h 5267915"/>
              <a:gd name="connsiteX9" fmla="*/ 3576679 w 4888367"/>
              <a:gd name="connsiteY9" fmla="*/ 2727016 h 5267915"/>
              <a:gd name="connsiteX10" fmla="*/ 4887589 w 4888367"/>
              <a:gd name="connsiteY10" fmla="*/ 2921225 h 5267915"/>
              <a:gd name="connsiteX11" fmla="*/ 4887589 w 4888367"/>
              <a:gd name="connsiteY11" fmla="*/ 4596276 h 5267915"/>
              <a:gd name="connsiteX12" fmla="*/ 4167398 w 4888367"/>
              <a:gd name="connsiteY12" fmla="*/ 5251731 h 5267915"/>
              <a:gd name="connsiteX13" fmla="*/ 1521302 w 4888367"/>
              <a:gd name="connsiteY13" fmla="*/ 5267915 h 5267915"/>
              <a:gd name="connsiteX14" fmla="*/ 16184 w 4888367"/>
              <a:gd name="connsiteY14" fmla="*/ 4070294 h 5267915"/>
              <a:gd name="connsiteX15" fmla="*/ 0 w 4888367"/>
              <a:gd name="connsiteY15" fmla="*/ 445062 h 5267915"/>
              <a:gd name="connsiteX16" fmla="*/ 566442 w 4888367"/>
              <a:gd name="connsiteY16" fmla="*/ 0 h 5267915"/>
              <a:gd name="connsiteX0" fmla="*/ 566442 w 4888367"/>
              <a:gd name="connsiteY0" fmla="*/ 0 h 5267915"/>
              <a:gd name="connsiteX1" fmla="*/ 4264502 w 4888367"/>
              <a:gd name="connsiteY1" fmla="*/ 8092 h 5267915"/>
              <a:gd name="connsiteX2" fmla="*/ 4879497 w 4888367"/>
              <a:gd name="connsiteY2" fmla="*/ 598811 h 5267915"/>
              <a:gd name="connsiteX3" fmla="*/ 4877600 w 4888367"/>
              <a:gd name="connsiteY3" fmla="*/ 1213805 h 5267915"/>
              <a:gd name="connsiteX4" fmla="*/ 3892269 w 4888367"/>
              <a:gd name="connsiteY4" fmla="*/ 1723603 h 5267915"/>
              <a:gd name="connsiteX5" fmla="*/ 1678380 w 4888367"/>
              <a:gd name="connsiteY5" fmla="*/ 1714542 h 5267915"/>
              <a:gd name="connsiteX6" fmla="*/ 1723603 w 4888367"/>
              <a:gd name="connsiteY6" fmla="*/ 3139710 h 5267915"/>
              <a:gd name="connsiteX7" fmla="*/ 2435702 w 4888367"/>
              <a:gd name="connsiteY7" fmla="*/ 3746612 h 5267915"/>
              <a:gd name="connsiteX8" fmla="*/ 3600955 w 4888367"/>
              <a:gd name="connsiteY8" fmla="*/ 3722336 h 5267915"/>
              <a:gd name="connsiteX9" fmla="*/ 3576679 w 4888367"/>
              <a:gd name="connsiteY9" fmla="*/ 2727016 h 5267915"/>
              <a:gd name="connsiteX10" fmla="*/ 4887589 w 4888367"/>
              <a:gd name="connsiteY10" fmla="*/ 2921225 h 5267915"/>
              <a:gd name="connsiteX11" fmla="*/ 4887589 w 4888367"/>
              <a:gd name="connsiteY11" fmla="*/ 4596276 h 5267915"/>
              <a:gd name="connsiteX12" fmla="*/ 4167398 w 4888367"/>
              <a:gd name="connsiteY12" fmla="*/ 5251731 h 5267915"/>
              <a:gd name="connsiteX13" fmla="*/ 1521302 w 4888367"/>
              <a:gd name="connsiteY13" fmla="*/ 5267915 h 5267915"/>
              <a:gd name="connsiteX14" fmla="*/ 16184 w 4888367"/>
              <a:gd name="connsiteY14" fmla="*/ 4070294 h 5267915"/>
              <a:gd name="connsiteX15" fmla="*/ 0 w 4888367"/>
              <a:gd name="connsiteY15" fmla="*/ 445062 h 5267915"/>
              <a:gd name="connsiteX16" fmla="*/ 566442 w 4888367"/>
              <a:gd name="connsiteY16" fmla="*/ 0 h 5267915"/>
              <a:gd name="connsiteX0" fmla="*/ 566442 w 4888367"/>
              <a:gd name="connsiteY0" fmla="*/ 0 h 5267915"/>
              <a:gd name="connsiteX1" fmla="*/ 4264502 w 4888367"/>
              <a:gd name="connsiteY1" fmla="*/ 8092 h 5267915"/>
              <a:gd name="connsiteX2" fmla="*/ 4879497 w 4888367"/>
              <a:gd name="connsiteY2" fmla="*/ 598811 h 5267915"/>
              <a:gd name="connsiteX3" fmla="*/ 4877600 w 4888367"/>
              <a:gd name="connsiteY3" fmla="*/ 1213805 h 5267915"/>
              <a:gd name="connsiteX4" fmla="*/ 3892269 w 4888367"/>
              <a:gd name="connsiteY4" fmla="*/ 1723603 h 5267915"/>
              <a:gd name="connsiteX5" fmla="*/ 1692668 w 4888367"/>
              <a:gd name="connsiteY5" fmla="*/ 1733592 h 5267915"/>
              <a:gd name="connsiteX6" fmla="*/ 1723603 w 4888367"/>
              <a:gd name="connsiteY6" fmla="*/ 3139710 h 5267915"/>
              <a:gd name="connsiteX7" fmla="*/ 2435702 w 4888367"/>
              <a:gd name="connsiteY7" fmla="*/ 3746612 h 5267915"/>
              <a:gd name="connsiteX8" fmla="*/ 3600955 w 4888367"/>
              <a:gd name="connsiteY8" fmla="*/ 3722336 h 5267915"/>
              <a:gd name="connsiteX9" fmla="*/ 3576679 w 4888367"/>
              <a:gd name="connsiteY9" fmla="*/ 2727016 h 5267915"/>
              <a:gd name="connsiteX10" fmla="*/ 4887589 w 4888367"/>
              <a:gd name="connsiteY10" fmla="*/ 2921225 h 5267915"/>
              <a:gd name="connsiteX11" fmla="*/ 4887589 w 4888367"/>
              <a:gd name="connsiteY11" fmla="*/ 4596276 h 5267915"/>
              <a:gd name="connsiteX12" fmla="*/ 4167398 w 4888367"/>
              <a:gd name="connsiteY12" fmla="*/ 5251731 h 5267915"/>
              <a:gd name="connsiteX13" fmla="*/ 1521302 w 4888367"/>
              <a:gd name="connsiteY13" fmla="*/ 5267915 h 5267915"/>
              <a:gd name="connsiteX14" fmla="*/ 16184 w 4888367"/>
              <a:gd name="connsiteY14" fmla="*/ 4070294 h 5267915"/>
              <a:gd name="connsiteX15" fmla="*/ 0 w 4888367"/>
              <a:gd name="connsiteY15" fmla="*/ 445062 h 5267915"/>
              <a:gd name="connsiteX16" fmla="*/ 566442 w 4888367"/>
              <a:gd name="connsiteY16" fmla="*/ 0 h 5267915"/>
              <a:gd name="connsiteX0" fmla="*/ 566442 w 4888367"/>
              <a:gd name="connsiteY0" fmla="*/ 0 h 5267915"/>
              <a:gd name="connsiteX1" fmla="*/ 4264502 w 4888367"/>
              <a:gd name="connsiteY1" fmla="*/ 8092 h 5267915"/>
              <a:gd name="connsiteX2" fmla="*/ 4879497 w 4888367"/>
              <a:gd name="connsiteY2" fmla="*/ 598811 h 5267915"/>
              <a:gd name="connsiteX3" fmla="*/ 4877600 w 4888367"/>
              <a:gd name="connsiteY3" fmla="*/ 1213805 h 5267915"/>
              <a:gd name="connsiteX4" fmla="*/ 3892269 w 4888367"/>
              <a:gd name="connsiteY4" fmla="*/ 1723603 h 5267915"/>
              <a:gd name="connsiteX5" fmla="*/ 1692668 w 4888367"/>
              <a:gd name="connsiteY5" fmla="*/ 1728829 h 5267915"/>
              <a:gd name="connsiteX6" fmla="*/ 1723603 w 4888367"/>
              <a:gd name="connsiteY6" fmla="*/ 3139710 h 5267915"/>
              <a:gd name="connsiteX7" fmla="*/ 2435702 w 4888367"/>
              <a:gd name="connsiteY7" fmla="*/ 3746612 h 5267915"/>
              <a:gd name="connsiteX8" fmla="*/ 3600955 w 4888367"/>
              <a:gd name="connsiteY8" fmla="*/ 3722336 h 5267915"/>
              <a:gd name="connsiteX9" fmla="*/ 3576679 w 4888367"/>
              <a:gd name="connsiteY9" fmla="*/ 2727016 h 5267915"/>
              <a:gd name="connsiteX10" fmla="*/ 4887589 w 4888367"/>
              <a:gd name="connsiteY10" fmla="*/ 2921225 h 5267915"/>
              <a:gd name="connsiteX11" fmla="*/ 4887589 w 4888367"/>
              <a:gd name="connsiteY11" fmla="*/ 4596276 h 5267915"/>
              <a:gd name="connsiteX12" fmla="*/ 4167398 w 4888367"/>
              <a:gd name="connsiteY12" fmla="*/ 5251731 h 5267915"/>
              <a:gd name="connsiteX13" fmla="*/ 1521302 w 4888367"/>
              <a:gd name="connsiteY13" fmla="*/ 5267915 h 5267915"/>
              <a:gd name="connsiteX14" fmla="*/ 16184 w 4888367"/>
              <a:gd name="connsiteY14" fmla="*/ 4070294 h 5267915"/>
              <a:gd name="connsiteX15" fmla="*/ 0 w 4888367"/>
              <a:gd name="connsiteY15" fmla="*/ 445062 h 5267915"/>
              <a:gd name="connsiteX16" fmla="*/ 566442 w 4888367"/>
              <a:gd name="connsiteY16" fmla="*/ 0 h 5267915"/>
              <a:gd name="connsiteX0" fmla="*/ 566442 w 4888367"/>
              <a:gd name="connsiteY0" fmla="*/ 0 h 5267915"/>
              <a:gd name="connsiteX1" fmla="*/ 4264502 w 4888367"/>
              <a:gd name="connsiteY1" fmla="*/ 8092 h 5267915"/>
              <a:gd name="connsiteX2" fmla="*/ 4879497 w 4888367"/>
              <a:gd name="connsiteY2" fmla="*/ 598811 h 5267915"/>
              <a:gd name="connsiteX3" fmla="*/ 4877600 w 4888367"/>
              <a:gd name="connsiteY3" fmla="*/ 1213805 h 5267915"/>
              <a:gd name="connsiteX4" fmla="*/ 3892269 w 4888367"/>
              <a:gd name="connsiteY4" fmla="*/ 1723603 h 5267915"/>
              <a:gd name="connsiteX5" fmla="*/ 1692668 w 4888367"/>
              <a:gd name="connsiteY5" fmla="*/ 1728829 h 5267915"/>
              <a:gd name="connsiteX6" fmla="*/ 1699791 w 4888367"/>
              <a:gd name="connsiteY6" fmla="*/ 3139710 h 5267915"/>
              <a:gd name="connsiteX7" fmla="*/ 2435702 w 4888367"/>
              <a:gd name="connsiteY7" fmla="*/ 3746612 h 5267915"/>
              <a:gd name="connsiteX8" fmla="*/ 3600955 w 4888367"/>
              <a:gd name="connsiteY8" fmla="*/ 3722336 h 5267915"/>
              <a:gd name="connsiteX9" fmla="*/ 3576679 w 4888367"/>
              <a:gd name="connsiteY9" fmla="*/ 2727016 h 5267915"/>
              <a:gd name="connsiteX10" fmla="*/ 4887589 w 4888367"/>
              <a:gd name="connsiteY10" fmla="*/ 2921225 h 5267915"/>
              <a:gd name="connsiteX11" fmla="*/ 4887589 w 4888367"/>
              <a:gd name="connsiteY11" fmla="*/ 4596276 h 5267915"/>
              <a:gd name="connsiteX12" fmla="*/ 4167398 w 4888367"/>
              <a:gd name="connsiteY12" fmla="*/ 5251731 h 5267915"/>
              <a:gd name="connsiteX13" fmla="*/ 1521302 w 4888367"/>
              <a:gd name="connsiteY13" fmla="*/ 5267915 h 5267915"/>
              <a:gd name="connsiteX14" fmla="*/ 16184 w 4888367"/>
              <a:gd name="connsiteY14" fmla="*/ 4070294 h 5267915"/>
              <a:gd name="connsiteX15" fmla="*/ 0 w 4888367"/>
              <a:gd name="connsiteY15" fmla="*/ 445062 h 5267915"/>
              <a:gd name="connsiteX16" fmla="*/ 566442 w 4888367"/>
              <a:gd name="connsiteY16" fmla="*/ 0 h 5267915"/>
              <a:gd name="connsiteX0" fmla="*/ 566442 w 4888367"/>
              <a:gd name="connsiteY0" fmla="*/ 0 h 5267915"/>
              <a:gd name="connsiteX1" fmla="*/ 4264502 w 4888367"/>
              <a:gd name="connsiteY1" fmla="*/ 8092 h 5267915"/>
              <a:gd name="connsiteX2" fmla="*/ 4879497 w 4888367"/>
              <a:gd name="connsiteY2" fmla="*/ 598811 h 5267915"/>
              <a:gd name="connsiteX3" fmla="*/ 4877600 w 4888367"/>
              <a:gd name="connsiteY3" fmla="*/ 1213805 h 5267915"/>
              <a:gd name="connsiteX4" fmla="*/ 3473169 w 4888367"/>
              <a:gd name="connsiteY4" fmla="*/ 1733128 h 5267915"/>
              <a:gd name="connsiteX5" fmla="*/ 1692668 w 4888367"/>
              <a:gd name="connsiteY5" fmla="*/ 1728829 h 5267915"/>
              <a:gd name="connsiteX6" fmla="*/ 1699791 w 4888367"/>
              <a:gd name="connsiteY6" fmla="*/ 3139710 h 5267915"/>
              <a:gd name="connsiteX7" fmla="*/ 2435702 w 4888367"/>
              <a:gd name="connsiteY7" fmla="*/ 3746612 h 5267915"/>
              <a:gd name="connsiteX8" fmla="*/ 3600955 w 4888367"/>
              <a:gd name="connsiteY8" fmla="*/ 3722336 h 5267915"/>
              <a:gd name="connsiteX9" fmla="*/ 3576679 w 4888367"/>
              <a:gd name="connsiteY9" fmla="*/ 2727016 h 5267915"/>
              <a:gd name="connsiteX10" fmla="*/ 4887589 w 4888367"/>
              <a:gd name="connsiteY10" fmla="*/ 2921225 h 5267915"/>
              <a:gd name="connsiteX11" fmla="*/ 4887589 w 4888367"/>
              <a:gd name="connsiteY11" fmla="*/ 4596276 h 5267915"/>
              <a:gd name="connsiteX12" fmla="*/ 4167398 w 4888367"/>
              <a:gd name="connsiteY12" fmla="*/ 5251731 h 5267915"/>
              <a:gd name="connsiteX13" fmla="*/ 1521302 w 4888367"/>
              <a:gd name="connsiteY13" fmla="*/ 5267915 h 5267915"/>
              <a:gd name="connsiteX14" fmla="*/ 16184 w 4888367"/>
              <a:gd name="connsiteY14" fmla="*/ 4070294 h 5267915"/>
              <a:gd name="connsiteX15" fmla="*/ 0 w 4888367"/>
              <a:gd name="connsiteY15" fmla="*/ 445062 h 5267915"/>
              <a:gd name="connsiteX16" fmla="*/ 566442 w 4888367"/>
              <a:gd name="connsiteY16" fmla="*/ 0 h 5267915"/>
              <a:gd name="connsiteX0" fmla="*/ 566442 w 4888367"/>
              <a:gd name="connsiteY0" fmla="*/ 0 h 5267915"/>
              <a:gd name="connsiteX1" fmla="*/ 4264502 w 4888367"/>
              <a:gd name="connsiteY1" fmla="*/ 8092 h 5267915"/>
              <a:gd name="connsiteX2" fmla="*/ 4879497 w 4888367"/>
              <a:gd name="connsiteY2" fmla="*/ 598811 h 5267915"/>
              <a:gd name="connsiteX3" fmla="*/ 4877600 w 4888367"/>
              <a:gd name="connsiteY3" fmla="*/ 1213805 h 5267915"/>
              <a:gd name="connsiteX4" fmla="*/ 3511269 w 4888367"/>
              <a:gd name="connsiteY4" fmla="*/ 1728365 h 5267915"/>
              <a:gd name="connsiteX5" fmla="*/ 1692668 w 4888367"/>
              <a:gd name="connsiteY5" fmla="*/ 1728829 h 5267915"/>
              <a:gd name="connsiteX6" fmla="*/ 1699791 w 4888367"/>
              <a:gd name="connsiteY6" fmla="*/ 3139710 h 5267915"/>
              <a:gd name="connsiteX7" fmla="*/ 2435702 w 4888367"/>
              <a:gd name="connsiteY7" fmla="*/ 3746612 h 5267915"/>
              <a:gd name="connsiteX8" fmla="*/ 3600955 w 4888367"/>
              <a:gd name="connsiteY8" fmla="*/ 3722336 h 5267915"/>
              <a:gd name="connsiteX9" fmla="*/ 3576679 w 4888367"/>
              <a:gd name="connsiteY9" fmla="*/ 2727016 h 5267915"/>
              <a:gd name="connsiteX10" fmla="*/ 4887589 w 4888367"/>
              <a:gd name="connsiteY10" fmla="*/ 2921225 h 5267915"/>
              <a:gd name="connsiteX11" fmla="*/ 4887589 w 4888367"/>
              <a:gd name="connsiteY11" fmla="*/ 4596276 h 5267915"/>
              <a:gd name="connsiteX12" fmla="*/ 4167398 w 4888367"/>
              <a:gd name="connsiteY12" fmla="*/ 5251731 h 5267915"/>
              <a:gd name="connsiteX13" fmla="*/ 1521302 w 4888367"/>
              <a:gd name="connsiteY13" fmla="*/ 5267915 h 5267915"/>
              <a:gd name="connsiteX14" fmla="*/ 16184 w 4888367"/>
              <a:gd name="connsiteY14" fmla="*/ 4070294 h 5267915"/>
              <a:gd name="connsiteX15" fmla="*/ 0 w 4888367"/>
              <a:gd name="connsiteY15" fmla="*/ 445062 h 5267915"/>
              <a:gd name="connsiteX16" fmla="*/ 566442 w 4888367"/>
              <a:gd name="connsiteY16" fmla="*/ 0 h 526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8367" h="5267915">
                <a:moveTo>
                  <a:pt x="566442" y="0"/>
                </a:moveTo>
                <a:lnTo>
                  <a:pt x="4264502" y="8092"/>
                </a:lnTo>
                <a:lnTo>
                  <a:pt x="4879497" y="598811"/>
                </a:lnTo>
                <a:cubicBezTo>
                  <a:pt x="4878865" y="803809"/>
                  <a:pt x="4878232" y="1008807"/>
                  <a:pt x="4877600" y="1213805"/>
                </a:cubicBezTo>
                <a:lnTo>
                  <a:pt x="3511269" y="1728365"/>
                </a:lnTo>
                <a:lnTo>
                  <a:pt x="1692668" y="1728829"/>
                </a:lnTo>
                <a:cubicBezTo>
                  <a:pt x="1695042" y="2199123"/>
                  <a:pt x="1697417" y="2669416"/>
                  <a:pt x="1699791" y="3139710"/>
                </a:cubicBezTo>
                <a:lnTo>
                  <a:pt x="2435702" y="3746612"/>
                </a:lnTo>
                <a:lnTo>
                  <a:pt x="3600955" y="3722336"/>
                </a:lnTo>
                <a:lnTo>
                  <a:pt x="3576679" y="2727016"/>
                </a:lnTo>
                <a:lnTo>
                  <a:pt x="4887589" y="2921225"/>
                </a:lnTo>
                <a:cubicBezTo>
                  <a:pt x="4890286" y="3487667"/>
                  <a:pt x="4884892" y="4029834"/>
                  <a:pt x="4887589" y="4596276"/>
                </a:cubicBezTo>
                <a:lnTo>
                  <a:pt x="4167398" y="5251731"/>
                </a:lnTo>
                <a:lnTo>
                  <a:pt x="1521302" y="5267915"/>
                </a:lnTo>
                <a:lnTo>
                  <a:pt x="16184" y="4070294"/>
                </a:lnTo>
                <a:cubicBezTo>
                  <a:pt x="13487" y="2859186"/>
                  <a:pt x="2697" y="1656170"/>
                  <a:pt x="0" y="445062"/>
                </a:cubicBezTo>
                <a:lnTo>
                  <a:pt x="566442" y="0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9891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18</Words>
  <Application>Microsoft Office PowerPoint</Application>
  <PresentationFormat>A3 (297 x 420 mm)</PresentationFormat>
  <Paragraphs>3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Stefan Kull</dc:creator>
  <cp:lastModifiedBy>Stefan Kull</cp:lastModifiedBy>
  <cp:revision>22</cp:revision>
  <dcterms:created xsi:type="dcterms:W3CDTF">2021-07-12T10:25:53Z</dcterms:created>
  <dcterms:modified xsi:type="dcterms:W3CDTF">2021-07-15T17:45:53Z</dcterms:modified>
</cp:coreProperties>
</file>