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9C68E-C8E2-4A01-8682-3B0BEAE7BF88}" v="2" dt="2021-07-15T17:17:5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Kull" userId="d990edee2f75a4ae" providerId="LiveId" clId="{E319C68E-C8E2-4A01-8682-3B0BEAE7BF88}"/>
    <pc:docChg chg="custSel modSld">
      <pc:chgData name="Stefan Kull" userId="d990edee2f75a4ae" providerId="LiveId" clId="{E319C68E-C8E2-4A01-8682-3B0BEAE7BF88}" dt="2021-07-15T17:19:36.283" v="31" actId="208"/>
      <pc:docMkLst>
        <pc:docMk/>
      </pc:docMkLst>
      <pc:sldChg chg="addSp delSp modSp mod">
        <pc:chgData name="Stefan Kull" userId="d990edee2f75a4ae" providerId="LiveId" clId="{E319C68E-C8E2-4A01-8682-3B0BEAE7BF88}" dt="2021-07-15T17:19:36.283" v="31" actId="208"/>
        <pc:sldMkLst>
          <pc:docMk/>
          <pc:sldMk cId="779891116" sldId="256"/>
        </pc:sldMkLst>
        <pc:spChg chg="add del">
          <ac:chgData name="Stefan Kull" userId="d990edee2f75a4ae" providerId="LiveId" clId="{E319C68E-C8E2-4A01-8682-3B0BEAE7BF88}" dt="2021-07-15T17:16:22.202" v="4" actId="478"/>
          <ac:spMkLst>
            <pc:docMk/>
            <pc:sldMk cId="779891116" sldId="256"/>
            <ac:spMk id="2" creationId="{BDD5CC9B-A4D6-4AA3-87A8-D53758EA7CE6}"/>
          </ac:spMkLst>
        </pc:spChg>
        <pc:spChg chg="add mod">
          <ac:chgData name="Stefan Kull" userId="d990edee2f75a4ae" providerId="LiveId" clId="{E319C68E-C8E2-4A01-8682-3B0BEAE7BF88}" dt="2021-07-15T17:19:36.283" v="31" actId="208"/>
          <ac:spMkLst>
            <pc:docMk/>
            <pc:sldMk cId="779891116" sldId="256"/>
            <ac:spMk id="3" creationId="{9EB6C9A2-45A6-43A8-81D5-BB4334383A56}"/>
          </ac:spMkLst>
        </pc:spChg>
        <pc:spChg chg="mod">
          <ac:chgData name="Stefan Kull" userId="d990edee2f75a4ae" providerId="LiveId" clId="{E319C68E-C8E2-4A01-8682-3B0BEAE7BF88}" dt="2021-07-15T17:19:16.935" v="29" actId="207"/>
          <ac:spMkLst>
            <pc:docMk/>
            <pc:sldMk cId="779891116" sldId="256"/>
            <ac:spMk id="4" creationId="{F244231F-E4F7-452F-9EE5-09FF7790B78C}"/>
          </ac:spMkLst>
        </pc:spChg>
        <pc:spChg chg="del">
          <ac:chgData name="Stefan Kull" userId="d990edee2f75a4ae" providerId="LiveId" clId="{E319C68E-C8E2-4A01-8682-3B0BEAE7BF88}" dt="2021-07-15T17:16:14.929" v="2" actId="478"/>
          <ac:spMkLst>
            <pc:docMk/>
            <pc:sldMk cId="779891116" sldId="256"/>
            <ac:spMk id="5" creationId="{29430C31-031C-4989-A132-3914D5FAC005}"/>
          </ac:spMkLst>
        </pc:spChg>
        <pc:spChg chg="mod">
          <ac:chgData name="Stefan Kull" userId="d990edee2f75a4ae" providerId="LiveId" clId="{E319C68E-C8E2-4A01-8682-3B0BEAE7BF88}" dt="2021-07-15T17:16:11.225" v="1" actId="20577"/>
          <ac:spMkLst>
            <pc:docMk/>
            <pc:sldMk cId="779891116" sldId="256"/>
            <ac:spMk id="6" creationId="{BB3FF2FB-B29E-45B8-896A-BE5C07193D4A}"/>
          </ac:spMkLst>
        </pc:spChg>
        <pc:spChg chg="add del mod">
          <ac:chgData name="Stefan Kull" userId="d990edee2f75a4ae" providerId="LiveId" clId="{E319C68E-C8E2-4A01-8682-3B0BEAE7BF88}" dt="2021-07-15T17:17:12.515" v="12" actId="478"/>
          <ac:spMkLst>
            <pc:docMk/>
            <pc:sldMk cId="779891116" sldId="256"/>
            <ac:spMk id="7" creationId="{E3B23912-E248-4673-AB67-CC3650B3B940}"/>
          </ac:spMkLst>
        </pc:spChg>
        <pc:spChg chg="add del mod">
          <ac:chgData name="Stefan Kull" userId="d990edee2f75a4ae" providerId="LiveId" clId="{E319C68E-C8E2-4A01-8682-3B0BEAE7BF88}" dt="2021-07-15T17:17:15.821" v="13" actId="478"/>
          <ac:spMkLst>
            <pc:docMk/>
            <pc:sldMk cId="779891116" sldId="256"/>
            <ac:spMk id="8" creationId="{54F73340-7469-4CE7-90B8-8CCC253296E7}"/>
          </ac:spMkLst>
        </pc:spChg>
        <pc:spChg chg="add del mod">
          <ac:chgData name="Stefan Kull" userId="d990edee2f75a4ae" providerId="LiveId" clId="{E319C68E-C8E2-4A01-8682-3B0BEAE7BF88}" dt="2021-07-15T17:19:26.800" v="30" actId="478"/>
          <ac:spMkLst>
            <pc:docMk/>
            <pc:sldMk cId="779891116" sldId="256"/>
            <ac:spMk id="9" creationId="{8C1D50E8-A60F-4766-B257-DEDDC70E5C66}"/>
          </ac:spMkLst>
        </pc:spChg>
        <pc:cxnChg chg="add mod">
          <ac:chgData name="Stefan Kull" userId="d990edee2f75a4ae" providerId="LiveId" clId="{E319C68E-C8E2-4A01-8682-3B0BEAE7BF88}" dt="2021-07-15T17:19:36.283" v="31" actId="208"/>
          <ac:cxnSpMkLst>
            <pc:docMk/>
            <pc:sldMk cId="779891116" sldId="256"/>
            <ac:cxnSpMk id="11" creationId="{C7A3E180-0EAD-451C-93FC-E8E5AC258E68}"/>
          </ac:cxnSpMkLst>
        </pc:cxnChg>
        <pc:cxnChg chg="add del">
          <ac:chgData name="Stefan Kull" userId="d990edee2f75a4ae" providerId="LiveId" clId="{E319C68E-C8E2-4A01-8682-3B0BEAE7BF88}" dt="2021-07-15T17:18:33.195" v="25" actId="478"/>
          <ac:cxnSpMkLst>
            <pc:docMk/>
            <pc:sldMk cId="779891116" sldId="256"/>
            <ac:cxnSpMk id="14" creationId="{28810A72-363A-44C8-B61F-58FF07B27452}"/>
          </ac:cxnSpMkLst>
        </pc:cxnChg>
        <pc:cxnChg chg="add del mod">
          <ac:chgData name="Stefan Kull" userId="d990edee2f75a4ae" providerId="LiveId" clId="{E319C68E-C8E2-4A01-8682-3B0BEAE7BF88}" dt="2021-07-15T17:18:30.519" v="24" actId="478"/>
          <ac:cxnSpMkLst>
            <pc:docMk/>
            <pc:sldMk cId="779891116" sldId="256"/>
            <ac:cxnSpMk id="15" creationId="{8AE0C051-7357-4B79-A850-66C70CCE47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6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85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1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763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4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17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374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057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248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4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132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4599-9EF0-4CF4-A67E-281BA763DCD7}" type="datetimeFigureOut">
              <a:rPr lang="sv-SE" smtClean="0"/>
              <a:t>2021-07-15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BE0D-E3B0-4F41-B4F4-509CA7C7E5E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73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244231F-E4F7-452F-9EE5-09FF7790B78C}"/>
              </a:ext>
            </a:extLst>
          </p:cNvPr>
          <p:cNvSpPr/>
          <p:nvPr/>
        </p:nvSpPr>
        <p:spPr>
          <a:xfrm>
            <a:off x="3342011" y="1351370"/>
            <a:ext cx="7200000" cy="72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BB3FF2FB-B29E-45B8-896A-BE5C07193D4A}"/>
              </a:ext>
            </a:extLst>
          </p:cNvPr>
          <p:cNvSpPr txBox="1"/>
          <p:nvPr/>
        </p:nvSpPr>
        <p:spPr>
          <a:xfrm>
            <a:off x="3342011" y="1341935"/>
            <a:ext cx="1306640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pet_play_yard_03</a:t>
            </a:r>
          </a:p>
          <a:p>
            <a:r>
              <a:rPr lang="en-US" sz="700" dirty="0">
                <a:solidFill>
                  <a:srgbClr val="2F528F"/>
                </a:solidFill>
              </a:rPr>
              <a:t>©stefan.kull@gmail.com</a:t>
            </a:r>
          </a:p>
          <a:p>
            <a:r>
              <a:rPr lang="en-US" sz="700" dirty="0">
                <a:solidFill>
                  <a:srgbClr val="2F528F"/>
                </a:solidFill>
              </a:rPr>
              <a:t>License: MIT</a:t>
            </a:r>
            <a:endParaRPr lang="sv-SE" sz="700" dirty="0">
              <a:solidFill>
                <a:srgbClr val="2F528F"/>
              </a:solidFill>
            </a:endParaRPr>
          </a:p>
        </p:txBody>
      </p:sp>
      <p:sp>
        <p:nvSpPr>
          <p:cNvPr id="3" name="Sexhörning 2">
            <a:extLst>
              <a:ext uri="{FF2B5EF4-FFF2-40B4-BE49-F238E27FC236}">
                <a16:creationId xmlns:a16="http://schemas.microsoft.com/office/drawing/2014/main" id="{9EB6C9A2-45A6-43A8-81D5-BB4334383A56}"/>
              </a:ext>
            </a:extLst>
          </p:cNvPr>
          <p:cNvSpPr/>
          <p:nvPr/>
        </p:nvSpPr>
        <p:spPr>
          <a:xfrm>
            <a:off x="6109487" y="4120870"/>
            <a:ext cx="1901628" cy="1666959"/>
          </a:xfrm>
          <a:prstGeom prst="hexagon">
            <a:avLst>
              <a:gd name="adj" fmla="val 30825"/>
              <a:gd name="vf" fmla="val 11547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C7A3E180-0EAD-451C-93FC-E8E5AC258E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H="1" flipV="1">
            <a:off x="3342011" y="4951370"/>
            <a:ext cx="2767476" cy="2980"/>
          </a:xfrm>
          <a:prstGeom prst="lin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7989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18</Words>
  <Application>Microsoft Office PowerPoint</Application>
  <PresentationFormat>A3 (297 x 420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Kull</dc:creator>
  <cp:lastModifiedBy>Stefan Kull</cp:lastModifiedBy>
  <cp:revision>22</cp:revision>
  <dcterms:created xsi:type="dcterms:W3CDTF">2021-07-12T10:25:53Z</dcterms:created>
  <dcterms:modified xsi:type="dcterms:W3CDTF">2021-07-15T17:19:43Z</dcterms:modified>
</cp:coreProperties>
</file>