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8" r:id="rId2"/>
  </p:sldMasterIdLst>
  <p:notesMasterIdLst>
    <p:notesMasterId r:id="rId25"/>
  </p:notesMasterIdLst>
  <p:sldIdLst>
    <p:sldId id="256" r:id="rId3"/>
    <p:sldId id="258" r:id="rId4"/>
    <p:sldId id="259" r:id="rId5"/>
    <p:sldId id="264" r:id="rId6"/>
    <p:sldId id="261" r:id="rId7"/>
    <p:sldId id="279" r:id="rId8"/>
    <p:sldId id="266" r:id="rId9"/>
    <p:sldId id="295" r:id="rId10"/>
    <p:sldId id="271" r:id="rId11"/>
    <p:sldId id="296" r:id="rId12"/>
    <p:sldId id="328" r:id="rId13"/>
    <p:sldId id="260" r:id="rId14"/>
    <p:sldId id="263" r:id="rId15"/>
    <p:sldId id="272" r:id="rId16"/>
    <p:sldId id="329" r:id="rId17"/>
    <p:sldId id="262" r:id="rId18"/>
    <p:sldId id="275" r:id="rId19"/>
    <p:sldId id="330" r:id="rId20"/>
    <p:sldId id="273" r:id="rId21"/>
    <p:sldId id="267" r:id="rId22"/>
    <p:sldId id="278" r:id="rId23"/>
    <p:sldId id="294" r:id="rId24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6"/>
      <p:bold r:id="rId27"/>
    </p:embeddedFont>
    <p:embeddedFont>
      <p:font typeface="Bebas Neue" panose="020B0606020202050201" pitchFamily="34" charset="0"/>
      <p:regular r:id="rId28"/>
    </p:embeddedFont>
    <p:embeddedFont>
      <p:font typeface="Josefin Slab SemiBold" pitchFamily="2" charset="0"/>
      <p:bold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ontserrat" panose="020B0604020202020204" pitchFamily="2" charset="0"/>
      <p:regular r:id="rId35"/>
      <p:bold r:id="rId36"/>
    </p:embeddedFont>
    <p:embeddedFont>
      <p:font typeface="Montserrat ExtraBold" panose="00000900000000000000" pitchFamily="2" charset="0"/>
      <p:bold r:id="rId37"/>
      <p:boldItalic r:id="rId38"/>
    </p:embeddedFont>
    <p:embeddedFont>
      <p:font typeface="Proxima Nova" panose="020B0604020202020204" charset="0"/>
      <p:italic r:id="rId39"/>
    </p:embeddedFont>
    <p:embeddedFont>
      <p:font typeface="Proxima Nova Semibold" panose="020B0604020202020204" charset="0"/>
      <p:bold r:id="rId40"/>
    </p:embeddedFon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e29f085d7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e29f085d7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e38dc7bb6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e38dc7bb6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Google Shape;11293;ge49ec3022a_1_1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4" name="Google Shape;11294;ge49ec3022a_1_1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e39e3565a8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e39e3565a8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 panose="02000000000000000000"/>
                <a:ea typeface="Josefin Slab SemiBold" panose="02000000000000000000"/>
                <a:cs typeface="Josefin Slab SemiBold" panose="02000000000000000000"/>
                <a:sym typeface="Josefin Slab SemiBold" panose="02000000000000000000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 panose="02000000000000000000"/>
                <a:ea typeface="Josefin Slab SemiBold" panose="02000000000000000000"/>
                <a:cs typeface="Josefin Slab SemiBold" panose="02000000000000000000"/>
                <a:sym typeface="Josefin Slab SemiBold" panose="02000000000000000000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 panose="02000000000000000000"/>
                <a:ea typeface="Josefin Slab SemiBold" panose="02000000000000000000"/>
                <a:cs typeface="Josefin Slab SemiBold" panose="02000000000000000000"/>
                <a:sym typeface="Josefin Slab SemiBold" panose="02000000000000000000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 panose="02000000000000000000"/>
                <a:ea typeface="Josefin Slab SemiBold" panose="02000000000000000000"/>
                <a:cs typeface="Josefin Slab SemiBold" panose="02000000000000000000"/>
                <a:sym typeface="Josefin Slab SemiBold" panose="02000000000000000000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 panose="02000000000000000000"/>
                <a:ea typeface="Josefin Slab SemiBold" panose="02000000000000000000"/>
                <a:cs typeface="Josefin Slab SemiBold" panose="02000000000000000000"/>
                <a:sym typeface="Josefin Slab SemiBold" panose="02000000000000000000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 panose="02000000000000000000"/>
                <a:ea typeface="Josefin Slab SemiBold" panose="02000000000000000000"/>
                <a:cs typeface="Josefin Slab SemiBold" panose="02000000000000000000"/>
                <a:sym typeface="Josefin Slab SemiBold" panose="02000000000000000000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 panose="02000000000000000000"/>
                <a:ea typeface="Josefin Slab SemiBold" panose="02000000000000000000"/>
                <a:cs typeface="Josefin Slab SemiBold" panose="02000000000000000000"/>
                <a:sym typeface="Josefin Slab SemiBold" panose="02000000000000000000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 panose="02000000000000000000"/>
                <a:ea typeface="Josefin Slab SemiBold" panose="02000000000000000000"/>
                <a:cs typeface="Josefin Slab SemiBold" panose="02000000000000000000"/>
                <a:sym typeface="Josefin Slab SemiBold" panose="02000000000000000000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 panose="02000000000000000000"/>
                <a:ea typeface="Josefin Slab SemiBold" panose="02000000000000000000"/>
                <a:cs typeface="Josefin Slab SemiBold" panose="02000000000000000000"/>
                <a:sym typeface="Josefin Slab SemiBold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●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■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●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■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●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 panose="020B0503030403020204"/>
              <a:buChar char="■"/>
              <a:defRPr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1260060" y="1618820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W</a:t>
            </a:r>
            <a:r>
              <a:rPr lang="en-GB"/>
              <a:t>eb and application programming</a:t>
            </a:r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1115695" y="1616075"/>
            <a:ext cx="5269230" cy="2299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4400"/>
              <a:t>Frameworks, Libraries and Tools</a:t>
            </a:r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2421077" y="181437"/>
            <a:ext cx="6969336" cy="4919052"/>
            <a:chOff x="2300427" y="112222"/>
            <a:chExt cx="6969336" cy="4919052"/>
          </a:xfrm>
        </p:grpSpPr>
        <p:grpSp>
          <p:nvGrpSpPr>
            <p:cNvPr id="1097" name="Google Shape;1097;p41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1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41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Libraries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7"/>
          <p:cNvSpPr txBox="1">
            <a:spLocks noGrp="1"/>
          </p:cNvSpPr>
          <p:nvPr>
            <p:ph type="subTitle" idx="1"/>
          </p:nvPr>
        </p:nvSpPr>
        <p:spPr>
          <a:xfrm>
            <a:off x="1776005" y="170764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b="1">
                <a:solidFill>
                  <a:srgbClr val="FF0000"/>
                </a:solidFill>
              </a:rPr>
              <a:t>React Js</a:t>
            </a:r>
            <a:r>
              <a:rPr lang="vi-VN" altLang="en-GB"/>
              <a:t> - A wonderful JavaScript library for building UI</a:t>
            </a:r>
          </a:p>
        </p:txBody>
      </p:sp>
      <p:grpSp>
        <p:nvGrpSpPr>
          <p:cNvPr id="991" name="Google Shape;991;p37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/>
          <p:nvPr/>
        </p:nvSpPr>
        <p:spPr>
          <a:xfrm>
            <a:off x="6674825" y="1883725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</a:p>
        </p:txBody>
      </p:sp>
      <p:sp>
        <p:nvSpPr>
          <p:cNvPr id="1060" name="Google Shape;1060;p40"/>
          <p:cNvSpPr/>
          <p:nvPr/>
        </p:nvSpPr>
        <p:spPr>
          <a:xfrm>
            <a:off x="3913519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</a:p>
        </p:txBody>
      </p:sp>
      <p:grpSp>
        <p:nvGrpSpPr>
          <p:cNvPr id="1061" name="Google Shape;1061;p40"/>
          <p:cNvGrpSpPr/>
          <p:nvPr/>
        </p:nvGrpSpPr>
        <p:grpSpPr>
          <a:xfrm rot="900049" flipH="1">
            <a:off x="3779892" y="1838475"/>
            <a:ext cx="1669185" cy="1585716"/>
            <a:chOff x="2632375" y="3649275"/>
            <a:chExt cx="1063875" cy="1010675"/>
          </a:xfrm>
        </p:grpSpPr>
        <p:sp>
          <p:nvSpPr>
            <p:cNvPr id="1062" name="Google Shape;1062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600">
                <a:solidFill>
                  <a:srgbClr val="00B050"/>
                </a:solidFill>
              </a:rPr>
              <a:t>Advantages</a:t>
            </a:r>
          </a:p>
        </p:txBody>
      </p:sp>
      <p:sp>
        <p:nvSpPr>
          <p:cNvPr id="1065" name="Google Shape;1065;p40"/>
          <p:cNvSpPr/>
          <p:nvPr/>
        </p:nvSpPr>
        <p:spPr>
          <a:xfrm>
            <a:off x="1173650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</a:p>
        </p:txBody>
      </p:sp>
      <p:grpSp>
        <p:nvGrpSpPr>
          <p:cNvPr id="1066" name="Google Shape;1066;p40"/>
          <p:cNvGrpSpPr/>
          <p:nvPr/>
        </p:nvGrpSpPr>
        <p:grpSpPr>
          <a:xfrm>
            <a:off x="2457394" y="2301727"/>
            <a:ext cx="1454012" cy="431350"/>
            <a:chOff x="5604500" y="1883813"/>
            <a:chExt cx="1491600" cy="431350"/>
          </a:xfrm>
        </p:grpSpPr>
        <p:cxnSp>
          <p:nvCxnSpPr>
            <p:cNvPr id="1067" name="Google Shape;1067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8" name="Google Shape;1068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69" name="Google Shape;1069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1" name="Google Shape;1071;p40"/>
          <p:cNvGrpSpPr/>
          <p:nvPr/>
        </p:nvGrpSpPr>
        <p:grpSpPr>
          <a:xfrm>
            <a:off x="5195050" y="2301713"/>
            <a:ext cx="1491600" cy="431350"/>
            <a:chOff x="5604500" y="1883813"/>
            <a:chExt cx="1491600" cy="431350"/>
          </a:xfrm>
        </p:grpSpPr>
        <p:cxnSp>
          <p:nvCxnSpPr>
            <p:cNvPr id="1072" name="Google Shape;1072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73" name="Google Shape;1073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74" name="Google Shape;1074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7" name="Google Shape;1077;p40"/>
          <p:cNvSpPr txBox="1">
            <a:spLocks noGrp="1"/>
          </p:cNvSpPr>
          <p:nvPr>
            <p:ph type="subTitle" idx="4294967295"/>
          </p:nvPr>
        </p:nvSpPr>
        <p:spPr>
          <a:xfrm>
            <a:off x="773150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 to learn, big community in case we need help.</a:t>
            </a:r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4294967295"/>
          </p:nvPr>
        </p:nvSpPr>
        <p:spPr>
          <a:xfrm>
            <a:off x="3669030" y="3832860"/>
            <a:ext cx="1991995" cy="527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project into multiple small part for easy access and control – components.</a:t>
            </a:r>
          </a:p>
        </p:txBody>
      </p:sp>
      <p:sp>
        <p:nvSpPr>
          <p:cNvPr id="1081" name="Google Shape;1081;p40"/>
          <p:cNvSpPr txBox="1">
            <a:spLocks noGrp="1"/>
          </p:cNvSpPr>
          <p:nvPr>
            <p:ph type="subTitle" idx="4294967295"/>
          </p:nvPr>
        </p:nvSpPr>
        <p:spPr>
          <a:xfrm>
            <a:off x="5940425" y="3940175"/>
            <a:ext cx="2892425" cy="527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blocks or elements that have the same structure but for different content, React can handle this using Loop, this is called reusable components</a:t>
            </a:r>
            <a:r>
              <a:rPr lang="vi-VN" altLang="en-GB"/>
              <a:t>.</a:t>
            </a:r>
          </a:p>
        </p:txBody>
      </p:sp>
      <p:grpSp>
        <p:nvGrpSpPr>
          <p:cNvPr id="1082" name="Google Shape;1082;p40"/>
          <p:cNvGrpSpPr/>
          <p:nvPr/>
        </p:nvGrpSpPr>
        <p:grpSpPr>
          <a:xfrm rot="-2700000" flipH="1">
            <a:off x="1073759" y="1686142"/>
            <a:ext cx="1669144" cy="1646473"/>
            <a:chOff x="2632375" y="3610525"/>
            <a:chExt cx="1063875" cy="1049425"/>
          </a:xfrm>
        </p:grpSpPr>
        <p:sp>
          <p:nvSpPr>
            <p:cNvPr id="1083" name="Google Shape;1083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0"/>
          <p:cNvGrpSpPr/>
          <p:nvPr/>
        </p:nvGrpSpPr>
        <p:grpSpPr>
          <a:xfrm rot="2700000">
            <a:off x="6367855" y="1694167"/>
            <a:ext cx="1669144" cy="1646473"/>
            <a:chOff x="2632375" y="3610525"/>
            <a:chExt cx="1063875" cy="1049425"/>
          </a:xfrm>
        </p:grpSpPr>
        <p:sp>
          <p:nvSpPr>
            <p:cNvPr id="1087" name="Google Shape;1087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0" name="Google Shape;1090;p40"/>
          <p:cNvCxnSpPr/>
          <p:nvPr/>
        </p:nvCxnSpPr>
        <p:spPr>
          <a:xfrm>
            <a:off x="7970300" y="25174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9"/>
          <p:cNvSpPr txBox="1">
            <a:spLocks noGrp="1"/>
          </p:cNvSpPr>
          <p:nvPr>
            <p:ph type="title"/>
          </p:nvPr>
        </p:nvSpPr>
        <p:spPr>
          <a:xfrm>
            <a:off x="2267585" y="915670"/>
            <a:ext cx="4730115" cy="518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solidFill>
                  <a:srgbClr val="FF0000"/>
                </a:solidFill>
              </a:rPr>
              <a:t>Disadvantages</a:t>
            </a:r>
          </a:p>
        </p:txBody>
      </p:sp>
      <p:sp>
        <p:nvSpPr>
          <p:cNvPr id="1380" name="Google Shape;1380;p49"/>
          <p:cNvSpPr txBox="1">
            <a:spLocks noGrp="1"/>
          </p:cNvSpPr>
          <p:nvPr>
            <p:ph type="subTitle" idx="1"/>
          </p:nvPr>
        </p:nvSpPr>
        <p:spPr>
          <a:xfrm>
            <a:off x="1331595" y="3853815"/>
            <a:ext cx="2633345" cy="650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 to understand JSX (syntax extension that allows you to have HTML and JavaScript mixed)</a:t>
            </a:r>
            <a:r>
              <a:rPr lang="vi-VN" altLang="en-GB"/>
              <a:t>.</a:t>
            </a:r>
          </a:p>
        </p:txBody>
      </p:sp>
      <p:sp>
        <p:nvSpPr>
          <p:cNvPr id="1383" name="Google Shape;1383;p49"/>
          <p:cNvSpPr txBox="1">
            <a:spLocks noGrp="1"/>
          </p:cNvSpPr>
          <p:nvPr>
            <p:ph type="subTitle" idx="4"/>
          </p:nvPr>
        </p:nvSpPr>
        <p:spPr>
          <a:xfrm>
            <a:off x="5003800" y="3853815"/>
            <a:ext cx="2642235" cy="650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ReactJs only works on building UI/UX so we still need other tools for further problems such as Backend or Database.</a:t>
            </a:r>
          </a:p>
        </p:txBody>
      </p:sp>
      <p:sp>
        <p:nvSpPr>
          <p:cNvPr id="1388" name="Google Shape;1388;p49"/>
          <p:cNvSpPr/>
          <p:nvPr/>
        </p:nvSpPr>
        <p:spPr>
          <a:xfrm>
            <a:off x="1965450" y="2140121"/>
            <a:ext cx="1365000" cy="1365000"/>
          </a:xfrm>
          <a:prstGeom prst="donut">
            <a:avLst>
              <a:gd name="adj" fmla="val 25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49"/>
          <p:cNvSpPr/>
          <p:nvPr/>
        </p:nvSpPr>
        <p:spPr>
          <a:xfrm>
            <a:off x="1965450" y="2140121"/>
            <a:ext cx="1365000" cy="1365000"/>
          </a:xfrm>
          <a:prstGeom prst="blockArc">
            <a:avLst>
              <a:gd name="adj1" fmla="val 6265313"/>
              <a:gd name="adj2" fmla="val 16229803"/>
              <a:gd name="adj3" fmla="val 258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9"/>
          <p:cNvSpPr/>
          <p:nvPr/>
        </p:nvSpPr>
        <p:spPr>
          <a:xfrm>
            <a:off x="5642555" y="2140121"/>
            <a:ext cx="1365000" cy="1365000"/>
          </a:xfrm>
          <a:prstGeom prst="donut">
            <a:avLst>
              <a:gd name="adj" fmla="val 25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49"/>
          <p:cNvSpPr/>
          <p:nvPr/>
        </p:nvSpPr>
        <p:spPr>
          <a:xfrm>
            <a:off x="5642555" y="2140121"/>
            <a:ext cx="1365000" cy="1365000"/>
          </a:xfrm>
          <a:prstGeom prst="blockArc">
            <a:avLst>
              <a:gd name="adj1" fmla="val 2227644"/>
              <a:gd name="adj2" fmla="val 16229803"/>
              <a:gd name="adj3" fmla="val 258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49"/>
          <p:cNvSpPr/>
          <p:nvPr/>
        </p:nvSpPr>
        <p:spPr>
          <a:xfrm>
            <a:off x="2535000" y="2709683"/>
            <a:ext cx="225900" cy="2259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49"/>
          <p:cNvSpPr/>
          <p:nvPr/>
        </p:nvSpPr>
        <p:spPr>
          <a:xfrm>
            <a:off x="6212105" y="2709683"/>
            <a:ext cx="225900" cy="2259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Frameworks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2</a:t>
            </a: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683895" y="627380"/>
            <a:ext cx="8157845" cy="8661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800"/>
              <a:t>1. </a:t>
            </a:r>
            <a:r>
              <a:rPr lang="vi-VN" altLang="en-GB" sz="1800">
                <a:solidFill>
                  <a:srgbClr val="FF0000"/>
                </a:solidFill>
              </a:rPr>
              <a:t>NextJS</a:t>
            </a:r>
            <a:r>
              <a:rPr lang="vi-VN" altLang="en-GB" sz="1800"/>
              <a:t>: React Framework to enhance efficiency of building UI</a:t>
            </a:r>
          </a:p>
        </p:txBody>
      </p:sp>
      <p:grpSp>
        <p:nvGrpSpPr>
          <p:cNvPr id="1406" name="Google Shape;1406;p50"/>
          <p:cNvGrpSpPr/>
          <p:nvPr/>
        </p:nvGrpSpPr>
        <p:grpSpPr>
          <a:xfrm>
            <a:off x="2911998" y="4660112"/>
            <a:ext cx="1033541" cy="153624"/>
            <a:chOff x="7281398" y="3394957"/>
            <a:chExt cx="612577" cy="91047"/>
          </a:xfrm>
        </p:grpSpPr>
        <p:sp>
          <p:nvSpPr>
            <p:cNvPr id="1407" name="Google Shape;1407;p50"/>
            <p:cNvSpPr/>
            <p:nvPr/>
          </p:nvSpPr>
          <p:spPr>
            <a:xfrm rot="5400000">
              <a:off x="7281897" y="3395456"/>
              <a:ext cx="90049" cy="91047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 rot="5400000">
              <a:off x="7411781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 rot="5400000">
              <a:off x="7542163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 rot="5400000">
              <a:off x="7673045" y="3395456"/>
              <a:ext cx="90049" cy="91047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0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 rot="5400000">
              <a:off x="7802928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412;p50"/>
          <p:cNvGrpSpPr/>
          <p:nvPr/>
        </p:nvGrpSpPr>
        <p:grpSpPr>
          <a:xfrm>
            <a:off x="4704198" y="4658842"/>
            <a:ext cx="1033541" cy="153624"/>
            <a:chOff x="7281398" y="3394957"/>
            <a:chExt cx="612577" cy="91047"/>
          </a:xfrm>
        </p:grpSpPr>
        <p:sp>
          <p:nvSpPr>
            <p:cNvPr id="1413" name="Google Shape;1413;p50"/>
            <p:cNvSpPr/>
            <p:nvPr/>
          </p:nvSpPr>
          <p:spPr>
            <a:xfrm rot="5400000">
              <a:off x="7281897" y="3395456"/>
              <a:ext cx="90049" cy="91047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 rot="5400000">
              <a:off x="7411781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 rot="5400000">
              <a:off x="7542163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 rot="5400000">
              <a:off x="7673045" y="3395456"/>
              <a:ext cx="90049" cy="91047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0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 rot="5400000">
              <a:off x="7802928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4211684" y="2509529"/>
            <a:ext cx="289868" cy="852000"/>
            <a:chOff x="456616" y="2161476"/>
            <a:chExt cx="289868" cy="852000"/>
          </a:xfrm>
        </p:grpSpPr>
        <p:sp>
          <p:nvSpPr>
            <p:cNvPr id="1425" name="Google Shape;1425;p5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Box 0"/>
          <p:cNvSpPr txBox="1"/>
          <p:nvPr/>
        </p:nvSpPr>
        <p:spPr>
          <a:xfrm>
            <a:off x="1187450" y="1563370"/>
            <a:ext cx="1674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Advantages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12180" y="1563370"/>
            <a:ext cx="1940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>
                <a:solidFill>
                  <a:srgbClr val="FF0000"/>
                </a:solidFill>
              </a:rPr>
              <a:t>Disadvantages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23215" y="2139950"/>
            <a:ext cx="34690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1200">
                <a:solidFill>
                  <a:schemeClr val="tx1"/>
                </a:solidFill>
              </a:rPr>
              <a:t> Enhancing your performance when building static websites</a:t>
            </a:r>
            <a:r>
              <a:rPr lang="vi-VN" altLang="en-US" sz="1200">
                <a:solidFill>
                  <a:schemeClr val="tx1"/>
                </a:solidFill>
              </a:rPr>
              <a:t>.</a:t>
            </a: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1200">
                <a:solidFill>
                  <a:schemeClr val="tx1"/>
                </a:solidFill>
                <a:sym typeface="+mn-ea"/>
              </a:rPr>
              <a:t>NextJS is a framework to build your project as a SSR product.</a:t>
            </a:r>
          </a:p>
          <a:p>
            <a:pPr marL="171450" indent="-171450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1200">
                <a:solidFill>
                  <a:schemeClr val="tx1"/>
                </a:solidFill>
                <a:sym typeface="+mn-ea"/>
              </a:rPr>
              <a:t>Routing between all webpages of a website.</a:t>
            </a:r>
          </a:p>
          <a:p>
            <a:pPr marL="171450" indent="-171450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1200">
                <a:solidFill>
                  <a:schemeClr val="tx1"/>
                </a:solidFill>
                <a:sym typeface="+mn-ea"/>
              </a:rPr>
              <a:t>Zero dependencies</a:t>
            </a:r>
          </a:p>
          <a:p>
            <a:pPr marL="171450" indent="-171450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1200">
                <a:solidFill>
                  <a:schemeClr val="tx1"/>
                </a:solidFill>
                <a:sym typeface="+mn-ea"/>
              </a:rPr>
              <a:t>Next has a testing system, which ensure your project can works perfectly.</a:t>
            </a:r>
          </a:p>
          <a:p>
            <a:pPr marL="171450" indent="-171450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1200">
                <a:solidFill>
                  <a:schemeClr val="tx1"/>
                </a:solidFill>
                <a:sym typeface="+mn-ea"/>
              </a:rPr>
              <a:t>Next contains multiple pre-build components.</a:t>
            </a: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rgbClr val="00B050"/>
              </a:buClr>
              <a:buFont typeface="Wingdings" panose="05000000000000000000" charset="0"/>
              <a:buChar char="v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rgbClr val="00B050"/>
              </a:buClr>
              <a:buFont typeface="Wingdings" panose="05000000000000000000" charset="0"/>
              <a:buChar char="v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87900" y="2150110"/>
            <a:ext cx="42106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Clr>
                <a:srgbClr val="FF0000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tx1"/>
                </a:solidFill>
                <a:sym typeface="+mn-ea"/>
              </a:rPr>
              <a:t> Must have a basic knowledge about JavaScript and ReactJs.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2"/>
          <p:cNvSpPr txBox="1">
            <a:spLocks noGrp="1"/>
          </p:cNvSpPr>
          <p:nvPr>
            <p:ph type="subTitle" idx="1"/>
          </p:nvPr>
        </p:nvSpPr>
        <p:spPr>
          <a:xfrm>
            <a:off x="1115503" y="191548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solidFill>
                  <a:srgbClr val="00B050"/>
                </a:solidFill>
              </a:rPr>
              <a:t>Advantages</a:t>
            </a:r>
          </a:p>
        </p:txBody>
      </p:sp>
      <p:sp>
        <p:nvSpPr>
          <p:cNvPr id="2290" name="Google Shape;2290;p52"/>
          <p:cNvSpPr txBox="1">
            <a:spLocks noGrp="1"/>
          </p:cNvSpPr>
          <p:nvPr>
            <p:ph type="subTitle" idx="2"/>
          </p:nvPr>
        </p:nvSpPr>
        <p:spPr>
          <a:xfrm>
            <a:off x="5507748" y="2002484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altLang="en-GB">
                <a:solidFill>
                  <a:srgbClr val="FF0000"/>
                </a:solidFill>
              </a:rPr>
              <a:t>Disadvantages</a:t>
            </a:r>
          </a:p>
        </p:txBody>
      </p:sp>
      <p:sp>
        <p:nvSpPr>
          <p:cNvPr id="2291" name="Google Shape;2291;p52"/>
          <p:cNvSpPr txBox="1">
            <a:spLocks noGrp="1"/>
          </p:cNvSpPr>
          <p:nvPr>
            <p:ph type="subTitle" idx="3"/>
          </p:nvPr>
        </p:nvSpPr>
        <p:spPr>
          <a:xfrm>
            <a:off x="755650" y="3363595"/>
            <a:ext cx="3265805" cy="807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GB" sz="1200"/>
              <a:t>Styling your website without having a CSS file.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GB" sz="1200">
                <a:sym typeface="+mn-ea"/>
              </a:rPr>
              <a:t>CSS syntax has been shortened</a:t>
            </a:r>
            <a:r>
              <a:rPr lang="vi-VN" altLang="en-GB" sz="1200">
                <a:sym typeface="+mn-ea"/>
              </a:rPr>
              <a:t>.</a:t>
            </a:r>
            <a:endParaRPr lang="en-GB" sz="1200"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GB" sz="1200">
                <a:sym typeface="+mn-ea"/>
              </a:rPr>
              <a:t>Easy to custom (change default values into what we refer)</a:t>
            </a:r>
            <a:r>
              <a:rPr lang="vi-VN" altLang="en-GB" sz="1200">
                <a:sym typeface="+mn-ea"/>
              </a:rPr>
              <a:t>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GB" sz="1200">
                <a:sym typeface="+mn-ea"/>
              </a:rPr>
              <a:t>Contains several free built-in components for HTML, React and Vue.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GB" sz="1200">
                <a:sym typeface="+mn-ea"/>
              </a:rPr>
              <a:t>Work well with many frameworks.</a:t>
            </a:r>
            <a:endParaRPr lang="en-GB" sz="120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charset="0"/>
              <a:buChar char="Ø"/>
            </a:pPr>
            <a:endParaRPr lang="en-GB" sz="120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charset="0"/>
              <a:buChar char="Ø"/>
            </a:pPr>
            <a:endParaRPr lang="en-GB" sz="1200"/>
          </a:p>
        </p:txBody>
      </p:sp>
      <p:sp>
        <p:nvSpPr>
          <p:cNvPr id="2292" name="Google Shape;2292;p52"/>
          <p:cNvSpPr txBox="1">
            <a:spLocks noGrp="1"/>
          </p:cNvSpPr>
          <p:nvPr>
            <p:ph type="subTitle" idx="4"/>
          </p:nvPr>
        </p:nvSpPr>
        <p:spPr>
          <a:xfrm>
            <a:off x="5292090" y="2556510"/>
            <a:ext cx="2886075" cy="807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GB" sz="1200"/>
              <a:t>Make each line of code longer</a:t>
            </a:r>
            <a:r>
              <a:rPr lang="vi-VN" altLang="en-GB" sz="1200"/>
              <a:t>.</a:t>
            </a:r>
            <a:endParaRPr lang="en-GB" sz="1200"/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GB" sz="1200">
                <a:sym typeface="+mn-ea"/>
              </a:rPr>
              <a:t>It takes a long time to learn and get used to TailwindCSS.</a:t>
            </a: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charset="0"/>
            </a:pPr>
            <a:endParaRPr lang="en-GB" sz="1200"/>
          </a:p>
        </p:txBody>
      </p:sp>
      <p:sp>
        <p:nvSpPr>
          <p:cNvPr id="2293" name="Google Shape;2293;p52"/>
          <p:cNvSpPr txBox="1">
            <a:spLocks noGrp="1"/>
          </p:cNvSpPr>
          <p:nvPr>
            <p:ph type="title"/>
          </p:nvPr>
        </p:nvSpPr>
        <p:spPr>
          <a:xfrm>
            <a:off x="1443355" y="539750"/>
            <a:ext cx="5855970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2000"/>
              <a:t>2. </a:t>
            </a:r>
            <a:r>
              <a:rPr lang="vi-VN" altLang="en-GB" sz="2000">
                <a:solidFill>
                  <a:srgbClr val="FF0000"/>
                </a:solidFill>
              </a:rPr>
              <a:t>TailwindCSS</a:t>
            </a:r>
            <a:r>
              <a:rPr lang="vi-VN" altLang="en-GB" sz="2000"/>
              <a:t>: CSS framework for building UI directly in our markup.</a:t>
            </a:r>
          </a:p>
        </p:txBody>
      </p:sp>
      <p:grpSp>
        <p:nvGrpSpPr>
          <p:cNvPr id="2295" name="Google Shape;2295;p52"/>
          <p:cNvGrpSpPr/>
          <p:nvPr/>
        </p:nvGrpSpPr>
        <p:grpSpPr>
          <a:xfrm rot="5400000">
            <a:off x="2144596" y="1210732"/>
            <a:ext cx="289868" cy="852000"/>
            <a:chOff x="456616" y="2161476"/>
            <a:chExt cx="289868" cy="852000"/>
          </a:xfrm>
        </p:grpSpPr>
        <p:sp>
          <p:nvSpPr>
            <p:cNvPr id="2296" name="Google Shape;2296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52"/>
          <p:cNvGrpSpPr/>
          <p:nvPr/>
        </p:nvGrpSpPr>
        <p:grpSpPr>
          <a:xfrm rot="5400000">
            <a:off x="6495566" y="1258357"/>
            <a:ext cx="289868" cy="852000"/>
            <a:chOff x="456616" y="2161476"/>
            <a:chExt cx="289868" cy="852000"/>
          </a:xfrm>
        </p:grpSpPr>
        <p:sp>
          <p:nvSpPr>
            <p:cNvPr id="2303" name="Google Shape;2303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52"/>
          <p:cNvGrpSpPr/>
          <p:nvPr/>
        </p:nvGrpSpPr>
        <p:grpSpPr>
          <a:xfrm rot="5400000">
            <a:off x="3003580" y="3250698"/>
            <a:ext cx="3136841" cy="328444"/>
            <a:chOff x="4783909" y="2518498"/>
            <a:chExt cx="3136841" cy="328444"/>
          </a:xfrm>
        </p:grpSpPr>
        <p:cxnSp>
          <p:nvCxnSpPr>
            <p:cNvPr id="2309" name="Google Shape;2309;p52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310" name="Google Shape;2310;p52"/>
            <p:cNvSpPr/>
            <p:nvPr/>
          </p:nvSpPr>
          <p:spPr>
            <a:xfrm>
              <a:off x="4783909" y="2518498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816551" y="2552117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853163" y="2588729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5549842" y="2636211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Tools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3</a:t>
            </a: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0"/>
          <p:cNvSpPr txBox="1">
            <a:spLocks noGrp="1"/>
          </p:cNvSpPr>
          <p:nvPr>
            <p:ph type="title"/>
          </p:nvPr>
        </p:nvSpPr>
        <p:spPr>
          <a:xfrm>
            <a:off x="676820" y="1556385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2D050"/>
                </a:solidFill>
              </a:rPr>
              <a:t>Visual Studio Code</a:t>
            </a:r>
          </a:p>
        </p:txBody>
      </p:sp>
      <p:sp>
        <p:nvSpPr>
          <p:cNvPr id="1400" name="Google Shape;1400;p50"/>
          <p:cNvSpPr txBox="1">
            <a:spLocks noGrp="1"/>
          </p:cNvSpPr>
          <p:nvPr>
            <p:ph type="subTitle" idx="1"/>
          </p:nvPr>
        </p:nvSpPr>
        <p:spPr>
          <a:xfrm>
            <a:off x="676820" y="1994485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200"/>
              <a:t>T</a:t>
            </a:r>
            <a:r>
              <a:rPr lang="en-GB" sz="1200"/>
              <a:t>he most common code editor for developers.</a:t>
            </a:r>
          </a:p>
        </p:txBody>
      </p:sp>
      <p:sp>
        <p:nvSpPr>
          <p:cNvPr id="1401" name="Google Shape;1401;p50"/>
          <p:cNvSpPr txBox="1">
            <a:spLocks noGrp="1"/>
          </p:cNvSpPr>
          <p:nvPr>
            <p:ph type="title" idx="2"/>
          </p:nvPr>
        </p:nvSpPr>
        <p:spPr>
          <a:xfrm>
            <a:off x="3580270" y="1490345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30A0"/>
                </a:solidFill>
              </a:rPr>
              <a:t>Heroicons</a:t>
            </a:r>
          </a:p>
        </p:txBody>
      </p:sp>
      <p:sp>
        <p:nvSpPr>
          <p:cNvPr id="1402" name="Google Shape;1402;p50"/>
          <p:cNvSpPr txBox="1">
            <a:spLocks noGrp="1"/>
          </p:cNvSpPr>
          <p:nvPr>
            <p:ph type="subTitle" idx="3"/>
          </p:nvPr>
        </p:nvSpPr>
        <p:spPr>
          <a:xfrm>
            <a:off x="3544570" y="1995805"/>
            <a:ext cx="2239645" cy="669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200"/>
              <a:t>T</a:t>
            </a:r>
            <a:r>
              <a:rPr lang="en-GB" sz="1200"/>
              <a:t>hese awesome icons can work well with TailwindCSS to make your website more attractive</a:t>
            </a:r>
            <a:r>
              <a:rPr lang="vi-VN" altLang="en-GB" sz="1200"/>
              <a:t>.</a:t>
            </a:r>
          </a:p>
        </p:txBody>
      </p:sp>
      <p:sp>
        <p:nvSpPr>
          <p:cNvPr id="1404" name="Google Shape;1404;p50"/>
          <p:cNvSpPr txBox="1">
            <a:spLocks noGrp="1"/>
          </p:cNvSpPr>
          <p:nvPr>
            <p:ph type="subTitle" idx="5"/>
          </p:nvPr>
        </p:nvSpPr>
        <p:spPr>
          <a:xfrm>
            <a:off x="6568175" y="1995755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An open source database toolkit for building database using MySQL Sever.</a:t>
            </a:r>
          </a:p>
        </p:txBody>
      </p:sp>
      <p:sp>
        <p:nvSpPr>
          <p:cNvPr id="1405" name="Google Shape;1405;p50"/>
          <p:cNvSpPr txBox="1">
            <a:spLocks noGrp="1"/>
          </p:cNvSpPr>
          <p:nvPr>
            <p:ph type="title" idx="6"/>
          </p:nvPr>
        </p:nvSpPr>
        <p:spPr>
          <a:xfrm>
            <a:off x="1578160" y="35301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Tools</a:t>
            </a:r>
          </a:p>
        </p:txBody>
      </p:sp>
      <p:grpSp>
        <p:nvGrpSpPr>
          <p:cNvPr id="1424" name="Google Shape;1424;p50"/>
          <p:cNvGrpSpPr/>
          <p:nvPr/>
        </p:nvGrpSpPr>
        <p:grpSpPr>
          <a:xfrm>
            <a:off x="2982959" y="1556394"/>
            <a:ext cx="289868" cy="852000"/>
            <a:chOff x="456616" y="2161476"/>
            <a:chExt cx="289868" cy="852000"/>
          </a:xfrm>
        </p:grpSpPr>
        <p:sp>
          <p:nvSpPr>
            <p:cNvPr id="1425" name="Google Shape;1425;p5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03;p50"/>
          <p:cNvSpPr txBox="1"/>
          <p:nvPr/>
        </p:nvSpPr>
        <p:spPr>
          <a:xfrm>
            <a:off x="6496420" y="1556385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000"/>
                </a:solidFill>
              </a:rPr>
              <a:t>Prisma</a:t>
            </a:r>
          </a:p>
        </p:txBody>
      </p:sp>
      <p:grpSp>
        <p:nvGrpSpPr>
          <p:cNvPr id="3" name="Google Shape;1430;p50"/>
          <p:cNvGrpSpPr/>
          <p:nvPr/>
        </p:nvGrpSpPr>
        <p:grpSpPr>
          <a:xfrm>
            <a:off x="6114374" y="1556394"/>
            <a:ext cx="289868" cy="852000"/>
            <a:chOff x="456616" y="2161476"/>
            <a:chExt cx="289868" cy="852000"/>
          </a:xfrm>
        </p:grpSpPr>
        <p:sp>
          <p:nvSpPr>
            <p:cNvPr id="4" name="Google Shape;1431;p5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32;p5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3;p5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4;p5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5;p5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404;p50"/>
          <p:cNvSpPr txBox="1"/>
          <p:nvPr/>
        </p:nvSpPr>
        <p:spPr>
          <a:xfrm>
            <a:off x="1959980" y="3650565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 free database storage, up to 3 branches and 10GB for each database.</a:t>
            </a:r>
          </a:p>
        </p:txBody>
      </p:sp>
      <p:sp>
        <p:nvSpPr>
          <p:cNvPr id="27" name="Google Shape;1403;p50"/>
          <p:cNvSpPr txBox="1"/>
          <p:nvPr/>
        </p:nvSpPr>
        <p:spPr>
          <a:xfrm>
            <a:off x="1959980" y="3146425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F3621"/>
                </a:solidFill>
              </a:rPr>
              <a:t>Planetscale</a:t>
            </a:r>
          </a:p>
        </p:txBody>
      </p:sp>
      <p:sp>
        <p:nvSpPr>
          <p:cNvPr id="35" name="Google Shape;1404;p50"/>
          <p:cNvSpPr txBox="1"/>
          <p:nvPr/>
        </p:nvSpPr>
        <p:spPr>
          <a:xfrm>
            <a:off x="5230865" y="352547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None/>
              <a:defRPr sz="1400" b="0" i="0" u="none" strike="noStrike" cap="none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200"/>
              <a:t>F</a:t>
            </a:r>
            <a:r>
              <a:rPr lang="en-GB" sz="1200"/>
              <a:t>or Project’s deployment</a:t>
            </a:r>
            <a:r>
              <a:rPr lang="vi-VN" altLang="en-GB" sz="1200"/>
              <a:t>.</a:t>
            </a:r>
          </a:p>
        </p:txBody>
      </p:sp>
      <p:sp>
        <p:nvSpPr>
          <p:cNvPr id="36" name="Google Shape;1403;p50"/>
          <p:cNvSpPr txBox="1"/>
          <p:nvPr/>
        </p:nvSpPr>
        <p:spPr>
          <a:xfrm>
            <a:off x="5193400" y="3146425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F0"/>
                </a:solidFill>
              </a:rPr>
              <a:t>Vercel</a:t>
            </a:r>
          </a:p>
        </p:txBody>
      </p:sp>
      <p:grpSp>
        <p:nvGrpSpPr>
          <p:cNvPr id="37" name="Google Shape;1430;p50"/>
          <p:cNvGrpSpPr/>
          <p:nvPr/>
        </p:nvGrpSpPr>
        <p:grpSpPr>
          <a:xfrm>
            <a:off x="4644349" y="3228349"/>
            <a:ext cx="289868" cy="852000"/>
            <a:chOff x="456616" y="2161476"/>
            <a:chExt cx="289868" cy="852000"/>
          </a:xfrm>
        </p:grpSpPr>
        <p:sp>
          <p:nvSpPr>
            <p:cNvPr id="38" name="Google Shape;1431;p5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32;p5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33;p5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34;p5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35;p5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713105" y="1958340"/>
            <a:ext cx="2684780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400"/>
              <a:t>Phạm Tăng Thanh Phong</a:t>
            </a:r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910" name="Google Shape;910;p35"/>
          <p:cNvSpPr txBox="1">
            <a:spLocks noGrp="1"/>
          </p:cNvSpPr>
          <p:nvPr>
            <p:ph type="subTitle" idx="1"/>
          </p:nvPr>
        </p:nvSpPr>
        <p:spPr>
          <a:xfrm>
            <a:off x="713105" y="2406015"/>
            <a:ext cx="2959100" cy="527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520H0565</a:t>
            </a:r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400"/>
              <a:t>Lê Đình Khôi</a:t>
            </a:r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913" name="Google Shape;913;p35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520H0374</a:t>
            </a:r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Member</a:t>
            </a:r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720090" y="3622675"/>
            <a:ext cx="255587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400"/>
              <a:t>Nguyễn Thị Thuận Phối</a:t>
            </a:r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917" name="Google Shape;917;p35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520H0122</a:t>
            </a:r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400"/>
              <a:t>Nguyễn Hồ Linh Đan</a:t>
            </a:r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920" name="Google Shape;920;p35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520H0021</a:t>
            </a:r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2" name="Google Shape;952;p35"/>
          <p:cNvCxnSpPr>
            <a:stCxn id="909" idx="3"/>
            <a:endCxn id="912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3" name="Google Shape;953;p35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44"/>
          <p:cNvGrpSpPr/>
          <p:nvPr/>
        </p:nvGrpSpPr>
        <p:grpSpPr>
          <a:xfrm>
            <a:off x="-1760804" y="992727"/>
            <a:ext cx="6106589" cy="3969629"/>
            <a:chOff x="-1760804" y="992727"/>
            <a:chExt cx="6106589" cy="3969629"/>
          </a:xfrm>
        </p:grpSpPr>
        <p:grpSp>
          <p:nvGrpSpPr>
            <p:cNvPr id="1188" name="Google Shape;1188;p44"/>
            <p:cNvGrpSpPr/>
            <p:nvPr/>
          </p:nvGrpSpPr>
          <p:grpSpPr>
            <a:xfrm rot="10800000">
              <a:off x="-1760804" y="4343397"/>
              <a:ext cx="2654142" cy="611358"/>
              <a:chOff x="6615621" y="2219307"/>
              <a:chExt cx="2654142" cy="611358"/>
            </a:xfrm>
          </p:grpSpPr>
          <p:sp>
            <p:nvSpPr>
              <p:cNvPr id="1189" name="Google Shape;1189;p44"/>
              <p:cNvSpPr/>
              <p:nvPr/>
            </p:nvSpPr>
            <p:spPr>
              <a:xfrm>
                <a:off x="6615621" y="2219307"/>
                <a:ext cx="2654142" cy="611358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7136942" y="25239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44"/>
            <p:cNvGrpSpPr/>
            <p:nvPr/>
          </p:nvGrpSpPr>
          <p:grpSpPr>
            <a:xfrm>
              <a:off x="348077" y="992727"/>
              <a:ext cx="3997708" cy="3969629"/>
              <a:chOff x="348077" y="992727"/>
              <a:chExt cx="3997708" cy="3969629"/>
            </a:xfrm>
          </p:grpSpPr>
          <p:grpSp>
            <p:nvGrpSpPr>
              <p:cNvPr id="1192" name="Google Shape;1192;p44"/>
              <p:cNvGrpSpPr/>
              <p:nvPr/>
            </p:nvGrpSpPr>
            <p:grpSpPr>
              <a:xfrm>
                <a:off x="348077" y="1018074"/>
                <a:ext cx="3997708" cy="3944282"/>
                <a:chOff x="348077" y="1018074"/>
                <a:chExt cx="3997708" cy="3944282"/>
              </a:xfrm>
            </p:grpSpPr>
            <p:sp>
              <p:nvSpPr>
                <p:cNvPr id="1193" name="Google Shape;1193;p44"/>
                <p:cNvSpPr/>
                <p:nvPr/>
              </p:nvSpPr>
              <p:spPr>
                <a:xfrm>
                  <a:off x="707798" y="4161645"/>
                  <a:ext cx="1256641" cy="441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83" h="14348" fill="none" extrusionOk="0">
                      <a:moveTo>
                        <a:pt x="40883" y="1"/>
                      </a:moveTo>
                      <a:lnTo>
                        <a:pt x="26536" y="14347"/>
                      </a:lnTo>
                      <a:lnTo>
                        <a:pt x="0" y="1434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44"/>
                <p:cNvSpPr/>
                <p:nvPr/>
              </p:nvSpPr>
              <p:spPr>
                <a:xfrm flipH="1">
                  <a:off x="1073385" y="1018074"/>
                  <a:ext cx="3272400" cy="3272400"/>
                </a:xfrm>
                <a:prstGeom prst="arc">
                  <a:avLst>
                    <a:gd name="adj1" fmla="val 15722627"/>
                    <a:gd name="adj2" fmla="val 8489618"/>
                  </a:avLst>
                </a:pr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44"/>
                <p:cNvSpPr/>
                <p:nvPr/>
              </p:nvSpPr>
              <p:spPr>
                <a:xfrm>
                  <a:off x="1921925" y="4076902"/>
                  <a:ext cx="98145" cy="84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2758" extrusionOk="0">
                      <a:moveTo>
                        <a:pt x="1815" y="0"/>
                      </a:moveTo>
                      <a:cubicBezTo>
                        <a:pt x="1475" y="0"/>
                        <a:pt x="1130" y="130"/>
                        <a:pt x="852" y="417"/>
                      </a:cubicBezTo>
                      <a:cubicBezTo>
                        <a:pt x="1" y="1268"/>
                        <a:pt x="609" y="2758"/>
                        <a:pt x="1825" y="2758"/>
                      </a:cubicBezTo>
                      <a:cubicBezTo>
                        <a:pt x="2584" y="2758"/>
                        <a:pt x="3192" y="2150"/>
                        <a:pt x="3192" y="1390"/>
                      </a:cubicBezTo>
                      <a:cubicBezTo>
                        <a:pt x="3192" y="550"/>
                        <a:pt x="2516" y="0"/>
                        <a:pt x="18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44"/>
                <p:cNvSpPr/>
                <p:nvPr/>
              </p:nvSpPr>
              <p:spPr>
                <a:xfrm>
                  <a:off x="1484196" y="4571436"/>
                  <a:ext cx="73463" cy="6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1983" extrusionOk="0">
                      <a:moveTo>
                        <a:pt x="1275" y="0"/>
                      </a:moveTo>
                      <a:cubicBezTo>
                        <a:pt x="1094" y="0"/>
                        <a:pt x="907" y="51"/>
                        <a:pt x="730" y="164"/>
                      </a:cubicBezTo>
                      <a:cubicBezTo>
                        <a:pt x="0" y="651"/>
                        <a:pt x="213" y="1775"/>
                        <a:pt x="1094" y="1958"/>
                      </a:cubicBezTo>
                      <a:cubicBezTo>
                        <a:pt x="1166" y="1974"/>
                        <a:pt x="1237" y="1983"/>
                        <a:pt x="1308" y="1983"/>
                      </a:cubicBezTo>
                      <a:cubicBezTo>
                        <a:pt x="1747" y="1983"/>
                        <a:pt x="2145" y="1669"/>
                        <a:pt x="2249" y="1198"/>
                      </a:cubicBezTo>
                      <a:cubicBezTo>
                        <a:pt x="2389" y="545"/>
                        <a:pt x="1868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44"/>
                <p:cNvSpPr/>
                <p:nvPr/>
              </p:nvSpPr>
              <p:spPr>
                <a:xfrm>
                  <a:off x="643310" y="4538178"/>
                  <a:ext cx="128052" cy="12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6" h="4165" extrusionOk="0">
                      <a:moveTo>
                        <a:pt x="2098" y="0"/>
                      </a:moveTo>
                      <a:cubicBezTo>
                        <a:pt x="943" y="0"/>
                        <a:pt x="1" y="942"/>
                        <a:pt x="1" y="2097"/>
                      </a:cubicBezTo>
                      <a:cubicBezTo>
                        <a:pt x="1" y="3252"/>
                        <a:pt x="943" y="4164"/>
                        <a:pt x="2098" y="4164"/>
                      </a:cubicBezTo>
                      <a:cubicBezTo>
                        <a:pt x="3253" y="4164"/>
                        <a:pt x="4165" y="3252"/>
                        <a:pt x="4165" y="2097"/>
                      </a:cubicBezTo>
                      <a:cubicBezTo>
                        <a:pt x="4165" y="942"/>
                        <a:pt x="3253" y="0"/>
                        <a:pt x="20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44"/>
                <p:cNvSpPr/>
                <p:nvPr/>
              </p:nvSpPr>
              <p:spPr>
                <a:xfrm>
                  <a:off x="562963" y="4457830"/>
                  <a:ext cx="288748" cy="28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4" h="9393" fill="none" extrusionOk="0">
                      <a:moveTo>
                        <a:pt x="9393" y="4711"/>
                      </a:moveTo>
                      <a:cubicBezTo>
                        <a:pt x="9393" y="7295"/>
                        <a:pt x="7296" y="9392"/>
                        <a:pt x="4712" y="9392"/>
                      </a:cubicBezTo>
                      <a:cubicBezTo>
                        <a:pt x="2129" y="9392"/>
                        <a:pt x="1" y="7295"/>
                        <a:pt x="1" y="4711"/>
                      </a:cubicBezTo>
                      <a:cubicBezTo>
                        <a:pt x="1" y="2097"/>
                        <a:pt x="2129" y="0"/>
                        <a:pt x="4712" y="0"/>
                      </a:cubicBezTo>
                      <a:cubicBezTo>
                        <a:pt x="7296" y="0"/>
                        <a:pt x="9393" y="2097"/>
                        <a:pt x="9393" y="471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44"/>
                <p:cNvSpPr/>
                <p:nvPr/>
              </p:nvSpPr>
              <p:spPr>
                <a:xfrm>
                  <a:off x="348077" y="4334481"/>
                  <a:ext cx="628828" cy="62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8" h="20427" fill="none" extrusionOk="0">
                      <a:moveTo>
                        <a:pt x="11703" y="1"/>
                      </a:moveTo>
                      <a:cubicBezTo>
                        <a:pt x="3922" y="1"/>
                        <a:pt x="1" y="9423"/>
                        <a:pt x="5533" y="14925"/>
                      </a:cubicBezTo>
                      <a:cubicBezTo>
                        <a:pt x="11035" y="20427"/>
                        <a:pt x="20457" y="16506"/>
                        <a:pt x="20427" y="8724"/>
                      </a:cubicBezTo>
                    </a:path>
                  </a:pathLst>
                </a:custGeom>
                <a:noFill/>
                <a:ln w="2432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00" name="Google Shape;1200;p44"/>
              <p:cNvSpPr/>
              <p:nvPr/>
            </p:nvSpPr>
            <p:spPr>
              <a:xfrm>
                <a:off x="3919375" y="3638452"/>
                <a:ext cx="98145" cy="8477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2758" extrusionOk="0">
                    <a:moveTo>
                      <a:pt x="1815" y="0"/>
                    </a:moveTo>
                    <a:cubicBezTo>
                      <a:pt x="1475" y="0"/>
                      <a:pt x="1130" y="130"/>
                      <a:pt x="852" y="417"/>
                    </a:cubicBezTo>
                    <a:cubicBezTo>
                      <a:pt x="1" y="1268"/>
                      <a:pt x="609" y="2758"/>
                      <a:pt x="1825" y="2758"/>
                    </a:cubicBezTo>
                    <a:cubicBezTo>
                      <a:pt x="2584" y="2758"/>
                      <a:pt x="3192" y="2150"/>
                      <a:pt x="3192" y="1390"/>
                    </a:cubicBezTo>
                    <a:cubicBezTo>
                      <a:pt x="3192" y="550"/>
                      <a:pt x="2516" y="0"/>
                      <a:pt x="1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2892300" y="992727"/>
                <a:ext cx="98145" cy="8477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2758" extrusionOk="0">
                    <a:moveTo>
                      <a:pt x="1815" y="0"/>
                    </a:moveTo>
                    <a:cubicBezTo>
                      <a:pt x="1475" y="0"/>
                      <a:pt x="1130" y="130"/>
                      <a:pt x="852" y="417"/>
                    </a:cubicBezTo>
                    <a:cubicBezTo>
                      <a:pt x="1" y="1268"/>
                      <a:pt x="609" y="2758"/>
                      <a:pt x="1825" y="2758"/>
                    </a:cubicBezTo>
                    <a:cubicBezTo>
                      <a:pt x="2584" y="2758"/>
                      <a:pt x="3192" y="2150"/>
                      <a:pt x="3192" y="1390"/>
                    </a:cubicBezTo>
                    <a:cubicBezTo>
                      <a:pt x="3192" y="550"/>
                      <a:pt x="2516" y="0"/>
                      <a:pt x="1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44"/>
          <p:cNvGrpSpPr/>
          <p:nvPr/>
        </p:nvGrpSpPr>
        <p:grpSpPr>
          <a:xfrm>
            <a:off x="7070148" y="-222850"/>
            <a:ext cx="1195349" cy="1078296"/>
            <a:chOff x="4404625" y="-443721"/>
            <a:chExt cx="1195349" cy="1078296"/>
          </a:xfrm>
        </p:grpSpPr>
        <p:sp>
          <p:nvSpPr>
            <p:cNvPr id="1203" name="Google Shape;1203;p4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44"/>
          <p:cNvGrpSpPr/>
          <p:nvPr/>
        </p:nvGrpSpPr>
        <p:grpSpPr>
          <a:xfrm rot="-5400000">
            <a:off x="5626137" y="-505555"/>
            <a:ext cx="2181860" cy="892524"/>
            <a:chOff x="6525475" y="148600"/>
            <a:chExt cx="2808779" cy="1148975"/>
          </a:xfrm>
        </p:grpSpPr>
        <p:sp>
          <p:nvSpPr>
            <p:cNvPr id="1206" name="Google Shape;1206;p4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4"/>
          <p:cNvGrpSpPr/>
          <p:nvPr/>
        </p:nvGrpSpPr>
        <p:grpSpPr>
          <a:xfrm rot="-5400000">
            <a:off x="6049566" y="-247490"/>
            <a:ext cx="2181860" cy="892524"/>
            <a:chOff x="6525475" y="148600"/>
            <a:chExt cx="2808779" cy="1148975"/>
          </a:xfrm>
        </p:grpSpPr>
        <p:sp>
          <p:nvSpPr>
            <p:cNvPr id="1209" name="Google Shape;1209;p4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44"/>
          <p:cNvSpPr txBox="1">
            <a:spLocks noGrp="1"/>
          </p:cNvSpPr>
          <p:nvPr>
            <p:ph type="title"/>
          </p:nvPr>
        </p:nvSpPr>
        <p:spPr>
          <a:xfrm>
            <a:off x="1806260" y="1782780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6000">
                <a:solidFill>
                  <a:schemeClr val="accent1"/>
                </a:solidFill>
              </a:rPr>
              <a:t>Setting up</a:t>
            </a:r>
          </a:p>
        </p:txBody>
      </p:sp>
      <p:sp>
        <p:nvSpPr>
          <p:cNvPr id="1213" name="Google Shape;1213;p44"/>
          <p:cNvSpPr/>
          <p:nvPr/>
        </p:nvSpPr>
        <p:spPr>
          <a:xfrm flipH="1">
            <a:off x="1335850" y="1280600"/>
            <a:ext cx="2747400" cy="2747400"/>
          </a:xfrm>
          <a:prstGeom prst="arc">
            <a:avLst>
              <a:gd name="adj1" fmla="val 16194198"/>
              <a:gd name="adj2" fmla="val 544263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55"/>
          <p:cNvGrpSpPr/>
          <p:nvPr/>
        </p:nvGrpSpPr>
        <p:grpSpPr>
          <a:xfrm>
            <a:off x="4808500" y="1462675"/>
            <a:ext cx="3553741" cy="2692288"/>
            <a:chOff x="5028921" y="1280766"/>
            <a:chExt cx="3319082" cy="2514512"/>
          </a:xfrm>
        </p:grpSpPr>
        <p:grpSp>
          <p:nvGrpSpPr>
            <p:cNvPr id="2435" name="Google Shape;2435;p55"/>
            <p:cNvGrpSpPr/>
            <p:nvPr/>
          </p:nvGrpSpPr>
          <p:grpSpPr>
            <a:xfrm>
              <a:off x="6217550" y="3331823"/>
              <a:ext cx="941837" cy="463455"/>
              <a:chOff x="6220825" y="3479898"/>
              <a:chExt cx="941837" cy="463455"/>
            </a:xfrm>
          </p:grpSpPr>
          <p:sp>
            <p:nvSpPr>
              <p:cNvPr id="2436" name="Google Shape;2436;p55"/>
              <p:cNvSpPr/>
              <p:nvPr/>
            </p:nvSpPr>
            <p:spPr>
              <a:xfrm>
                <a:off x="6282283" y="3479898"/>
                <a:ext cx="818985" cy="359802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5"/>
              <p:cNvSpPr/>
              <p:nvPr/>
            </p:nvSpPr>
            <p:spPr>
              <a:xfrm>
                <a:off x="6220825" y="3842002"/>
                <a:ext cx="941837" cy="101352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" name="Google Shape;2438;p55"/>
            <p:cNvGrpSpPr/>
            <p:nvPr/>
          </p:nvGrpSpPr>
          <p:grpSpPr>
            <a:xfrm>
              <a:off x="5028921" y="1280766"/>
              <a:ext cx="3319082" cy="2051064"/>
              <a:chOff x="5028921" y="1280766"/>
              <a:chExt cx="3319082" cy="2051064"/>
            </a:xfrm>
          </p:grpSpPr>
          <p:sp>
            <p:nvSpPr>
              <p:cNvPr id="2439" name="Google Shape;2439;p55"/>
              <p:cNvSpPr/>
              <p:nvPr/>
            </p:nvSpPr>
            <p:spPr>
              <a:xfrm>
                <a:off x="5028921" y="1280766"/>
                <a:ext cx="3319082" cy="2051064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5"/>
              <p:cNvSpPr/>
              <p:nvPr/>
            </p:nvSpPr>
            <p:spPr>
              <a:xfrm rot="10800000" flipH="1">
                <a:off x="6636211" y="1325532"/>
                <a:ext cx="111118" cy="93444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Video</a:t>
            </a:r>
          </a:p>
        </p:txBody>
      </p:sp>
      <p:sp>
        <p:nvSpPr>
          <p:cNvPr id="2442" name="Google Shape;2442;p55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replace the image on the screen with your own work. Just right-click on it and select “Replace image”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F395F-6341-2133-1909-3497A7B2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79" y="1704321"/>
            <a:ext cx="2859328" cy="16124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0"/>
          <p:cNvSpPr txBox="1"/>
          <p:nvPr/>
        </p:nvSpPr>
        <p:spPr>
          <a:xfrm>
            <a:off x="3780155" y="2067560"/>
            <a:ext cx="596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4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charset="0"/>
                <a:cs typeface="Agency FB" panose="020B0503020202020204" charset="0"/>
              </a:rPr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4355465" y="1491615"/>
            <a:ext cx="4385945" cy="718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ABOUT </a:t>
            </a:r>
            <a:r>
              <a:rPr lang="vi-VN" altLang="en-GB" sz="2800"/>
              <a:t>THE PROJECT</a:t>
            </a:r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5077890" y="221168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altLang="en-GB"/>
              <a:t>A fashion shop for teenagers</a:t>
            </a:r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5634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5634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0" descr="4c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0" y="1296035"/>
            <a:ext cx="2531110" cy="2531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766445" y="1421765"/>
            <a:ext cx="5269230" cy="2299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4400"/>
              <a:t>Project’s Name: 4CG</a:t>
            </a:r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097" name="Google Shape;1097;p41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1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41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Layout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O</a:t>
            </a:r>
            <a:r>
              <a:rPr lang="en-GB"/>
              <a:t>verview of the project idea</a:t>
            </a: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56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Home</a:t>
            </a:r>
          </a:p>
        </p:txBody>
      </p:sp>
      <p:sp>
        <p:nvSpPr>
          <p:cNvPr id="2450" name="Google Shape;2450;p56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Products</a:t>
            </a:r>
          </a:p>
        </p:txBody>
      </p:sp>
      <p:sp>
        <p:nvSpPr>
          <p:cNvPr id="2452" name="Google Shape;2452;p56"/>
          <p:cNvSpPr txBox="1">
            <a:spLocks noGrp="1"/>
          </p:cNvSpPr>
          <p:nvPr>
            <p:ph type="title" idx="4"/>
          </p:nvPr>
        </p:nvSpPr>
        <p:spPr>
          <a:xfrm>
            <a:off x="1691525" y="322014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Store</a:t>
            </a:r>
          </a:p>
        </p:txBody>
      </p:sp>
      <p:sp>
        <p:nvSpPr>
          <p:cNvPr id="2454" name="Google Shape;2454;p56"/>
          <p:cNvSpPr txBox="1">
            <a:spLocks noGrp="1"/>
          </p:cNvSpPr>
          <p:nvPr>
            <p:ph type="title" idx="6"/>
          </p:nvPr>
        </p:nvSpPr>
        <p:spPr>
          <a:xfrm>
            <a:off x="5723921" y="319347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About us</a:t>
            </a:r>
          </a:p>
        </p:txBody>
      </p:sp>
      <p:sp>
        <p:nvSpPr>
          <p:cNvPr id="2456" name="Google Shape;2456;p56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Best selle</a:t>
            </a:r>
            <a:r>
              <a:rPr lang="en-US" altLang="en-GB" dirty="0"/>
              <a:t>r</a:t>
            </a:r>
            <a:r>
              <a:rPr lang="vi-VN" altLang="en-GB" dirty="0"/>
              <a:t>s</a:t>
            </a:r>
          </a:p>
        </p:txBody>
      </p:sp>
      <p:sp>
        <p:nvSpPr>
          <p:cNvPr id="2460" name="Google Shape;2460;p56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solidFill>
                  <a:srgbClr val="FFC000"/>
                </a:solidFill>
              </a:rPr>
              <a:t>5 main webpages</a:t>
            </a:r>
          </a:p>
        </p:txBody>
      </p:sp>
      <p:cxnSp>
        <p:nvCxnSpPr>
          <p:cNvPr id="2461" name="Google Shape;2461;p56"/>
          <p:cNvCxnSpPr/>
          <p:nvPr/>
        </p:nvCxnSpPr>
        <p:spPr>
          <a:xfrm>
            <a:off x="2843530" y="1851660"/>
            <a:ext cx="5080" cy="482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62" name="Google Shape;2462;p56"/>
          <p:cNvCxnSpPr/>
          <p:nvPr/>
        </p:nvCxnSpPr>
        <p:spPr>
          <a:xfrm>
            <a:off x="6012180" y="1853565"/>
            <a:ext cx="0" cy="50419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63" name="Google Shape;2463;p56"/>
          <p:cNvCxnSpPr/>
          <p:nvPr/>
        </p:nvCxnSpPr>
        <p:spPr>
          <a:xfrm flipH="1">
            <a:off x="4643755" y="3291840"/>
            <a:ext cx="1905" cy="50419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3" name="Google Shape;1143;p43"/>
          <p:cNvCxnSpPr>
            <a:stCxn id="1144" idx="3"/>
            <a:endCxn id="1145" idx="3"/>
          </p:cNvCxnSpPr>
          <p:nvPr/>
        </p:nvCxnSpPr>
        <p:spPr>
          <a:xfrm>
            <a:off x="6046650" y="2931019"/>
            <a:ext cx="8553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43"/>
          <p:cNvCxnSpPr>
            <a:stCxn id="1147" idx="3"/>
            <a:endCxn id="1144" idx="1"/>
          </p:cNvCxnSpPr>
          <p:nvPr/>
        </p:nvCxnSpPr>
        <p:spPr>
          <a:xfrm>
            <a:off x="4068125" y="2931019"/>
            <a:ext cx="1007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43"/>
          <p:cNvCxnSpPr>
            <a:stCxn id="1149" idx="3"/>
            <a:endCxn id="1147" idx="1"/>
          </p:cNvCxnSpPr>
          <p:nvPr/>
        </p:nvCxnSpPr>
        <p:spPr>
          <a:xfrm>
            <a:off x="2242000" y="2931019"/>
            <a:ext cx="8553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683260" y="483870"/>
            <a:ext cx="5035550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solidFill>
                  <a:schemeClr val="accent1"/>
                </a:solidFill>
              </a:rPr>
              <a:t>4 additional webpages</a:t>
            </a:r>
          </a:p>
        </p:txBody>
      </p:sp>
      <p:sp>
        <p:nvSpPr>
          <p:cNvPr id="1149" name="Google Shape;1149;p43"/>
          <p:cNvSpPr/>
          <p:nvPr/>
        </p:nvSpPr>
        <p:spPr>
          <a:xfrm>
            <a:off x="1271200" y="24456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1" name="Google Shape;1151;p43"/>
          <p:cNvGrpSpPr/>
          <p:nvPr/>
        </p:nvGrpSpPr>
        <p:grpSpPr>
          <a:xfrm>
            <a:off x="713329" y="2498572"/>
            <a:ext cx="289868" cy="852000"/>
            <a:chOff x="456616" y="2161476"/>
            <a:chExt cx="289868" cy="852000"/>
          </a:xfrm>
        </p:grpSpPr>
        <p:sp>
          <p:nvSpPr>
            <p:cNvPr id="1152" name="Google Shape;1152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43"/>
          <p:cNvSpPr/>
          <p:nvPr/>
        </p:nvSpPr>
        <p:spPr>
          <a:xfrm>
            <a:off x="3097325" y="24456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7" name="Google Shape;1157;p43"/>
          <p:cNvGrpSpPr/>
          <p:nvPr/>
        </p:nvGrpSpPr>
        <p:grpSpPr>
          <a:xfrm rot="-5400000">
            <a:off x="3437791" y="3431123"/>
            <a:ext cx="289868" cy="852000"/>
            <a:chOff x="456616" y="2161476"/>
            <a:chExt cx="289868" cy="852000"/>
          </a:xfrm>
        </p:grpSpPr>
        <p:sp>
          <p:nvSpPr>
            <p:cNvPr id="1158" name="Google Shape;1158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4" name="Google Shape;1144;p43"/>
          <p:cNvSpPr/>
          <p:nvPr/>
        </p:nvSpPr>
        <p:spPr>
          <a:xfrm>
            <a:off x="5075850" y="24456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63" name="Google Shape;1163;p43"/>
          <p:cNvGrpSpPr/>
          <p:nvPr/>
        </p:nvGrpSpPr>
        <p:grpSpPr>
          <a:xfrm rot="5400000">
            <a:off x="5416316" y="1575572"/>
            <a:ext cx="289868" cy="852000"/>
            <a:chOff x="456616" y="2161476"/>
            <a:chExt cx="289868" cy="852000"/>
          </a:xfrm>
        </p:grpSpPr>
        <p:sp>
          <p:nvSpPr>
            <p:cNvPr id="1164" name="Google Shape;1164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3"/>
          <p:cNvSpPr/>
          <p:nvPr/>
        </p:nvSpPr>
        <p:spPr>
          <a:xfrm flipH="1">
            <a:off x="6901978" y="24456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69" name="Google Shape;1169;p43"/>
          <p:cNvGrpSpPr/>
          <p:nvPr/>
        </p:nvGrpSpPr>
        <p:grpSpPr>
          <a:xfrm flipH="1">
            <a:off x="8140807" y="2498572"/>
            <a:ext cx="289868" cy="852000"/>
            <a:chOff x="456616" y="2161476"/>
            <a:chExt cx="289868" cy="852000"/>
          </a:xfrm>
        </p:grpSpPr>
        <p:sp>
          <p:nvSpPr>
            <p:cNvPr id="1170" name="Google Shape;1170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43"/>
          <p:cNvSpPr txBox="1">
            <a:spLocks noGrp="1"/>
          </p:cNvSpPr>
          <p:nvPr>
            <p:ph type="title" idx="4294967295"/>
          </p:nvPr>
        </p:nvSpPr>
        <p:spPr>
          <a:xfrm>
            <a:off x="755350" y="3615303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2000"/>
              <a:t>Cart</a:t>
            </a:r>
          </a:p>
        </p:txBody>
      </p:sp>
      <p:sp>
        <p:nvSpPr>
          <p:cNvPr id="1177" name="Google Shape;1177;p43"/>
          <p:cNvSpPr txBox="1">
            <a:spLocks noGrp="1"/>
          </p:cNvSpPr>
          <p:nvPr>
            <p:ph type="title" idx="4294967295"/>
          </p:nvPr>
        </p:nvSpPr>
        <p:spPr>
          <a:xfrm>
            <a:off x="2568140" y="1761092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Login</a:t>
            </a:r>
          </a:p>
        </p:txBody>
      </p:sp>
      <p:sp>
        <p:nvSpPr>
          <p:cNvPr id="1179" name="Google Shape;1179;p43"/>
          <p:cNvSpPr txBox="1">
            <a:spLocks noGrp="1"/>
          </p:cNvSpPr>
          <p:nvPr>
            <p:ph type="title" idx="4294967295"/>
          </p:nvPr>
        </p:nvSpPr>
        <p:spPr>
          <a:xfrm>
            <a:off x="4560000" y="3615303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Register</a:t>
            </a:r>
          </a:p>
        </p:txBody>
      </p:sp>
      <p:sp>
        <p:nvSpPr>
          <p:cNvPr id="1181" name="Google Shape;1181;p43"/>
          <p:cNvSpPr txBox="1">
            <a:spLocks noGrp="1"/>
          </p:cNvSpPr>
          <p:nvPr>
            <p:ph type="title" idx="4294967295"/>
          </p:nvPr>
        </p:nvSpPr>
        <p:spPr>
          <a:xfrm>
            <a:off x="6375965" y="1705847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2000"/>
              <a:t>Payment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Functionality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2</a:t>
            </a:r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Some functionalities will be use in the project</a:t>
            </a: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48"/>
          <p:cNvGrpSpPr/>
          <p:nvPr/>
        </p:nvGrpSpPr>
        <p:grpSpPr>
          <a:xfrm>
            <a:off x="5436205" y="1959007"/>
            <a:ext cx="262906" cy="421053"/>
            <a:chOff x="5545738" y="1280900"/>
            <a:chExt cx="198825" cy="318425"/>
          </a:xfrm>
        </p:grpSpPr>
        <p:sp>
          <p:nvSpPr>
            <p:cNvPr id="1308" name="Google Shape;1308;p48"/>
            <p:cNvSpPr/>
            <p:nvPr/>
          </p:nvSpPr>
          <p:spPr>
            <a:xfrm>
              <a:off x="5584713" y="1280900"/>
              <a:ext cx="128825" cy="275325"/>
            </a:xfrm>
            <a:custGeom>
              <a:avLst/>
              <a:gdLst/>
              <a:ahLst/>
              <a:cxnLst/>
              <a:rect l="l" t="t" r="r" b="b"/>
              <a:pathLst>
                <a:path w="5153" h="11013" extrusionOk="0">
                  <a:moveTo>
                    <a:pt x="158" y="1"/>
                  </a:moveTo>
                  <a:cubicBezTo>
                    <a:pt x="73" y="1"/>
                    <a:pt x="0" y="110"/>
                    <a:pt x="79" y="189"/>
                  </a:cubicBezTo>
                  <a:lnTo>
                    <a:pt x="3198" y="3306"/>
                  </a:lnTo>
                  <a:lnTo>
                    <a:pt x="3198" y="9178"/>
                  </a:lnTo>
                  <a:cubicBezTo>
                    <a:pt x="3198" y="9206"/>
                    <a:pt x="3209" y="9234"/>
                    <a:pt x="3231" y="9255"/>
                  </a:cubicBezTo>
                  <a:lnTo>
                    <a:pt x="4955" y="10980"/>
                  </a:lnTo>
                  <a:cubicBezTo>
                    <a:pt x="4976" y="11001"/>
                    <a:pt x="5004" y="11012"/>
                    <a:pt x="5033" y="11012"/>
                  </a:cubicBezTo>
                  <a:cubicBezTo>
                    <a:pt x="5062" y="11012"/>
                    <a:pt x="5089" y="11001"/>
                    <a:pt x="5110" y="10980"/>
                  </a:cubicBezTo>
                  <a:cubicBezTo>
                    <a:pt x="5153" y="10937"/>
                    <a:pt x="5153" y="10868"/>
                    <a:pt x="5110" y="10824"/>
                  </a:cubicBezTo>
                  <a:lnTo>
                    <a:pt x="3417" y="9131"/>
                  </a:lnTo>
                  <a:lnTo>
                    <a:pt x="3415" y="3261"/>
                  </a:lnTo>
                  <a:cubicBezTo>
                    <a:pt x="3415" y="3232"/>
                    <a:pt x="3404" y="3204"/>
                    <a:pt x="3384" y="3184"/>
                  </a:cubicBezTo>
                  <a:lnTo>
                    <a:pt x="235" y="35"/>
                  </a:ln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5597313" y="1372000"/>
              <a:ext cx="60475" cy="207500"/>
            </a:xfrm>
            <a:custGeom>
              <a:avLst/>
              <a:gdLst/>
              <a:ahLst/>
              <a:cxnLst/>
              <a:rect l="l" t="t" r="r" b="b"/>
              <a:pathLst>
                <a:path w="2419" h="8300" extrusionOk="0">
                  <a:moveTo>
                    <a:pt x="2310" y="1"/>
                  </a:moveTo>
                  <a:cubicBezTo>
                    <a:pt x="2250" y="1"/>
                    <a:pt x="2200" y="50"/>
                    <a:pt x="2200" y="111"/>
                  </a:cubicBezTo>
                  <a:lnTo>
                    <a:pt x="2202" y="5981"/>
                  </a:lnTo>
                  <a:lnTo>
                    <a:pt x="69" y="8112"/>
                  </a:lnTo>
                  <a:cubicBezTo>
                    <a:pt x="0" y="8181"/>
                    <a:pt x="50" y="8300"/>
                    <a:pt x="147" y="8300"/>
                  </a:cubicBezTo>
                  <a:cubicBezTo>
                    <a:pt x="175" y="8300"/>
                    <a:pt x="203" y="8288"/>
                    <a:pt x="223" y="8267"/>
                  </a:cubicBezTo>
                  <a:lnTo>
                    <a:pt x="2388" y="6104"/>
                  </a:lnTo>
                  <a:cubicBezTo>
                    <a:pt x="2408" y="6083"/>
                    <a:pt x="2419" y="6056"/>
                    <a:pt x="2419" y="6026"/>
                  </a:cubicBezTo>
                  <a:lnTo>
                    <a:pt x="2419" y="111"/>
                  </a:lnTo>
                  <a:cubicBezTo>
                    <a:pt x="2419" y="50"/>
                    <a:pt x="2370" y="1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5555563" y="1370800"/>
              <a:ext cx="91725" cy="228525"/>
            </a:xfrm>
            <a:custGeom>
              <a:avLst/>
              <a:gdLst/>
              <a:ahLst/>
              <a:cxnLst/>
              <a:rect l="l" t="t" r="r" b="b"/>
              <a:pathLst>
                <a:path w="3669" h="9141" extrusionOk="0">
                  <a:moveTo>
                    <a:pt x="3150" y="215"/>
                  </a:moveTo>
                  <a:cubicBezTo>
                    <a:pt x="3217" y="215"/>
                    <a:pt x="3280" y="243"/>
                    <a:pt x="3327" y="290"/>
                  </a:cubicBezTo>
                  <a:cubicBezTo>
                    <a:pt x="3429" y="391"/>
                    <a:pt x="3429" y="555"/>
                    <a:pt x="3327" y="657"/>
                  </a:cubicBezTo>
                  <a:cubicBezTo>
                    <a:pt x="3276" y="705"/>
                    <a:pt x="3210" y="730"/>
                    <a:pt x="3144" y="730"/>
                  </a:cubicBezTo>
                  <a:cubicBezTo>
                    <a:pt x="3078" y="730"/>
                    <a:pt x="3012" y="705"/>
                    <a:pt x="2961" y="657"/>
                  </a:cubicBezTo>
                  <a:cubicBezTo>
                    <a:pt x="2861" y="555"/>
                    <a:pt x="2861" y="391"/>
                    <a:pt x="2961" y="290"/>
                  </a:cubicBezTo>
                  <a:cubicBezTo>
                    <a:pt x="3008" y="243"/>
                    <a:pt x="3073" y="215"/>
                    <a:pt x="3140" y="215"/>
                  </a:cubicBezTo>
                  <a:cubicBezTo>
                    <a:pt x="3142" y="215"/>
                    <a:pt x="3143" y="215"/>
                    <a:pt x="3145" y="215"/>
                  </a:cubicBezTo>
                  <a:cubicBezTo>
                    <a:pt x="3147" y="215"/>
                    <a:pt x="3148" y="215"/>
                    <a:pt x="3150" y="215"/>
                  </a:cubicBezTo>
                  <a:close/>
                  <a:moveTo>
                    <a:pt x="3145" y="1"/>
                  </a:moveTo>
                  <a:cubicBezTo>
                    <a:pt x="3021" y="1"/>
                    <a:pt x="2897" y="46"/>
                    <a:pt x="2806" y="136"/>
                  </a:cubicBezTo>
                  <a:cubicBezTo>
                    <a:pt x="2506" y="436"/>
                    <a:pt x="2720" y="950"/>
                    <a:pt x="3143" y="950"/>
                  </a:cubicBezTo>
                  <a:cubicBezTo>
                    <a:pt x="3144" y="950"/>
                    <a:pt x="3144" y="950"/>
                    <a:pt x="3145" y="950"/>
                  </a:cubicBezTo>
                  <a:cubicBezTo>
                    <a:pt x="3196" y="950"/>
                    <a:pt x="3247" y="942"/>
                    <a:pt x="3296" y="923"/>
                  </a:cubicBezTo>
                  <a:lnTo>
                    <a:pt x="3296" y="5728"/>
                  </a:lnTo>
                  <a:lnTo>
                    <a:pt x="69" y="8956"/>
                  </a:lnTo>
                  <a:cubicBezTo>
                    <a:pt x="1" y="9025"/>
                    <a:pt x="49" y="9141"/>
                    <a:pt x="146" y="9141"/>
                  </a:cubicBezTo>
                  <a:cubicBezTo>
                    <a:pt x="174" y="9141"/>
                    <a:pt x="203" y="9129"/>
                    <a:pt x="224" y="9108"/>
                  </a:cubicBezTo>
                  <a:lnTo>
                    <a:pt x="3482" y="5850"/>
                  </a:lnTo>
                  <a:cubicBezTo>
                    <a:pt x="3503" y="5830"/>
                    <a:pt x="3515" y="5802"/>
                    <a:pt x="3515" y="5772"/>
                  </a:cubicBezTo>
                  <a:lnTo>
                    <a:pt x="3515" y="771"/>
                  </a:lnTo>
                  <a:cubicBezTo>
                    <a:pt x="3668" y="583"/>
                    <a:pt x="3654" y="308"/>
                    <a:pt x="3482" y="136"/>
                  </a:cubicBezTo>
                  <a:cubicBezTo>
                    <a:pt x="3392" y="46"/>
                    <a:pt x="3268" y="1"/>
                    <a:pt x="3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5621688" y="1280900"/>
              <a:ext cx="122875" cy="267025"/>
            </a:xfrm>
            <a:custGeom>
              <a:avLst/>
              <a:gdLst/>
              <a:ahLst/>
              <a:cxnLst/>
              <a:rect l="l" t="t" r="r" b="b"/>
              <a:pathLst>
                <a:path w="4915" h="10681" extrusionOk="0">
                  <a:moveTo>
                    <a:pt x="4390" y="9945"/>
                  </a:moveTo>
                  <a:cubicBezTo>
                    <a:pt x="4456" y="9945"/>
                    <a:pt x="4522" y="9970"/>
                    <a:pt x="4573" y="10020"/>
                  </a:cubicBezTo>
                  <a:cubicBezTo>
                    <a:pt x="4674" y="10122"/>
                    <a:pt x="4674" y="10285"/>
                    <a:pt x="4573" y="10386"/>
                  </a:cubicBezTo>
                  <a:cubicBezTo>
                    <a:pt x="4521" y="10435"/>
                    <a:pt x="4455" y="10460"/>
                    <a:pt x="4389" y="10460"/>
                  </a:cubicBezTo>
                  <a:cubicBezTo>
                    <a:pt x="4323" y="10460"/>
                    <a:pt x="4258" y="10435"/>
                    <a:pt x="4207" y="10386"/>
                  </a:cubicBezTo>
                  <a:cubicBezTo>
                    <a:pt x="4105" y="10284"/>
                    <a:pt x="4107" y="10122"/>
                    <a:pt x="4208" y="10020"/>
                  </a:cubicBezTo>
                  <a:cubicBezTo>
                    <a:pt x="4259" y="9970"/>
                    <a:pt x="4325" y="9945"/>
                    <a:pt x="4390" y="9945"/>
                  </a:cubicBezTo>
                  <a:close/>
                  <a:moveTo>
                    <a:pt x="120" y="1"/>
                  </a:moveTo>
                  <a:cubicBezTo>
                    <a:pt x="92" y="1"/>
                    <a:pt x="64" y="12"/>
                    <a:pt x="43" y="33"/>
                  </a:cubicBezTo>
                  <a:cubicBezTo>
                    <a:pt x="0" y="79"/>
                    <a:pt x="3" y="149"/>
                    <a:pt x="48" y="190"/>
                  </a:cubicBezTo>
                  <a:lnTo>
                    <a:pt x="2270" y="2321"/>
                  </a:lnTo>
                  <a:lnTo>
                    <a:pt x="2270" y="8191"/>
                  </a:lnTo>
                  <a:cubicBezTo>
                    <a:pt x="2270" y="8219"/>
                    <a:pt x="2281" y="8248"/>
                    <a:pt x="2301" y="8267"/>
                  </a:cubicBezTo>
                  <a:lnTo>
                    <a:pt x="3987" y="9954"/>
                  </a:lnTo>
                  <a:cubicBezTo>
                    <a:pt x="3870" y="10141"/>
                    <a:pt x="3898" y="10384"/>
                    <a:pt x="4053" y="10541"/>
                  </a:cubicBezTo>
                  <a:cubicBezTo>
                    <a:pt x="4146" y="10634"/>
                    <a:pt x="4268" y="10681"/>
                    <a:pt x="4390" y="10681"/>
                  </a:cubicBezTo>
                  <a:cubicBezTo>
                    <a:pt x="4513" y="10681"/>
                    <a:pt x="4635" y="10634"/>
                    <a:pt x="4728" y="10541"/>
                  </a:cubicBezTo>
                  <a:cubicBezTo>
                    <a:pt x="4914" y="10353"/>
                    <a:pt x="4914" y="10051"/>
                    <a:pt x="4728" y="9865"/>
                  </a:cubicBezTo>
                  <a:cubicBezTo>
                    <a:pt x="4638" y="9776"/>
                    <a:pt x="4516" y="9732"/>
                    <a:pt x="4393" y="9732"/>
                  </a:cubicBezTo>
                  <a:cubicBezTo>
                    <a:pt x="4305" y="9732"/>
                    <a:pt x="4217" y="9755"/>
                    <a:pt x="4141" y="9800"/>
                  </a:cubicBezTo>
                  <a:lnTo>
                    <a:pt x="2487" y="8145"/>
                  </a:lnTo>
                  <a:lnTo>
                    <a:pt x="2487" y="2276"/>
                  </a:lnTo>
                  <a:cubicBezTo>
                    <a:pt x="2487" y="2246"/>
                    <a:pt x="2476" y="2216"/>
                    <a:pt x="2454" y="2197"/>
                  </a:cubicBezTo>
                  <a:lnTo>
                    <a:pt x="199" y="33"/>
                  </a:lnTo>
                  <a:cubicBezTo>
                    <a:pt x="177" y="12"/>
                    <a:pt x="14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5545738" y="1410200"/>
              <a:ext cx="84075" cy="168975"/>
            </a:xfrm>
            <a:custGeom>
              <a:avLst/>
              <a:gdLst/>
              <a:ahLst/>
              <a:cxnLst/>
              <a:rect l="l" t="t" r="r" b="b"/>
              <a:pathLst>
                <a:path w="3363" h="6759" extrusionOk="0">
                  <a:moveTo>
                    <a:pt x="2838" y="215"/>
                  </a:moveTo>
                  <a:cubicBezTo>
                    <a:pt x="2981" y="215"/>
                    <a:pt x="3096" y="331"/>
                    <a:pt x="3096" y="475"/>
                  </a:cubicBezTo>
                  <a:cubicBezTo>
                    <a:pt x="3096" y="543"/>
                    <a:pt x="3069" y="609"/>
                    <a:pt x="3020" y="657"/>
                  </a:cubicBezTo>
                  <a:cubicBezTo>
                    <a:pt x="2969" y="706"/>
                    <a:pt x="2904" y="731"/>
                    <a:pt x="2838" y="731"/>
                  </a:cubicBezTo>
                  <a:cubicBezTo>
                    <a:pt x="2772" y="731"/>
                    <a:pt x="2706" y="706"/>
                    <a:pt x="2655" y="657"/>
                  </a:cubicBezTo>
                  <a:cubicBezTo>
                    <a:pt x="2553" y="555"/>
                    <a:pt x="2553" y="392"/>
                    <a:pt x="2655" y="291"/>
                  </a:cubicBezTo>
                  <a:cubicBezTo>
                    <a:pt x="2703" y="242"/>
                    <a:pt x="2769" y="215"/>
                    <a:pt x="2838" y="215"/>
                  </a:cubicBezTo>
                  <a:close/>
                  <a:moveTo>
                    <a:pt x="637" y="6022"/>
                  </a:moveTo>
                  <a:cubicBezTo>
                    <a:pt x="706" y="6022"/>
                    <a:pt x="772" y="6049"/>
                    <a:pt x="820" y="6098"/>
                  </a:cubicBezTo>
                  <a:cubicBezTo>
                    <a:pt x="920" y="6200"/>
                    <a:pt x="920" y="6362"/>
                    <a:pt x="820" y="6464"/>
                  </a:cubicBezTo>
                  <a:cubicBezTo>
                    <a:pt x="769" y="6513"/>
                    <a:pt x="703" y="6537"/>
                    <a:pt x="637" y="6537"/>
                  </a:cubicBezTo>
                  <a:cubicBezTo>
                    <a:pt x="571" y="6537"/>
                    <a:pt x="505" y="6513"/>
                    <a:pt x="455" y="6464"/>
                  </a:cubicBezTo>
                  <a:cubicBezTo>
                    <a:pt x="353" y="6362"/>
                    <a:pt x="353" y="6199"/>
                    <a:pt x="455" y="6098"/>
                  </a:cubicBezTo>
                  <a:cubicBezTo>
                    <a:pt x="503" y="6049"/>
                    <a:pt x="567" y="6022"/>
                    <a:pt x="637" y="6022"/>
                  </a:cubicBezTo>
                  <a:close/>
                  <a:moveTo>
                    <a:pt x="2839" y="1"/>
                  </a:moveTo>
                  <a:cubicBezTo>
                    <a:pt x="2715" y="1"/>
                    <a:pt x="2591" y="46"/>
                    <a:pt x="2501" y="136"/>
                  </a:cubicBezTo>
                  <a:cubicBezTo>
                    <a:pt x="2200" y="437"/>
                    <a:pt x="2412" y="951"/>
                    <a:pt x="2838" y="951"/>
                  </a:cubicBezTo>
                  <a:cubicBezTo>
                    <a:pt x="2880" y="951"/>
                    <a:pt x="2924" y="945"/>
                    <a:pt x="2965" y="932"/>
                  </a:cubicBezTo>
                  <a:lnTo>
                    <a:pt x="2965" y="932"/>
                  </a:lnTo>
                  <a:lnTo>
                    <a:pt x="2957" y="3807"/>
                  </a:lnTo>
                  <a:lnTo>
                    <a:pt x="886" y="5877"/>
                  </a:lnTo>
                  <a:cubicBezTo>
                    <a:pt x="811" y="5832"/>
                    <a:pt x="723" y="5809"/>
                    <a:pt x="635" y="5809"/>
                  </a:cubicBezTo>
                  <a:cubicBezTo>
                    <a:pt x="512" y="5809"/>
                    <a:pt x="390" y="5853"/>
                    <a:pt x="301" y="5943"/>
                  </a:cubicBezTo>
                  <a:cubicBezTo>
                    <a:pt x="0" y="6244"/>
                    <a:pt x="212" y="6757"/>
                    <a:pt x="637" y="6757"/>
                  </a:cubicBezTo>
                  <a:lnTo>
                    <a:pt x="637" y="6759"/>
                  </a:lnTo>
                  <a:cubicBezTo>
                    <a:pt x="1011" y="6759"/>
                    <a:pt x="1239" y="6348"/>
                    <a:pt x="1042" y="6031"/>
                  </a:cubicBezTo>
                  <a:lnTo>
                    <a:pt x="3143" y="3931"/>
                  </a:lnTo>
                  <a:cubicBezTo>
                    <a:pt x="3163" y="3910"/>
                    <a:pt x="3175" y="3883"/>
                    <a:pt x="3175" y="3853"/>
                  </a:cubicBezTo>
                  <a:lnTo>
                    <a:pt x="3184" y="802"/>
                  </a:lnTo>
                  <a:cubicBezTo>
                    <a:pt x="3363" y="615"/>
                    <a:pt x="3359" y="318"/>
                    <a:pt x="3175" y="136"/>
                  </a:cubicBezTo>
                  <a:cubicBezTo>
                    <a:pt x="3086" y="46"/>
                    <a:pt x="2962" y="1"/>
                    <a:pt x="2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5561638" y="1444600"/>
              <a:ext cx="41150" cy="100600"/>
            </a:xfrm>
            <a:custGeom>
              <a:avLst/>
              <a:gdLst/>
              <a:ahLst/>
              <a:cxnLst/>
              <a:rect l="l" t="t" r="r" b="b"/>
              <a:pathLst>
                <a:path w="1646" h="4024" extrusionOk="0">
                  <a:moveTo>
                    <a:pt x="1646" y="1"/>
                  </a:moveTo>
                  <a:lnTo>
                    <a:pt x="1" y="1766"/>
                  </a:lnTo>
                  <a:lnTo>
                    <a:pt x="1" y="4024"/>
                  </a:lnTo>
                  <a:lnTo>
                    <a:pt x="1646" y="230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5692138" y="1337475"/>
              <a:ext cx="39325" cy="177175"/>
            </a:xfrm>
            <a:custGeom>
              <a:avLst/>
              <a:gdLst/>
              <a:ahLst/>
              <a:cxnLst/>
              <a:rect l="l" t="t" r="r" b="b"/>
              <a:pathLst>
                <a:path w="1573" h="7087" extrusionOk="0">
                  <a:moveTo>
                    <a:pt x="0" y="0"/>
                  </a:moveTo>
                  <a:lnTo>
                    <a:pt x="0" y="5530"/>
                  </a:lnTo>
                  <a:lnTo>
                    <a:pt x="1572" y="7087"/>
                  </a:lnTo>
                  <a:lnTo>
                    <a:pt x="1572" y="1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48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Login</a:t>
            </a:r>
          </a:p>
        </p:txBody>
      </p:sp>
      <p:sp>
        <p:nvSpPr>
          <p:cNvPr id="1317" name="Google Shape;1317;p48"/>
          <p:cNvSpPr txBox="1">
            <a:spLocks noGrp="1"/>
          </p:cNvSpPr>
          <p:nvPr>
            <p:ph type="title" idx="2"/>
          </p:nvPr>
        </p:nvSpPr>
        <p:spPr>
          <a:xfrm>
            <a:off x="2695870" y="3219964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Register for </a:t>
            </a:r>
            <a:br>
              <a:rPr lang="vi-VN" altLang="en-GB"/>
            </a:br>
            <a:r>
              <a:rPr lang="vi-VN" altLang="en-GB"/>
              <a:t>new account</a:t>
            </a:r>
          </a:p>
        </p:txBody>
      </p:sp>
      <p:sp>
        <p:nvSpPr>
          <p:cNvPr id="1319" name="Google Shape;1319;p48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Logout</a:t>
            </a:r>
          </a:p>
        </p:txBody>
      </p:sp>
      <p:sp>
        <p:nvSpPr>
          <p:cNvPr id="1321" name="Google Shape;1321;p48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Show cart</a:t>
            </a:r>
          </a:p>
        </p:txBody>
      </p:sp>
      <p:sp>
        <p:nvSpPr>
          <p:cNvPr id="1323" name="Google Shape;1323;p48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Functionality</a:t>
            </a:r>
          </a:p>
        </p:txBody>
      </p:sp>
      <p:grpSp>
        <p:nvGrpSpPr>
          <p:cNvPr id="1324" name="Google Shape;1324;p48"/>
          <p:cNvGrpSpPr/>
          <p:nvPr/>
        </p:nvGrpSpPr>
        <p:grpSpPr>
          <a:xfrm rot="2700092">
            <a:off x="1151502" y="1754843"/>
            <a:ext cx="866572" cy="866659"/>
            <a:chOff x="6100216" y="4192618"/>
            <a:chExt cx="328989" cy="329022"/>
          </a:xfrm>
        </p:grpSpPr>
        <p:sp>
          <p:nvSpPr>
            <p:cNvPr id="1325" name="Google Shape;1325;p48"/>
            <p:cNvSpPr/>
            <p:nvPr/>
          </p:nvSpPr>
          <p:spPr>
            <a:xfrm flipH="1">
              <a:off x="6100216" y="4192618"/>
              <a:ext cx="328989" cy="329022"/>
            </a:xfrm>
            <a:custGeom>
              <a:avLst/>
              <a:gdLst/>
              <a:ahLst/>
              <a:cxnLst/>
              <a:rect l="l" t="t" r="r" b="b"/>
              <a:pathLst>
                <a:path w="9940" h="9941" fill="none" extrusionOk="0">
                  <a:moveTo>
                    <a:pt x="9940" y="4986"/>
                  </a:moveTo>
                  <a:cubicBezTo>
                    <a:pt x="9940" y="7721"/>
                    <a:pt x="7721" y="9940"/>
                    <a:pt x="4985" y="9940"/>
                  </a:cubicBezTo>
                  <a:cubicBezTo>
                    <a:pt x="2219" y="9940"/>
                    <a:pt x="0" y="7721"/>
                    <a:pt x="0" y="4986"/>
                  </a:cubicBezTo>
                  <a:cubicBezTo>
                    <a:pt x="0" y="2220"/>
                    <a:pt x="2219" y="1"/>
                    <a:pt x="4985" y="1"/>
                  </a:cubicBezTo>
                  <a:cubicBezTo>
                    <a:pt x="7721" y="1"/>
                    <a:pt x="9940" y="2220"/>
                    <a:pt x="9940" y="498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 flipH="1">
              <a:off x="6163600" y="4257024"/>
              <a:ext cx="201233" cy="201233"/>
            </a:xfrm>
            <a:custGeom>
              <a:avLst/>
              <a:gdLst/>
              <a:ahLst/>
              <a:cxnLst/>
              <a:rect l="l" t="t" r="r" b="b"/>
              <a:pathLst>
                <a:path w="6080" h="6080" fill="none" extrusionOk="0">
                  <a:moveTo>
                    <a:pt x="1" y="0"/>
                  </a:moveTo>
                  <a:lnTo>
                    <a:pt x="6080" y="0"/>
                  </a:lnTo>
                  <a:lnTo>
                    <a:pt x="6080" y="6079"/>
                  </a:lnTo>
                  <a:lnTo>
                    <a:pt x="1" y="60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48"/>
          <p:cNvGrpSpPr/>
          <p:nvPr/>
        </p:nvGrpSpPr>
        <p:grpSpPr>
          <a:xfrm>
            <a:off x="2024823" y="2130443"/>
            <a:ext cx="1111800" cy="115460"/>
            <a:chOff x="2024860" y="2121419"/>
            <a:chExt cx="1111800" cy="115460"/>
          </a:xfrm>
        </p:grpSpPr>
        <p:cxnSp>
          <p:nvCxnSpPr>
            <p:cNvPr id="1328" name="Google Shape;1328;p48"/>
            <p:cNvCxnSpPr/>
            <p:nvPr/>
          </p:nvCxnSpPr>
          <p:spPr>
            <a:xfrm>
              <a:off x="2024860" y="2169500"/>
              <a:ext cx="111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9" name="Google Shape;1329;p48"/>
            <p:cNvSpPr/>
            <p:nvPr/>
          </p:nvSpPr>
          <p:spPr>
            <a:xfrm flipH="1">
              <a:off x="2211222" y="2121419"/>
              <a:ext cx="739077" cy="115460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48"/>
          <p:cNvGrpSpPr/>
          <p:nvPr/>
        </p:nvGrpSpPr>
        <p:grpSpPr>
          <a:xfrm rot="2700092">
            <a:off x="3142984" y="1754843"/>
            <a:ext cx="866572" cy="866659"/>
            <a:chOff x="6100216" y="4192618"/>
            <a:chExt cx="328989" cy="329022"/>
          </a:xfrm>
        </p:grpSpPr>
        <p:sp>
          <p:nvSpPr>
            <p:cNvPr id="1331" name="Google Shape;1331;p48"/>
            <p:cNvSpPr/>
            <p:nvPr/>
          </p:nvSpPr>
          <p:spPr>
            <a:xfrm flipH="1">
              <a:off x="6100216" y="4192618"/>
              <a:ext cx="328989" cy="329022"/>
            </a:xfrm>
            <a:custGeom>
              <a:avLst/>
              <a:gdLst/>
              <a:ahLst/>
              <a:cxnLst/>
              <a:rect l="l" t="t" r="r" b="b"/>
              <a:pathLst>
                <a:path w="9940" h="9941" fill="none" extrusionOk="0">
                  <a:moveTo>
                    <a:pt x="9940" y="4986"/>
                  </a:moveTo>
                  <a:cubicBezTo>
                    <a:pt x="9940" y="7721"/>
                    <a:pt x="7721" y="9940"/>
                    <a:pt x="4985" y="9940"/>
                  </a:cubicBezTo>
                  <a:cubicBezTo>
                    <a:pt x="2219" y="9940"/>
                    <a:pt x="0" y="7721"/>
                    <a:pt x="0" y="4986"/>
                  </a:cubicBezTo>
                  <a:cubicBezTo>
                    <a:pt x="0" y="2220"/>
                    <a:pt x="2219" y="1"/>
                    <a:pt x="4985" y="1"/>
                  </a:cubicBezTo>
                  <a:cubicBezTo>
                    <a:pt x="7721" y="1"/>
                    <a:pt x="9940" y="2220"/>
                    <a:pt x="9940" y="498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 flipH="1">
              <a:off x="6163600" y="4257024"/>
              <a:ext cx="201233" cy="201233"/>
            </a:xfrm>
            <a:custGeom>
              <a:avLst/>
              <a:gdLst/>
              <a:ahLst/>
              <a:cxnLst/>
              <a:rect l="l" t="t" r="r" b="b"/>
              <a:pathLst>
                <a:path w="6080" h="6080" fill="none" extrusionOk="0">
                  <a:moveTo>
                    <a:pt x="1" y="0"/>
                  </a:moveTo>
                  <a:lnTo>
                    <a:pt x="6080" y="0"/>
                  </a:lnTo>
                  <a:lnTo>
                    <a:pt x="6080" y="6079"/>
                  </a:lnTo>
                  <a:lnTo>
                    <a:pt x="1" y="60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48"/>
          <p:cNvGrpSpPr/>
          <p:nvPr/>
        </p:nvGrpSpPr>
        <p:grpSpPr>
          <a:xfrm rot="2700092">
            <a:off x="5134459" y="1754843"/>
            <a:ext cx="866572" cy="866659"/>
            <a:chOff x="6100216" y="4192618"/>
            <a:chExt cx="328989" cy="329022"/>
          </a:xfrm>
        </p:grpSpPr>
        <p:sp>
          <p:nvSpPr>
            <p:cNvPr id="1334" name="Google Shape;1334;p48"/>
            <p:cNvSpPr/>
            <p:nvPr/>
          </p:nvSpPr>
          <p:spPr>
            <a:xfrm flipH="1">
              <a:off x="6100216" y="4192618"/>
              <a:ext cx="328989" cy="329022"/>
            </a:xfrm>
            <a:custGeom>
              <a:avLst/>
              <a:gdLst/>
              <a:ahLst/>
              <a:cxnLst/>
              <a:rect l="l" t="t" r="r" b="b"/>
              <a:pathLst>
                <a:path w="9940" h="9941" fill="none" extrusionOk="0">
                  <a:moveTo>
                    <a:pt x="9940" y="4986"/>
                  </a:moveTo>
                  <a:cubicBezTo>
                    <a:pt x="9940" y="7721"/>
                    <a:pt x="7721" y="9940"/>
                    <a:pt x="4985" y="9940"/>
                  </a:cubicBezTo>
                  <a:cubicBezTo>
                    <a:pt x="2219" y="9940"/>
                    <a:pt x="0" y="7721"/>
                    <a:pt x="0" y="4986"/>
                  </a:cubicBezTo>
                  <a:cubicBezTo>
                    <a:pt x="0" y="2220"/>
                    <a:pt x="2219" y="1"/>
                    <a:pt x="4985" y="1"/>
                  </a:cubicBezTo>
                  <a:cubicBezTo>
                    <a:pt x="7721" y="1"/>
                    <a:pt x="9940" y="2220"/>
                    <a:pt x="9940" y="498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 flipH="1">
              <a:off x="6163600" y="4257024"/>
              <a:ext cx="201233" cy="201233"/>
            </a:xfrm>
            <a:custGeom>
              <a:avLst/>
              <a:gdLst/>
              <a:ahLst/>
              <a:cxnLst/>
              <a:rect l="l" t="t" r="r" b="b"/>
              <a:pathLst>
                <a:path w="6080" h="6080" fill="none" extrusionOk="0">
                  <a:moveTo>
                    <a:pt x="1" y="0"/>
                  </a:moveTo>
                  <a:lnTo>
                    <a:pt x="6080" y="0"/>
                  </a:lnTo>
                  <a:lnTo>
                    <a:pt x="6080" y="6079"/>
                  </a:lnTo>
                  <a:lnTo>
                    <a:pt x="1" y="60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8"/>
          <p:cNvGrpSpPr/>
          <p:nvPr/>
        </p:nvGrpSpPr>
        <p:grpSpPr>
          <a:xfrm rot="2700092">
            <a:off x="7125934" y="1754843"/>
            <a:ext cx="866572" cy="866659"/>
            <a:chOff x="6100216" y="4192618"/>
            <a:chExt cx="328989" cy="329022"/>
          </a:xfrm>
        </p:grpSpPr>
        <p:sp>
          <p:nvSpPr>
            <p:cNvPr id="1337" name="Google Shape;1337;p48"/>
            <p:cNvSpPr/>
            <p:nvPr/>
          </p:nvSpPr>
          <p:spPr>
            <a:xfrm flipH="1">
              <a:off x="6100216" y="4192618"/>
              <a:ext cx="328989" cy="329022"/>
            </a:xfrm>
            <a:custGeom>
              <a:avLst/>
              <a:gdLst/>
              <a:ahLst/>
              <a:cxnLst/>
              <a:rect l="l" t="t" r="r" b="b"/>
              <a:pathLst>
                <a:path w="9940" h="9941" fill="none" extrusionOk="0">
                  <a:moveTo>
                    <a:pt x="9940" y="4986"/>
                  </a:moveTo>
                  <a:cubicBezTo>
                    <a:pt x="9940" y="7721"/>
                    <a:pt x="7721" y="9940"/>
                    <a:pt x="4985" y="9940"/>
                  </a:cubicBezTo>
                  <a:cubicBezTo>
                    <a:pt x="2219" y="9940"/>
                    <a:pt x="0" y="7721"/>
                    <a:pt x="0" y="4986"/>
                  </a:cubicBezTo>
                  <a:cubicBezTo>
                    <a:pt x="0" y="2220"/>
                    <a:pt x="2219" y="1"/>
                    <a:pt x="4985" y="1"/>
                  </a:cubicBezTo>
                  <a:cubicBezTo>
                    <a:pt x="7721" y="1"/>
                    <a:pt x="9940" y="2220"/>
                    <a:pt x="9940" y="498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 flipH="1">
              <a:off x="6163600" y="4257024"/>
              <a:ext cx="201233" cy="201233"/>
            </a:xfrm>
            <a:custGeom>
              <a:avLst/>
              <a:gdLst/>
              <a:ahLst/>
              <a:cxnLst/>
              <a:rect l="l" t="t" r="r" b="b"/>
              <a:pathLst>
                <a:path w="6080" h="6080" fill="none" extrusionOk="0">
                  <a:moveTo>
                    <a:pt x="1" y="0"/>
                  </a:moveTo>
                  <a:lnTo>
                    <a:pt x="6080" y="0"/>
                  </a:lnTo>
                  <a:lnTo>
                    <a:pt x="6080" y="6079"/>
                  </a:lnTo>
                  <a:lnTo>
                    <a:pt x="1" y="60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48"/>
          <p:cNvGrpSpPr/>
          <p:nvPr/>
        </p:nvGrpSpPr>
        <p:grpSpPr>
          <a:xfrm>
            <a:off x="4016110" y="2130443"/>
            <a:ext cx="1111800" cy="115460"/>
            <a:chOff x="2024860" y="2121419"/>
            <a:chExt cx="1111800" cy="115460"/>
          </a:xfrm>
        </p:grpSpPr>
        <p:cxnSp>
          <p:nvCxnSpPr>
            <p:cNvPr id="1340" name="Google Shape;1340;p48"/>
            <p:cNvCxnSpPr/>
            <p:nvPr/>
          </p:nvCxnSpPr>
          <p:spPr>
            <a:xfrm>
              <a:off x="2024860" y="2169500"/>
              <a:ext cx="111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1" name="Google Shape;1341;p48"/>
            <p:cNvSpPr/>
            <p:nvPr/>
          </p:nvSpPr>
          <p:spPr>
            <a:xfrm flipH="1">
              <a:off x="2211222" y="2121419"/>
              <a:ext cx="739077" cy="115460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6007410" y="2130443"/>
            <a:ext cx="1111800" cy="115460"/>
            <a:chOff x="2024860" y="2121419"/>
            <a:chExt cx="1111800" cy="115460"/>
          </a:xfrm>
        </p:grpSpPr>
        <p:cxnSp>
          <p:nvCxnSpPr>
            <p:cNvPr id="1343" name="Google Shape;1343;p48"/>
            <p:cNvCxnSpPr/>
            <p:nvPr/>
          </p:nvCxnSpPr>
          <p:spPr>
            <a:xfrm>
              <a:off x="2024860" y="2169500"/>
              <a:ext cx="111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4" name="Google Shape;1344;p48"/>
            <p:cNvSpPr/>
            <p:nvPr/>
          </p:nvSpPr>
          <p:spPr>
            <a:xfrm flipH="1">
              <a:off x="2211222" y="2121419"/>
              <a:ext cx="739077" cy="115460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8"/>
          <p:cNvGrpSpPr/>
          <p:nvPr/>
        </p:nvGrpSpPr>
        <p:grpSpPr>
          <a:xfrm rot="10800000" flipH="1">
            <a:off x="8016767" y="2130456"/>
            <a:ext cx="2240950" cy="1657325"/>
            <a:chOff x="4603700" y="-443725"/>
            <a:chExt cx="2240950" cy="1657325"/>
          </a:xfrm>
        </p:grpSpPr>
        <p:sp>
          <p:nvSpPr>
            <p:cNvPr id="1346" name="Google Shape;1346;p48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 rot="10800000">
            <a:off x="-1118207" y="2130456"/>
            <a:ext cx="2240950" cy="1657325"/>
            <a:chOff x="4603700" y="-443725"/>
            <a:chExt cx="2240950" cy="1657325"/>
          </a:xfrm>
        </p:grpSpPr>
        <p:sp>
          <p:nvSpPr>
            <p:cNvPr id="1349" name="Google Shape;1349;p48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48"/>
          <p:cNvGrpSpPr/>
          <p:nvPr/>
        </p:nvGrpSpPr>
        <p:grpSpPr>
          <a:xfrm>
            <a:off x="1352717" y="2076710"/>
            <a:ext cx="464167" cy="222925"/>
            <a:chOff x="4003625" y="3839200"/>
            <a:chExt cx="323800" cy="155500"/>
          </a:xfrm>
        </p:grpSpPr>
        <p:sp>
          <p:nvSpPr>
            <p:cNvPr id="1352" name="Google Shape;1352;p48"/>
            <p:cNvSpPr/>
            <p:nvPr/>
          </p:nvSpPr>
          <p:spPr>
            <a:xfrm>
              <a:off x="4073750" y="3850700"/>
              <a:ext cx="105975" cy="35875"/>
            </a:xfrm>
            <a:custGeom>
              <a:avLst/>
              <a:gdLst/>
              <a:ahLst/>
              <a:cxnLst/>
              <a:rect l="l" t="t" r="r" b="b"/>
              <a:pathLst>
                <a:path w="4239" h="1435" extrusionOk="0">
                  <a:moveTo>
                    <a:pt x="2820" y="0"/>
                  </a:moveTo>
                  <a:lnTo>
                    <a:pt x="1" y="16"/>
                  </a:lnTo>
                  <a:lnTo>
                    <a:pt x="1419" y="1434"/>
                  </a:lnTo>
                  <a:lnTo>
                    <a:pt x="4238" y="1419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4118050" y="3895050"/>
              <a:ext cx="105950" cy="35825"/>
            </a:xfrm>
            <a:custGeom>
              <a:avLst/>
              <a:gdLst/>
              <a:ahLst/>
              <a:cxnLst/>
              <a:rect l="l" t="t" r="r" b="b"/>
              <a:pathLst>
                <a:path w="4238" h="1433" extrusionOk="0">
                  <a:moveTo>
                    <a:pt x="2819" y="0"/>
                  </a:moveTo>
                  <a:lnTo>
                    <a:pt x="1" y="14"/>
                  </a:lnTo>
                  <a:lnTo>
                    <a:pt x="1418" y="1433"/>
                  </a:lnTo>
                  <a:lnTo>
                    <a:pt x="4237" y="1416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4160425" y="3937400"/>
              <a:ext cx="105950" cy="35850"/>
            </a:xfrm>
            <a:custGeom>
              <a:avLst/>
              <a:gdLst/>
              <a:ahLst/>
              <a:cxnLst/>
              <a:rect l="l" t="t" r="r" b="b"/>
              <a:pathLst>
                <a:path w="4238" h="1434" extrusionOk="0">
                  <a:moveTo>
                    <a:pt x="2820" y="1"/>
                  </a:moveTo>
                  <a:lnTo>
                    <a:pt x="1" y="17"/>
                  </a:lnTo>
                  <a:lnTo>
                    <a:pt x="1419" y="1433"/>
                  </a:lnTo>
                  <a:lnTo>
                    <a:pt x="4237" y="1418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4034300" y="3839200"/>
              <a:ext cx="293125" cy="155500"/>
            </a:xfrm>
            <a:custGeom>
              <a:avLst/>
              <a:gdLst/>
              <a:ahLst/>
              <a:cxnLst/>
              <a:rect l="l" t="t" r="r" b="b"/>
              <a:pathLst>
                <a:path w="11725" h="6220" extrusionOk="0">
                  <a:moveTo>
                    <a:pt x="90" y="0"/>
                  </a:moveTo>
                  <a:lnTo>
                    <a:pt x="1" y="215"/>
                  </a:lnTo>
                  <a:lnTo>
                    <a:pt x="4454" y="216"/>
                  </a:lnTo>
                  <a:lnTo>
                    <a:pt x="10397" y="6157"/>
                  </a:lnTo>
                  <a:lnTo>
                    <a:pt x="10398" y="6154"/>
                  </a:lnTo>
                  <a:lnTo>
                    <a:pt x="10463" y="6219"/>
                  </a:lnTo>
                  <a:lnTo>
                    <a:pt x="11725" y="6219"/>
                  </a:lnTo>
                  <a:lnTo>
                    <a:pt x="11004" y="5498"/>
                  </a:lnTo>
                  <a:lnTo>
                    <a:pt x="10587" y="5498"/>
                  </a:lnTo>
                  <a:lnTo>
                    <a:pt x="7934" y="2847"/>
                  </a:lnTo>
                  <a:lnTo>
                    <a:pt x="6796" y="1708"/>
                  </a:lnTo>
                  <a:lnTo>
                    <a:pt x="6796" y="551"/>
                  </a:lnTo>
                  <a:lnTo>
                    <a:pt x="6489" y="243"/>
                  </a:lnTo>
                  <a:lnTo>
                    <a:pt x="4786" y="243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4003625" y="3849925"/>
              <a:ext cx="191650" cy="138675"/>
            </a:xfrm>
            <a:custGeom>
              <a:avLst/>
              <a:gdLst/>
              <a:ahLst/>
              <a:cxnLst/>
              <a:rect l="l" t="t" r="r" b="b"/>
              <a:pathLst>
                <a:path w="7666" h="5547" extrusionOk="0">
                  <a:moveTo>
                    <a:pt x="0" y="0"/>
                  </a:moveTo>
                  <a:lnTo>
                    <a:pt x="69" y="181"/>
                  </a:lnTo>
                  <a:lnTo>
                    <a:pt x="1565" y="181"/>
                  </a:lnTo>
                  <a:lnTo>
                    <a:pt x="1797" y="414"/>
                  </a:lnTo>
                  <a:lnTo>
                    <a:pt x="2169" y="414"/>
                  </a:lnTo>
                  <a:lnTo>
                    <a:pt x="7302" y="5546"/>
                  </a:lnTo>
                  <a:lnTo>
                    <a:pt x="7666" y="5546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48"/>
          <p:cNvGrpSpPr/>
          <p:nvPr/>
        </p:nvGrpSpPr>
        <p:grpSpPr>
          <a:xfrm>
            <a:off x="3316954" y="2107507"/>
            <a:ext cx="518802" cy="161332"/>
            <a:chOff x="4008575" y="2806700"/>
            <a:chExt cx="323725" cy="100675"/>
          </a:xfrm>
        </p:grpSpPr>
        <p:sp>
          <p:nvSpPr>
            <p:cNvPr id="1358" name="Google Shape;1358;p48"/>
            <p:cNvSpPr/>
            <p:nvPr/>
          </p:nvSpPr>
          <p:spPr>
            <a:xfrm>
              <a:off x="4019200" y="2806700"/>
              <a:ext cx="52675" cy="26925"/>
            </a:xfrm>
            <a:custGeom>
              <a:avLst/>
              <a:gdLst/>
              <a:ahLst/>
              <a:cxnLst/>
              <a:rect l="l" t="t" r="r" b="b"/>
              <a:pathLst>
                <a:path w="2107" h="1077" extrusionOk="0">
                  <a:moveTo>
                    <a:pt x="1" y="0"/>
                  </a:moveTo>
                  <a:lnTo>
                    <a:pt x="929" y="1077"/>
                  </a:lnTo>
                  <a:lnTo>
                    <a:pt x="2106" y="1077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4058975" y="2806700"/>
              <a:ext cx="61075" cy="26925"/>
            </a:xfrm>
            <a:custGeom>
              <a:avLst/>
              <a:gdLst/>
              <a:ahLst/>
              <a:cxnLst/>
              <a:rect l="l" t="t" r="r" b="b"/>
              <a:pathLst>
                <a:path w="2443" h="1077" extrusionOk="0">
                  <a:moveTo>
                    <a:pt x="0" y="0"/>
                  </a:moveTo>
                  <a:lnTo>
                    <a:pt x="822" y="1077"/>
                  </a:lnTo>
                  <a:lnTo>
                    <a:pt x="2443" y="10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4008575" y="2839275"/>
              <a:ext cx="323575" cy="45550"/>
            </a:xfrm>
            <a:custGeom>
              <a:avLst/>
              <a:gdLst/>
              <a:ahLst/>
              <a:cxnLst/>
              <a:rect l="l" t="t" r="r" b="b"/>
              <a:pathLst>
                <a:path w="12943" h="1822" extrusionOk="0">
                  <a:moveTo>
                    <a:pt x="11196" y="1"/>
                  </a:moveTo>
                  <a:cubicBezTo>
                    <a:pt x="11192" y="1"/>
                    <a:pt x="11187" y="1"/>
                    <a:pt x="11183" y="1"/>
                  </a:cubicBezTo>
                  <a:lnTo>
                    <a:pt x="1203" y="1"/>
                  </a:lnTo>
                  <a:lnTo>
                    <a:pt x="585" y="828"/>
                  </a:lnTo>
                  <a:lnTo>
                    <a:pt x="286" y="828"/>
                  </a:lnTo>
                  <a:cubicBezTo>
                    <a:pt x="180" y="832"/>
                    <a:pt x="180" y="989"/>
                    <a:pt x="286" y="995"/>
                  </a:cubicBezTo>
                  <a:lnTo>
                    <a:pt x="463" y="995"/>
                  </a:lnTo>
                  <a:lnTo>
                    <a:pt x="110" y="1469"/>
                  </a:lnTo>
                  <a:cubicBezTo>
                    <a:pt x="0" y="1614"/>
                    <a:pt x="103" y="1821"/>
                    <a:pt x="284" y="1821"/>
                  </a:cubicBezTo>
                  <a:cubicBezTo>
                    <a:pt x="285" y="1821"/>
                    <a:pt x="286" y="1821"/>
                    <a:pt x="286" y="1821"/>
                  </a:cubicBezTo>
                  <a:lnTo>
                    <a:pt x="285" y="1821"/>
                  </a:lnTo>
                  <a:cubicBezTo>
                    <a:pt x="354" y="1821"/>
                    <a:pt x="420" y="1789"/>
                    <a:pt x="461" y="1734"/>
                  </a:cubicBezTo>
                  <a:lnTo>
                    <a:pt x="1013" y="995"/>
                  </a:lnTo>
                  <a:lnTo>
                    <a:pt x="3224" y="995"/>
                  </a:lnTo>
                  <a:lnTo>
                    <a:pt x="4758" y="1541"/>
                  </a:lnTo>
                  <a:cubicBezTo>
                    <a:pt x="4765" y="1543"/>
                    <a:pt x="4773" y="1545"/>
                    <a:pt x="4781" y="1545"/>
                  </a:cubicBezTo>
                  <a:cubicBezTo>
                    <a:pt x="4783" y="1545"/>
                    <a:pt x="4785" y="1545"/>
                    <a:pt x="4786" y="1545"/>
                  </a:cubicBezTo>
                  <a:lnTo>
                    <a:pt x="6394" y="1545"/>
                  </a:lnTo>
                  <a:cubicBezTo>
                    <a:pt x="6406" y="1545"/>
                    <a:pt x="6419" y="1542"/>
                    <a:pt x="6430" y="1536"/>
                  </a:cubicBezTo>
                  <a:lnTo>
                    <a:pt x="7554" y="995"/>
                  </a:lnTo>
                  <a:lnTo>
                    <a:pt x="9685" y="995"/>
                  </a:lnTo>
                  <a:lnTo>
                    <a:pt x="11113" y="1757"/>
                  </a:lnTo>
                  <a:cubicBezTo>
                    <a:pt x="11125" y="1762"/>
                    <a:pt x="11139" y="1765"/>
                    <a:pt x="11152" y="1766"/>
                  </a:cubicBezTo>
                  <a:lnTo>
                    <a:pt x="12855" y="1766"/>
                  </a:lnTo>
                  <a:cubicBezTo>
                    <a:pt x="12856" y="1766"/>
                    <a:pt x="12857" y="1766"/>
                    <a:pt x="12858" y="1766"/>
                  </a:cubicBezTo>
                  <a:cubicBezTo>
                    <a:pt x="12905" y="1766"/>
                    <a:pt x="12943" y="1730"/>
                    <a:pt x="12943" y="1683"/>
                  </a:cubicBezTo>
                  <a:cubicBezTo>
                    <a:pt x="12943" y="1636"/>
                    <a:pt x="12905" y="1600"/>
                    <a:pt x="12858" y="1600"/>
                  </a:cubicBezTo>
                  <a:cubicBezTo>
                    <a:pt x="12857" y="1600"/>
                    <a:pt x="12856" y="1600"/>
                    <a:pt x="12855" y="1600"/>
                  </a:cubicBezTo>
                  <a:lnTo>
                    <a:pt x="11173" y="1600"/>
                  </a:lnTo>
                  <a:lnTo>
                    <a:pt x="9744" y="838"/>
                  </a:lnTo>
                  <a:cubicBezTo>
                    <a:pt x="9731" y="832"/>
                    <a:pt x="9718" y="828"/>
                    <a:pt x="9704" y="828"/>
                  </a:cubicBezTo>
                  <a:lnTo>
                    <a:pt x="7535" y="828"/>
                  </a:lnTo>
                  <a:cubicBezTo>
                    <a:pt x="7521" y="828"/>
                    <a:pt x="7510" y="831"/>
                    <a:pt x="7499" y="836"/>
                  </a:cubicBezTo>
                  <a:lnTo>
                    <a:pt x="6375" y="1380"/>
                  </a:lnTo>
                  <a:lnTo>
                    <a:pt x="4800" y="1380"/>
                  </a:lnTo>
                  <a:lnTo>
                    <a:pt x="3265" y="832"/>
                  </a:lnTo>
                  <a:cubicBezTo>
                    <a:pt x="3257" y="829"/>
                    <a:pt x="3248" y="828"/>
                    <a:pt x="3238" y="827"/>
                  </a:cubicBezTo>
                  <a:lnTo>
                    <a:pt x="1136" y="827"/>
                  </a:lnTo>
                  <a:lnTo>
                    <a:pt x="1424" y="441"/>
                  </a:lnTo>
                  <a:lnTo>
                    <a:pt x="11183" y="441"/>
                  </a:lnTo>
                  <a:cubicBezTo>
                    <a:pt x="11187" y="442"/>
                    <a:pt x="11192" y="442"/>
                    <a:pt x="11196" y="442"/>
                  </a:cubicBezTo>
                  <a:cubicBezTo>
                    <a:pt x="11317" y="442"/>
                    <a:pt x="11416" y="344"/>
                    <a:pt x="11416" y="221"/>
                  </a:cubicBezTo>
                  <a:cubicBezTo>
                    <a:pt x="11416" y="98"/>
                    <a:pt x="11317" y="1"/>
                    <a:pt x="11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4107225" y="2806725"/>
              <a:ext cx="115250" cy="26900"/>
            </a:xfrm>
            <a:custGeom>
              <a:avLst/>
              <a:gdLst/>
              <a:ahLst/>
              <a:cxnLst/>
              <a:rect l="l" t="t" r="r" b="b"/>
              <a:pathLst>
                <a:path w="4610" h="1076" extrusionOk="0">
                  <a:moveTo>
                    <a:pt x="1" y="1"/>
                  </a:moveTo>
                  <a:lnTo>
                    <a:pt x="822" y="1076"/>
                  </a:lnTo>
                  <a:lnTo>
                    <a:pt x="1058" y="1076"/>
                  </a:lnTo>
                  <a:lnTo>
                    <a:pt x="667" y="600"/>
                  </a:lnTo>
                  <a:cubicBezTo>
                    <a:pt x="626" y="551"/>
                    <a:pt x="639" y="483"/>
                    <a:pt x="696" y="448"/>
                  </a:cubicBezTo>
                  <a:cubicBezTo>
                    <a:pt x="720" y="434"/>
                    <a:pt x="745" y="427"/>
                    <a:pt x="771" y="427"/>
                  </a:cubicBezTo>
                  <a:cubicBezTo>
                    <a:pt x="810" y="427"/>
                    <a:pt x="848" y="443"/>
                    <a:pt x="876" y="473"/>
                  </a:cubicBezTo>
                  <a:lnTo>
                    <a:pt x="1372" y="1076"/>
                  </a:lnTo>
                  <a:lnTo>
                    <a:pt x="1652" y="1076"/>
                  </a:lnTo>
                  <a:lnTo>
                    <a:pt x="1261" y="600"/>
                  </a:lnTo>
                  <a:cubicBezTo>
                    <a:pt x="1220" y="551"/>
                    <a:pt x="1234" y="483"/>
                    <a:pt x="1292" y="448"/>
                  </a:cubicBezTo>
                  <a:cubicBezTo>
                    <a:pt x="1315" y="434"/>
                    <a:pt x="1341" y="427"/>
                    <a:pt x="1367" y="427"/>
                  </a:cubicBezTo>
                  <a:cubicBezTo>
                    <a:pt x="1407" y="427"/>
                    <a:pt x="1446" y="443"/>
                    <a:pt x="1471" y="473"/>
                  </a:cubicBezTo>
                  <a:lnTo>
                    <a:pt x="1968" y="1076"/>
                  </a:lnTo>
                  <a:lnTo>
                    <a:pt x="2247" y="1076"/>
                  </a:lnTo>
                  <a:lnTo>
                    <a:pt x="1858" y="600"/>
                  </a:lnTo>
                  <a:cubicBezTo>
                    <a:pt x="1815" y="551"/>
                    <a:pt x="1830" y="483"/>
                    <a:pt x="1887" y="448"/>
                  </a:cubicBezTo>
                  <a:cubicBezTo>
                    <a:pt x="1910" y="434"/>
                    <a:pt x="1936" y="427"/>
                    <a:pt x="1961" y="427"/>
                  </a:cubicBezTo>
                  <a:cubicBezTo>
                    <a:pt x="2000" y="427"/>
                    <a:pt x="2038" y="443"/>
                    <a:pt x="2067" y="473"/>
                  </a:cubicBezTo>
                  <a:lnTo>
                    <a:pt x="2563" y="1076"/>
                  </a:lnTo>
                  <a:lnTo>
                    <a:pt x="2843" y="1076"/>
                  </a:lnTo>
                  <a:lnTo>
                    <a:pt x="2452" y="600"/>
                  </a:lnTo>
                  <a:cubicBezTo>
                    <a:pt x="2411" y="551"/>
                    <a:pt x="2425" y="483"/>
                    <a:pt x="2483" y="448"/>
                  </a:cubicBezTo>
                  <a:cubicBezTo>
                    <a:pt x="2506" y="434"/>
                    <a:pt x="2531" y="427"/>
                    <a:pt x="2556" y="427"/>
                  </a:cubicBezTo>
                  <a:cubicBezTo>
                    <a:pt x="2595" y="427"/>
                    <a:pt x="2634" y="443"/>
                    <a:pt x="2662" y="473"/>
                  </a:cubicBezTo>
                  <a:lnTo>
                    <a:pt x="3158" y="1076"/>
                  </a:lnTo>
                  <a:lnTo>
                    <a:pt x="3438" y="1076"/>
                  </a:lnTo>
                  <a:lnTo>
                    <a:pt x="3046" y="600"/>
                  </a:lnTo>
                  <a:cubicBezTo>
                    <a:pt x="3007" y="551"/>
                    <a:pt x="3019" y="483"/>
                    <a:pt x="3077" y="448"/>
                  </a:cubicBezTo>
                  <a:cubicBezTo>
                    <a:pt x="3100" y="434"/>
                    <a:pt x="3125" y="427"/>
                    <a:pt x="3150" y="427"/>
                  </a:cubicBezTo>
                  <a:cubicBezTo>
                    <a:pt x="3189" y="427"/>
                    <a:pt x="3228" y="443"/>
                    <a:pt x="3256" y="473"/>
                  </a:cubicBezTo>
                  <a:lnTo>
                    <a:pt x="3753" y="1076"/>
                  </a:lnTo>
                  <a:lnTo>
                    <a:pt x="4032" y="1076"/>
                  </a:lnTo>
                  <a:lnTo>
                    <a:pt x="3642" y="600"/>
                  </a:lnTo>
                  <a:cubicBezTo>
                    <a:pt x="3599" y="551"/>
                    <a:pt x="3613" y="483"/>
                    <a:pt x="3671" y="448"/>
                  </a:cubicBezTo>
                  <a:lnTo>
                    <a:pt x="3670" y="448"/>
                  </a:lnTo>
                  <a:cubicBezTo>
                    <a:pt x="3693" y="434"/>
                    <a:pt x="3718" y="427"/>
                    <a:pt x="3744" y="427"/>
                  </a:cubicBezTo>
                  <a:cubicBezTo>
                    <a:pt x="3783" y="427"/>
                    <a:pt x="3821" y="443"/>
                    <a:pt x="3849" y="473"/>
                  </a:cubicBezTo>
                  <a:lnTo>
                    <a:pt x="4347" y="1076"/>
                  </a:lnTo>
                  <a:lnTo>
                    <a:pt x="4610" y="1076"/>
                  </a:lnTo>
                  <a:lnTo>
                    <a:pt x="36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4167950" y="2890750"/>
              <a:ext cx="27350" cy="16625"/>
            </a:xfrm>
            <a:custGeom>
              <a:avLst/>
              <a:gdLst/>
              <a:ahLst/>
              <a:cxnLst/>
              <a:rect l="l" t="t" r="r" b="b"/>
              <a:pathLst>
                <a:path w="1094" h="665" extrusionOk="0">
                  <a:moveTo>
                    <a:pt x="494" y="1"/>
                  </a:moveTo>
                  <a:lnTo>
                    <a:pt x="0" y="297"/>
                  </a:lnTo>
                  <a:lnTo>
                    <a:pt x="0" y="366"/>
                  </a:lnTo>
                  <a:lnTo>
                    <a:pt x="494" y="664"/>
                  </a:lnTo>
                  <a:lnTo>
                    <a:pt x="1094" y="664"/>
                  </a:lnTo>
                  <a:lnTo>
                    <a:pt x="762" y="33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4207175" y="2890750"/>
              <a:ext cx="27375" cy="16625"/>
            </a:xfrm>
            <a:custGeom>
              <a:avLst/>
              <a:gdLst/>
              <a:ahLst/>
              <a:cxnLst/>
              <a:rect l="l" t="t" r="r" b="b"/>
              <a:pathLst>
                <a:path w="1095" h="665" extrusionOk="0">
                  <a:moveTo>
                    <a:pt x="494" y="1"/>
                  </a:moveTo>
                  <a:lnTo>
                    <a:pt x="1" y="297"/>
                  </a:lnTo>
                  <a:lnTo>
                    <a:pt x="1" y="366"/>
                  </a:lnTo>
                  <a:lnTo>
                    <a:pt x="494" y="664"/>
                  </a:lnTo>
                  <a:lnTo>
                    <a:pt x="1094" y="664"/>
                  </a:lnTo>
                  <a:lnTo>
                    <a:pt x="763" y="33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4252875" y="2890750"/>
              <a:ext cx="27350" cy="16625"/>
            </a:xfrm>
            <a:custGeom>
              <a:avLst/>
              <a:gdLst/>
              <a:ahLst/>
              <a:cxnLst/>
              <a:rect l="l" t="t" r="r" b="b"/>
              <a:pathLst>
                <a:path w="1094" h="665" extrusionOk="0">
                  <a:moveTo>
                    <a:pt x="494" y="1"/>
                  </a:moveTo>
                  <a:lnTo>
                    <a:pt x="0" y="297"/>
                  </a:lnTo>
                  <a:lnTo>
                    <a:pt x="0" y="366"/>
                  </a:lnTo>
                  <a:lnTo>
                    <a:pt x="494" y="664"/>
                  </a:lnTo>
                  <a:lnTo>
                    <a:pt x="1094" y="664"/>
                  </a:lnTo>
                  <a:lnTo>
                    <a:pt x="762" y="33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4304925" y="2890750"/>
              <a:ext cx="27375" cy="16625"/>
            </a:xfrm>
            <a:custGeom>
              <a:avLst/>
              <a:gdLst/>
              <a:ahLst/>
              <a:cxnLst/>
              <a:rect l="l" t="t" r="r" b="b"/>
              <a:pathLst>
                <a:path w="1095" h="665" extrusionOk="0">
                  <a:moveTo>
                    <a:pt x="495" y="1"/>
                  </a:moveTo>
                  <a:lnTo>
                    <a:pt x="1" y="297"/>
                  </a:lnTo>
                  <a:lnTo>
                    <a:pt x="1" y="366"/>
                  </a:lnTo>
                  <a:lnTo>
                    <a:pt x="495" y="664"/>
                  </a:lnTo>
                  <a:lnTo>
                    <a:pt x="1095" y="664"/>
                  </a:lnTo>
                  <a:lnTo>
                    <a:pt x="763" y="333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376693" y="1996617"/>
            <a:ext cx="346991" cy="383111"/>
            <a:chOff x="6884675" y="1643625"/>
            <a:chExt cx="278350" cy="307300"/>
          </a:xfrm>
        </p:grpSpPr>
        <p:sp>
          <p:nvSpPr>
            <p:cNvPr id="1367" name="Google Shape;1367;p48"/>
            <p:cNvSpPr/>
            <p:nvPr/>
          </p:nvSpPr>
          <p:spPr>
            <a:xfrm>
              <a:off x="6884675" y="1643625"/>
              <a:ext cx="278350" cy="307300"/>
            </a:xfrm>
            <a:custGeom>
              <a:avLst/>
              <a:gdLst/>
              <a:ahLst/>
              <a:cxnLst/>
              <a:rect l="l" t="t" r="r" b="b"/>
              <a:pathLst>
                <a:path w="11134" h="12292" extrusionOk="0">
                  <a:moveTo>
                    <a:pt x="10402" y="1"/>
                  </a:moveTo>
                  <a:cubicBezTo>
                    <a:pt x="10330" y="1"/>
                    <a:pt x="10257" y="24"/>
                    <a:pt x="10195" y="71"/>
                  </a:cubicBezTo>
                  <a:lnTo>
                    <a:pt x="1352" y="6826"/>
                  </a:lnTo>
                  <a:cubicBezTo>
                    <a:pt x="140" y="7753"/>
                    <a:pt x="1" y="9616"/>
                    <a:pt x="1042" y="10979"/>
                  </a:cubicBezTo>
                  <a:cubicBezTo>
                    <a:pt x="1543" y="11634"/>
                    <a:pt x="2237" y="12078"/>
                    <a:pt x="3001" y="12232"/>
                  </a:cubicBezTo>
                  <a:cubicBezTo>
                    <a:pt x="3190" y="12272"/>
                    <a:pt x="3382" y="12291"/>
                    <a:pt x="3575" y="12291"/>
                  </a:cubicBezTo>
                  <a:cubicBezTo>
                    <a:pt x="4147" y="12291"/>
                    <a:pt x="4684" y="12115"/>
                    <a:pt x="5132" y="11772"/>
                  </a:cubicBezTo>
                  <a:lnTo>
                    <a:pt x="10955" y="7324"/>
                  </a:lnTo>
                  <a:cubicBezTo>
                    <a:pt x="11105" y="7208"/>
                    <a:pt x="11133" y="6994"/>
                    <a:pt x="11019" y="6844"/>
                  </a:cubicBezTo>
                  <a:cubicBezTo>
                    <a:pt x="10952" y="6756"/>
                    <a:pt x="10850" y="6709"/>
                    <a:pt x="10747" y="6709"/>
                  </a:cubicBezTo>
                  <a:cubicBezTo>
                    <a:pt x="10675" y="6709"/>
                    <a:pt x="10601" y="6732"/>
                    <a:pt x="10539" y="6779"/>
                  </a:cubicBezTo>
                  <a:lnTo>
                    <a:pt x="4715" y="11229"/>
                  </a:lnTo>
                  <a:cubicBezTo>
                    <a:pt x="4391" y="11478"/>
                    <a:pt x="3996" y="11607"/>
                    <a:pt x="3573" y="11607"/>
                  </a:cubicBezTo>
                  <a:cubicBezTo>
                    <a:pt x="3430" y="11607"/>
                    <a:pt x="3284" y="11592"/>
                    <a:pt x="3136" y="11562"/>
                  </a:cubicBezTo>
                  <a:cubicBezTo>
                    <a:pt x="2536" y="11441"/>
                    <a:pt x="1986" y="11085"/>
                    <a:pt x="1587" y="10564"/>
                  </a:cubicBezTo>
                  <a:cubicBezTo>
                    <a:pt x="774" y="9500"/>
                    <a:pt x="854" y="8068"/>
                    <a:pt x="1767" y="7371"/>
                  </a:cubicBezTo>
                  <a:lnTo>
                    <a:pt x="10610" y="614"/>
                  </a:lnTo>
                  <a:cubicBezTo>
                    <a:pt x="10759" y="500"/>
                    <a:pt x="10789" y="285"/>
                    <a:pt x="10675" y="136"/>
                  </a:cubicBezTo>
                  <a:cubicBezTo>
                    <a:pt x="10607" y="47"/>
                    <a:pt x="10505" y="1"/>
                    <a:pt x="10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6928200" y="1719450"/>
              <a:ext cx="183425" cy="189750"/>
            </a:xfrm>
            <a:custGeom>
              <a:avLst/>
              <a:gdLst/>
              <a:ahLst/>
              <a:cxnLst/>
              <a:rect l="l" t="t" r="r" b="b"/>
              <a:pathLst>
                <a:path w="7337" h="7590" extrusionOk="0">
                  <a:moveTo>
                    <a:pt x="7080" y="1"/>
                  </a:moveTo>
                  <a:cubicBezTo>
                    <a:pt x="7031" y="1"/>
                    <a:pt x="6983" y="16"/>
                    <a:pt x="6941" y="48"/>
                  </a:cubicBezTo>
                  <a:lnTo>
                    <a:pt x="1024" y="4568"/>
                  </a:lnTo>
                  <a:cubicBezTo>
                    <a:pt x="213" y="5187"/>
                    <a:pt x="1" y="6275"/>
                    <a:pt x="548" y="6994"/>
                  </a:cubicBezTo>
                  <a:cubicBezTo>
                    <a:pt x="849" y="7387"/>
                    <a:pt x="1318" y="7589"/>
                    <a:pt x="1814" y="7589"/>
                  </a:cubicBezTo>
                  <a:cubicBezTo>
                    <a:pt x="2221" y="7589"/>
                    <a:pt x="2648" y="7451"/>
                    <a:pt x="3015" y="7171"/>
                  </a:cubicBezTo>
                  <a:lnTo>
                    <a:pt x="6910" y="4195"/>
                  </a:lnTo>
                  <a:cubicBezTo>
                    <a:pt x="7010" y="4119"/>
                    <a:pt x="7030" y="3976"/>
                    <a:pt x="6954" y="3876"/>
                  </a:cubicBezTo>
                  <a:cubicBezTo>
                    <a:pt x="6909" y="3817"/>
                    <a:pt x="6840" y="3786"/>
                    <a:pt x="6771" y="3786"/>
                  </a:cubicBezTo>
                  <a:cubicBezTo>
                    <a:pt x="6723" y="3786"/>
                    <a:pt x="6675" y="3801"/>
                    <a:pt x="6633" y="3833"/>
                  </a:cubicBezTo>
                  <a:lnTo>
                    <a:pt x="2737" y="6810"/>
                  </a:lnTo>
                  <a:cubicBezTo>
                    <a:pt x="2453" y="7028"/>
                    <a:pt x="2124" y="7135"/>
                    <a:pt x="1813" y="7135"/>
                  </a:cubicBezTo>
                  <a:cubicBezTo>
                    <a:pt x="1456" y="7135"/>
                    <a:pt x="1124" y="6994"/>
                    <a:pt x="913" y="6717"/>
                  </a:cubicBezTo>
                  <a:cubicBezTo>
                    <a:pt x="517" y="6199"/>
                    <a:pt x="690" y="5398"/>
                    <a:pt x="1302" y="4929"/>
                  </a:cubicBezTo>
                  <a:lnTo>
                    <a:pt x="7218" y="411"/>
                  </a:lnTo>
                  <a:cubicBezTo>
                    <a:pt x="7318" y="333"/>
                    <a:pt x="7336" y="190"/>
                    <a:pt x="7260" y="90"/>
                  </a:cubicBezTo>
                  <a:cubicBezTo>
                    <a:pt x="7215" y="32"/>
                    <a:pt x="7148" y="1"/>
                    <a:pt x="7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6969625" y="1847575"/>
              <a:ext cx="32450" cy="25350"/>
            </a:xfrm>
            <a:custGeom>
              <a:avLst/>
              <a:gdLst/>
              <a:ahLst/>
              <a:cxnLst/>
              <a:rect l="l" t="t" r="r" b="b"/>
              <a:pathLst>
                <a:path w="1298" h="1014" extrusionOk="0">
                  <a:moveTo>
                    <a:pt x="1038" y="0"/>
                  </a:moveTo>
                  <a:cubicBezTo>
                    <a:pt x="989" y="0"/>
                    <a:pt x="939" y="16"/>
                    <a:pt x="897" y="50"/>
                  </a:cubicBezTo>
                  <a:lnTo>
                    <a:pt x="171" y="604"/>
                  </a:lnTo>
                  <a:cubicBezTo>
                    <a:pt x="1" y="737"/>
                    <a:pt x="92" y="1011"/>
                    <a:pt x="310" y="1013"/>
                  </a:cubicBezTo>
                  <a:cubicBezTo>
                    <a:pt x="360" y="1013"/>
                    <a:pt x="408" y="996"/>
                    <a:pt x="448" y="967"/>
                  </a:cubicBezTo>
                  <a:lnTo>
                    <a:pt x="1175" y="412"/>
                  </a:lnTo>
                  <a:cubicBezTo>
                    <a:pt x="1276" y="336"/>
                    <a:pt x="1297" y="191"/>
                    <a:pt x="1220" y="89"/>
                  </a:cubicBezTo>
                  <a:cubicBezTo>
                    <a:pt x="1175" y="31"/>
                    <a:pt x="1107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7007200" y="1819950"/>
              <a:ext cx="31000" cy="25275"/>
            </a:xfrm>
            <a:custGeom>
              <a:avLst/>
              <a:gdLst/>
              <a:ahLst/>
              <a:cxnLst/>
              <a:rect l="l" t="t" r="r" b="b"/>
              <a:pathLst>
                <a:path w="1240" h="1011" extrusionOk="0">
                  <a:moveTo>
                    <a:pt x="982" y="0"/>
                  </a:moveTo>
                  <a:cubicBezTo>
                    <a:pt x="934" y="0"/>
                    <a:pt x="886" y="16"/>
                    <a:pt x="844" y="47"/>
                  </a:cubicBezTo>
                  <a:lnTo>
                    <a:pt x="119" y="601"/>
                  </a:lnTo>
                  <a:cubicBezTo>
                    <a:pt x="19" y="678"/>
                    <a:pt x="0" y="820"/>
                    <a:pt x="75" y="920"/>
                  </a:cubicBezTo>
                  <a:cubicBezTo>
                    <a:pt x="119" y="977"/>
                    <a:pt x="187" y="1009"/>
                    <a:pt x="257" y="1011"/>
                  </a:cubicBezTo>
                  <a:cubicBezTo>
                    <a:pt x="307" y="1011"/>
                    <a:pt x="356" y="994"/>
                    <a:pt x="396" y="963"/>
                  </a:cubicBezTo>
                  <a:lnTo>
                    <a:pt x="1121" y="409"/>
                  </a:lnTo>
                  <a:cubicBezTo>
                    <a:pt x="1221" y="333"/>
                    <a:pt x="1239" y="191"/>
                    <a:pt x="1163" y="91"/>
                  </a:cubicBezTo>
                  <a:cubicBezTo>
                    <a:pt x="1118" y="32"/>
                    <a:pt x="1050" y="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7042075" y="1792250"/>
              <a:ext cx="32400" cy="25250"/>
            </a:xfrm>
            <a:custGeom>
              <a:avLst/>
              <a:gdLst/>
              <a:ahLst/>
              <a:cxnLst/>
              <a:rect l="l" t="t" r="r" b="b"/>
              <a:pathLst>
                <a:path w="1296" h="1010" extrusionOk="0">
                  <a:moveTo>
                    <a:pt x="1037" y="1"/>
                  </a:moveTo>
                  <a:cubicBezTo>
                    <a:pt x="989" y="1"/>
                    <a:pt x="941" y="16"/>
                    <a:pt x="900" y="47"/>
                  </a:cubicBezTo>
                  <a:lnTo>
                    <a:pt x="175" y="602"/>
                  </a:lnTo>
                  <a:cubicBezTo>
                    <a:pt x="0" y="733"/>
                    <a:pt x="94" y="1009"/>
                    <a:pt x="311" y="1009"/>
                  </a:cubicBezTo>
                  <a:cubicBezTo>
                    <a:pt x="312" y="1009"/>
                    <a:pt x="312" y="1009"/>
                    <a:pt x="313" y="1009"/>
                  </a:cubicBezTo>
                  <a:cubicBezTo>
                    <a:pt x="362" y="1009"/>
                    <a:pt x="412" y="994"/>
                    <a:pt x="450" y="963"/>
                  </a:cubicBezTo>
                  <a:lnTo>
                    <a:pt x="1175" y="410"/>
                  </a:lnTo>
                  <a:cubicBezTo>
                    <a:pt x="1275" y="334"/>
                    <a:pt x="1295" y="190"/>
                    <a:pt x="1219" y="91"/>
                  </a:cubicBezTo>
                  <a:cubicBezTo>
                    <a:pt x="1174" y="32"/>
                    <a:pt x="1106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7078425" y="1769750"/>
              <a:ext cx="25500" cy="20100"/>
            </a:xfrm>
            <a:custGeom>
              <a:avLst/>
              <a:gdLst/>
              <a:ahLst/>
              <a:cxnLst/>
              <a:rect l="l" t="t" r="r" b="b"/>
              <a:pathLst>
                <a:path w="1020" h="804" extrusionOk="0">
                  <a:moveTo>
                    <a:pt x="760" y="1"/>
                  </a:moveTo>
                  <a:cubicBezTo>
                    <a:pt x="710" y="1"/>
                    <a:pt x="659" y="17"/>
                    <a:pt x="617" y="51"/>
                  </a:cubicBezTo>
                  <a:lnTo>
                    <a:pt x="171" y="392"/>
                  </a:lnTo>
                  <a:cubicBezTo>
                    <a:pt x="1" y="527"/>
                    <a:pt x="92" y="799"/>
                    <a:pt x="310" y="803"/>
                  </a:cubicBezTo>
                  <a:cubicBezTo>
                    <a:pt x="359" y="803"/>
                    <a:pt x="407" y="786"/>
                    <a:pt x="447" y="755"/>
                  </a:cubicBezTo>
                  <a:lnTo>
                    <a:pt x="895" y="414"/>
                  </a:lnTo>
                  <a:cubicBezTo>
                    <a:pt x="998" y="339"/>
                    <a:pt x="1019" y="192"/>
                    <a:pt x="942" y="90"/>
                  </a:cubicBezTo>
                  <a:cubicBezTo>
                    <a:pt x="897" y="32"/>
                    <a:pt x="82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467</Words>
  <Application>Microsoft Office PowerPoint</Application>
  <PresentationFormat>On-screen Show (16:9)</PresentationFormat>
  <Paragraphs>96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Proxima Nova</vt:lpstr>
      <vt:lpstr>Arial</vt:lpstr>
      <vt:lpstr>Proxima Nova Semibold</vt:lpstr>
      <vt:lpstr>Montserrat</vt:lpstr>
      <vt:lpstr>Montserrat ExtraBold</vt:lpstr>
      <vt:lpstr>Bebas Neue</vt:lpstr>
      <vt:lpstr>Wingdings</vt:lpstr>
      <vt:lpstr>Lato</vt:lpstr>
      <vt:lpstr>Source Sans Pro</vt:lpstr>
      <vt:lpstr>Josefin Slab SemiBold</vt:lpstr>
      <vt:lpstr>Raleway</vt:lpstr>
      <vt:lpstr>Agency FB</vt:lpstr>
      <vt:lpstr>Electronic Circuit Style CV by Slidesgo</vt:lpstr>
      <vt:lpstr>Slidesgo Final Pages</vt:lpstr>
      <vt:lpstr>Web and application programming</vt:lpstr>
      <vt:lpstr>Phạm Tăng Thanh Phong</vt:lpstr>
      <vt:lpstr>ABOUT THE PROJECT</vt:lpstr>
      <vt:lpstr>Project’s Name: 4CG</vt:lpstr>
      <vt:lpstr>Layout</vt:lpstr>
      <vt:lpstr>Home</vt:lpstr>
      <vt:lpstr>4 additional webpages</vt:lpstr>
      <vt:lpstr>Functionality</vt:lpstr>
      <vt:lpstr>Login</vt:lpstr>
      <vt:lpstr>Frameworks, Libraries and Tools</vt:lpstr>
      <vt:lpstr>Libraries</vt:lpstr>
      <vt:lpstr>PowerPoint Presentation</vt:lpstr>
      <vt:lpstr>Advantages</vt:lpstr>
      <vt:lpstr>Disadvantages</vt:lpstr>
      <vt:lpstr>Frameworks</vt:lpstr>
      <vt:lpstr>1. NextJS: React Framework to enhance efficiency of building UI</vt:lpstr>
      <vt:lpstr>2. TailwindCSS: CSS framework for building UI directly in our markup.</vt:lpstr>
      <vt:lpstr>Tools</vt:lpstr>
      <vt:lpstr>Visual Studio Code</vt:lpstr>
      <vt:lpstr>Setting up</vt:lpstr>
      <vt:lpstr>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application programming</dc:title>
  <dc:creator/>
  <cp:lastModifiedBy>Phong Phạm</cp:lastModifiedBy>
  <cp:revision>4</cp:revision>
  <dcterms:created xsi:type="dcterms:W3CDTF">2022-05-04T16:21:00Z</dcterms:created>
  <dcterms:modified xsi:type="dcterms:W3CDTF">2022-05-06T05:58:35Z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0DBF557773234915BE1DDA62A9BD14D8</vt:lpwstr>
  </property>
  <property fmtid="{D5CDD505-2E9C-101B-9397-08002B2CF9AE}" pid="3" name="KSOProductBuildVer">
    <vt:lpwstr>1033-11.2.0.11074</vt:lpwstr>
  </property>
</Properties>
</file>