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5913-9A21-2BCD-2A24-E5CCCFA54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D1506F-6D62-E1DC-95C6-B159A121A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DB9AC-94F7-4434-8C05-71479628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F54-E298-4A7C-B602-241E2CCD59E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50AF0-9D64-4F71-FAE1-7469D574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697B0-466E-9378-6F2D-2B9ECDB4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0F2F-3209-4BA0-9360-61271CE96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A51A2-4FBB-E3D8-B0BA-E792F135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CC84EF-23DE-A8E1-4AAA-6A5DF645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2330F-3548-9945-58FD-D1239FF6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F54-E298-4A7C-B602-241E2CCD59E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BAA36-E6CA-0AA7-F38C-0E91F10C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BDF71-D080-312F-D790-044BD1DD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0F2F-3209-4BA0-9360-61271CE96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0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D88F60-CDC7-3049-E6CE-A46B2BEA9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0BCA6-CE44-5854-D327-19E142F71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7AA41-BF4C-7839-7F13-AA33CA71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F54-E298-4A7C-B602-241E2CCD59E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BB990-5B4A-02D0-A93B-1FA80DEF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285D7-14AE-341F-4F46-532E3256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0F2F-3209-4BA0-9360-61271CE96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4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65C8B-1ED5-8EC3-4F7B-76F9AF82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E629A-BA92-E6A4-0FC6-6AD6017E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6D12E-9D43-0384-0976-7EC40A6C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F54-E298-4A7C-B602-241E2CCD59E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4FC1B-64EB-8D53-C23E-248D23A7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44C98-C557-718E-0D32-44DCECEC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0F2F-3209-4BA0-9360-61271CE96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5AA9E-298E-544F-C059-EC602E77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FB3DEB-CE78-A428-2F88-BD5FB83A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38E2E-A5F9-9492-E9DD-E076CF77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F54-E298-4A7C-B602-241E2CCD59E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EA453-97F5-F4EB-8772-17569F17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0F2AE-196B-AE58-4437-72541EA0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0F2F-3209-4BA0-9360-61271CE96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0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01066-C349-55EB-ABE2-FC13753D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D4909-21AB-8887-0ED5-8696FE522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341E47-1A71-C36A-60E2-11CE312EE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DC3F6-5C46-7D2E-F7CE-4225EDB7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F54-E298-4A7C-B602-241E2CCD59E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5509F-3454-034D-5059-F6F56403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38899D-F1F7-1951-2A13-C94E89EC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0F2F-3209-4BA0-9360-61271CE96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5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D624D-E80E-C6EE-498A-02BF7930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D46C0-D5A4-B974-853B-8B40CCBDC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10CF85-B4EA-6FD1-43A8-2CC545CC3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39B269-1186-2CD1-8BEC-1B9403FE6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5CE801-EBF9-1223-99FC-44F4995ED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8BF467-3218-0C79-72C1-01A51276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F54-E298-4A7C-B602-241E2CCD59E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CB811-30B8-560E-5102-9A852A3C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2E4AAD-77A2-5E43-5906-F8F3178D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0F2F-3209-4BA0-9360-61271CE96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9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F7523-675A-6467-68E8-888B7F1E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69E2F6-197C-D7D6-5DE5-DCF951EC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F54-E298-4A7C-B602-241E2CCD59E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F2EFB1-21D9-9BC4-330D-84CF5097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3024E4-079A-6B2A-4611-A6E94009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0F2F-3209-4BA0-9360-61271CE96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3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6210D0-04D2-A844-32ED-EAB35551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F54-E298-4A7C-B602-241E2CCD59E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53AD1-C162-287F-7CCA-6EB20B1A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C00E80-7776-6E40-425A-51D681CD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0F2F-3209-4BA0-9360-61271CE96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8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60C37-73BE-373A-6A87-0CEE1C91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70DA9-306D-E2FB-168C-180DCC10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78F4C0-71E2-B1DD-768B-914494421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440E5-EB9B-D449-90A7-E5A13890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F54-E298-4A7C-B602-241E2CCD59E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B2AA3-F510-A40B-C323-49FE6DA6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EFE42-6250-A7E4-2D38-A3F3C111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0F2F-3209-4BA0-9360-61271CE96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1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CE947-F8D2-B267-6882-B88595C9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0265B3-34D9-C792-29D2-F25DB5A7F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2B127-8034-EDDA-1C0D-BC8C484E9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329B2-0237-028B-ABFD-1BF2962F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F54-E298-4A7C-B602-241E2CCD59E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C450-ED54-2D50-AB07-85039F23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E4FE9-9EDE-92B4-1C7A-CFEEFA6D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0F2F-3209-4BA0-9360-61271CE96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6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19CF4A-7B91-D9B8-626F-2D610B7B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0DC5F-D77E-D71B-C343-E3F73B746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56C02-8AB7-59AF-5624-3C606C3F7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EF54-E298-4A7C-B602-241E2CCD59E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14BD2-452A-B8D1-5ED8-18B8FBBD1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AD0DA-6502-DFF2-5957-E2FB9B1A4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40F2F-3209-4BA0-9360-61271CE96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0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B201C5-0921-D0CD-6504-3AB3C096D1FF}"/>
              </a:ext>
            </a:extLst>
          </p:cNvPr>
          <p:cNvSpPr/>
          <p:nvPr/>
        </p:nvSpPr>
        <p:spPr>
          <a:xfrm>
            <a:off x="1009650" y="514350"/>
            <a:ext cx="10458450" cy="5829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218CEA-A7C7-63F4-3A4A-1220D44B0E0E}"/>
              </a:ext>
            </a:extLst>
          </p:cNvPr>
          <p:cNvSpPr/>
          <p:nvPr/>
        </p:nvSpPr>
        <p:spPr>
          <a:xfrm>
            <a:off x="1009649" y="514350"/>
            <a:ext cx="31908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펫 커뮤니티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867CCD-7DE0-65DB-CCA8-85182154A2DA}"/>
              </a:ext>
            </a:extLst>
          </p:cNvPr>
          <p:cNvSpPr/>
          <p:nvPr/>
        </p:nvSpPr>
        <p:spPr>
          <a:xfrm>
            <a:off x="1009649" y="1143000"/>
            <a:ext cx="10458450" cy="4286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397EA7-B65C-EB2E-BA10-2B2F0699F4F4}"/>
              </a:ext>
            </a:extLst>
          </p:cNvPr>
          <p:cNvSpPr/>
          <p:nvPr/>
        </p:nvSpPr>
        <p:spPr>
          <a:xfrm>
            <a:off x="1009649" y="1143000"/>
            <a:ext cx="1400176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5A1FB7-9294-1602-218A-740E8103553F}"/>
              </a:ext>
            </a:extLst>
          </p:cNvPr>
          <p:cNvSpPr/>
          <p:nvPr/>
        </p:nvSpPr>
        <p:spPr>
          <a:xfrm>
            <a:off x="9324975" y="514349"/>
            <a:ext cx="214312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646CD2-7107-B7C3-F00B-264A1FB892D7}"/>
              </a:ext>
            </a:extLst>
          </p:cNvPr>
          <p:cNvSpPr/>
          <p:nvPr/>
        </p:nvSpPr>
        <p:spPr>
          <a:xfrm>
            <a:off x="2524124" y="1142999"/>
            <a:ext cx="1400176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F8649-168D-1754-AA3E-E55196DBD40D}"/>
              </a:ext>
            </a:extLst>
          </p:cNvPr>
          <p:cNvSpPr/>
          <p:nvPr/>
        </p:nvSpPr>
        <p:spPr>
          <a:xfrm>
            <a:off x="4038598" y="1142998"/>
            <a:ext cx="1400176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고양이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76D557-CC43-677C-A62D-90B6113D6188}"/>
              </a:ext>
            </a:extLst>
          </p:cNvPr>
          <p:cNvSpPr/>
          <p:nvPr/>
        </p:nvSpPr>
        <p:spPr>
          <a:xfrm>
            <a:off x="995366" y="3309935"/>
            <a:ext cx="1257301" cy="73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D8F06E-C147-1A68-9A54-3440C7B0A4B7}"/>
              </a:ext>
            </a:extLst>
          </p:cNvPr>
          <p:cNvSpPr/>
          <p:nvPr/>
        </p:nvSpPr>
        <p:spPr>
          <a:xfrm>
            <a:off x="2409825" y="3309935"/>
            <a:ext cx="9058273" cy="73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475EAF-E90E-CD07-5738-D4792D78AFD2}"/>
              </a:ext>
            </a:extLst>
          </p:cNvPr>
          <p:cNvSpPr/>
          <p:nvPr/>
        </p:nvSpPr>
        <p:spPr>
          <a:xfrm>
            <a:off x="995366" y="2695570"/>
            <a:ext cx="10458450" cy="33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이미지   </a:t>
            </a:r>
            <a:r>
              <a:rPr lang="en-US" altLang="ko-KR" dirty="0"/>
              <a:t>/            </a:t>
            </a:r>
            <a:r>
              <a:rPr lang="ko-KR" altLang="en-US" dirty="0"/>
              <a:t>제목              </a:t>
            </a:r>
            <a:r>
              <a:rPr lang="en-US" altLang="ko-KR" dirty="0"/>
              <a:t>/     </a:t>
            </a:r>
            <a:r>
              <a:rPr lang="ko-KR" altLang="en-US" dirty="0"/>
              <a:t>글쓴이     </a:t>
            </a:r>
            <a:r>
              <a:rPr lang="en-US" altLang="ko-KR" dirty="0"/>
              <a:t> /      </a:t>
            </a:r>
            <a:r>
              <a:rPr lang="ko-KR" altLang="en-US" dirty="0"/>
              <a:t>날짜 </a:t>
            </a:r>
            <a:r>
              <a:rPr lang="en-US" altLang="ko-KR" dirty="0"/>
              <a:t>      /   </a:t>
            </a:r>
            <a:r>
              <a:rPr lang="ko-KR" altLang="en-US" dirty="0"/>
              <a:t>     조회수        </a:t>
            </a:r>
            <a:r>
              <a:rPr lang="en-US" altLang="ko-KR" dirty="0"/>
              <a:t>/   </a:t>
            </a:r>
            <a:r>
              <a:rPr lang="ko-KR" altLang="en-US" dirty="0" err="1"/>
              <a:t>추천수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AB0ADE-D110-F4B8-AB5A-A672C4C94225}"/>
              </a:ext>
            </a:extLst>
          </p:cNvPr>
          <p:cNvSpPr/>
          <p:nvPr/>
        </p:nvSpPr>
        <p:spPr>
          <a:xfrm>
            <a:off x="5553072" y="1142998"/>
            <a:ext cx="1400176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9CB41E-9CB2-3B18-9698-0CB711658079}"/>
              </a:ext>
            </a:extLst>
          </p:cNvPr>
          <p:cNvSpPr/>
          <p:nvPr/>
        </p:nvSpPr>
        <p:spPr>
          <a:xfrm>
            <a:off x="1009648" y="4252909"/>
            <a:ext cx="1257301" cy="73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BAF72-568B-49FA-6DD4-6FD2912C2EEA}"/>
              </a:ext>
            </a:extLst>
          </p:cNvPr>
          <p:cNvSpPr/>
          <p:nvPr/>
        </p:nvSpPr>
        <p:spPr>
          <a:xfrm>
            <a:off x="2424111" y="4202901"/>
            <a:ext cx="9058273" cy="73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9E6418-79E6-B254-AC44-E01A901366FD}"/>
              </a:ext>
            </a:extLst>
          </p:cNvPr>
          <p:cNvSpPr/>
          <p:nvPr/>
        </p:nvSpPr>
        <p:spPr>
          <a:xfrm>
            <a:off x="5738811" y="5095868"/>
            <a:ext cx="714378" cy="323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575209-31FB-08CE-673A-191B70BFD19B}"/>
              </a:ext>
            </a:extLst>
          </p:cNvPr>
          <p:cNvSpPr/>
          <p:nvPr/>
        </p:nvSpPr>
        <p:spPr>
          <a:xfrm>
            <a:off x="1023935" y="1779979"/>
            <a:ext cx="10458449" cy="63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공지 </a:t>
            </a:r>
            <a:r>
              <a:rPr lang="en-US" altLang="ko-KR" dirty="0"/>
              <a:t>/ </a:t>
            </a:r>
            <a:r>
              <a:rPr lang="ko-KR" altLang="en-US" dirty="0"/>
              <a:t>광고 </a:t>
            </a:r>
            <a:r>
              <a:rPr lang="en-US" altLang="ko-KR" dirty="0"/>
              <a:t>/ </a:t>
            </a:r>
            <a:r>
              <a:rPr lang="ko-KR" altLang="en-US" dirty="0"/>
              <a:t>이벤트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F71CEE-E76D-09B1-2E30-9155B961D9B2}"/>
              </a:ext>
            </a:extLst>
          </p:cNvPr>
          <p:cNvSpPr/>
          <p:nvPr/>
        </p:nvSpPr>
        <p:spPr>
          <a:xfrm>
            <a:off x="6662736" y="5095867"/>
            <a:ext cx="290512" cy="323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CDE5ED-9CDA-FBC1-C5ED-9139BE1949A3}"/>
              </a:ext>
            </a:extLst>
          </p:cNvPr>
          <p:cNvSpPr/>
          <p:nvPr/>
        </p:nvSpPr>
        <p:spPr>
          <a:xfrm>
            <a:off x="5148262" y="5095865"/>
            <a:ext cx="290512" cy="323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6F6383-0340-4CE9-9933-8CE77582E039}"/>
              </a:ext>
            </a:extLst>
          </p:cNvPr>
          <p:cNvSpPr/>
          <p:nvPr/>
        </p:nvSpPr>
        <p:spPr>
          <a:xfrm>
            <a:off x="3371850" y="5537584"/>
            <a:ext cx="959634" cy="25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0DA3C-BCDD-6518-C047-3BB320CDE44A}"/>
              </a:ext>
            </a:extLst>
          </p:cNvPr>
          <p:cNvSpPr/>
          <p:nvPr/>
        </p:nvSpPr>
        <p:spPr>
          <a:xfrm>
            <a:off x="4593426" y="5572115"/>
            <a:ext cx="3140874" cy="25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A921F2-8304-B2B3-C2D8-49632FC3C996}"/>
              </a:ext>
            </a:extLst>
          </p:cNvPr>
          <p:cNvSpPr/>
          <p:nvPr/>
        </p:nvSpPr>
        <p:spPr>
          <a:xfrm>
            <a:off x="8091492" y="5586398"/>
            <a:ext cx="714378" cy="25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ED87FC-4215-F2E6-8E15-B76777E2C57E}"/>
              </a:ext>
            </a:extLst>
          </p:cNvPr>
          <p:cNvSpPr/>
          <p:nvPr/>
        </p:nvSpPr>
        <p:spPr>
          <a:xfrm>
            <a:off x="1021547" y="6010270"/>
            <a:ext cx="10432269" cy="33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35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B28AB2-BF08-C674-6CCA-682B57D3EA68}"/>
              </a:ext>
            </a:extLst>
          </p:cNvPr>
          <p:cNvSpPr/>
          <p:nvPr/>
        </p:nvSpPr>
        <p:spPr>
          <a:xfrm>
            <a:off x="657224" y="421466"/>
            <a:ext cx="10877550" cy="60102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5CBD4E-0A26-977D-16F2-782F9485BEAD}"/>
              </a:ext>
            </a:extLst>
          </p:cNvPr>
          <p:cNvSpPr/>
          <p:nvPr/>
        </p:nvSpPr>
        <p:spPr>
          <a:xfrm>
            <a:off x="657225" y="423862"/>
            <a:ext cx="31908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펫 커뮤니티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D6D4C6-C8DC-4BF1-6959-4AA5930B25D8}"/>
              </a:ext>
            </a:extLst>
          </p:cNvPr>
          <p:cNvSpPr/>
          <p:nvPr/>
        </p:nvSpPr>
        <p:spPr>
          <a:xfrm>
            <a:off x="657224" y="962026"/>
            <a:ext cx="169545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게시판 이름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2419F1-6728-7A4D-43B1-4645EBED5902}"/>
              </a:ext>
            </a:extLst>
          </p:cNvPr>
          <p:cNvSpPr/>
          <p:nvPr/>
        </p:nvSpPr>
        <p:spPr>
          <a:xfrm>
            <a:off x="657224" y="1385883"/>
            <a:ext cx="10877550" cy="34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제목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2C8BEA-88F3-AB9E-FCDD-395EC600278D}"/>
              </a:ext>
            </a:extLst>
          </p:cNvPr>
          <p:cNvSpPr/>
          <p:nvPr/>
        </p:nvSpPr>
        <p:spPr>
          <a:xfrm>
            <a:off x="657224" y="1790698"/>
            <a:ext cx="10877550" cy="34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이미지 </a:t>
            </a:r>
            <a:r>
              <a:rPr lang="en-US" altLang="ko-KR" dirty="0"/>
              <a:t>/ </a:t>
            </a:r>
            <a:r>
              <a:rPr lang="ko-KR" altLang="en-US" dirty="0"/>
              <a:t>글쓴이  </a:t>
            </a:r>
            <a:r>
              <a:rPr lang="en-US" altLang="ko-KR" dirty="0"/>
              <a:t>/</a:t>
            </a:r>
            <a:r>
              <a:rPr lang="ko-KR" altLang="en-US" dirty="0"/>
              <a:t>시간 </a:t>
            </a:r>
            <a:r>
              <a:rPr lang="en-US" altLang="ko-KR" dirty="0"/>
              <a:t>/ </a:t>
            </a:r>
            <a:r>
              <a:rPr lang="ko-KR" altLang="en-US" dirty="0"/>
              <a:t>조회수 </a:t>
            </a:r>
            <a:r>
              <a:rPr lang="en-US" altLang="ko-KR" dirty="0"/>
              <a:t>/ </a:t>
            </a:r>
            <a:r>
              <a:rPr lang="ko-KR" altLang="en-US" dirty="0" err="1"/>
              <a:t>추천수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7B6AB0-4817-2A69-A277-67089A8A907E}"/>
              </a:ext>
            </a:extLst>
          </p:cNvPr>
          <p:cNvSpPr/>
          <p:nvPr/>
        </p:nvSpPr>
        <p:spPr>
          <a:xfrm>
            <a:off x="657224" y="2305050"/>
            <a:ext cx="10877550" cy="145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및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8AB3-7794-D761-F9B2-41511C76E8C5}"/>
              </a:ext>
            </a:extLst>
          </p:cNvPr>
          <p:cNvSpPr/>
          <p:nvPr/>
        </p:nvSpPr>
        <p:spPr>
          <a:xfrm>
            <a:off x="5591176" y="3888570"/>
            <a:ext cx="990600" cy="280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EE9341-65D4-AC5B-D209-00E5AE899542}"/>
              </a:ext>
            </a:extLst>
          </p:cNvPr>
          <p:cNvSpPr/>
          <p:nvPr/>
        </p:nvSpPr>
        <p:spPr>
          <a:xfrm>
            <a:off x="657224" y="4241012"/>
            <a:ext cx="10877550" cy="138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댓글</a:t>
            </a:r>
            <a:endParaRPr lang="en-US" altLang="ko-KR" dirty="0"/>
          </a:p>
          <a:p>
            <a:r>
              <a:rPr lang="ko-KR" altLang="en-US" dirty="0"/>
              <a:t>베스트 댓글 </a:t>
            </a:r>
            <a:r>
              <a:rPr lang="en-US" altLang="ko-KR" dirty="0"/>
              <a:t>~~~~~~~</a:t>
            </a:r>
          </a:p>
          <a:p>
            <a:r>
              <a:rPr lang="ko-KR" altLang="en-US" dirty="0"/>
              <a:t>글쓴이 </a:t>
            </a:r>
            <a:r>
              <a:rPr lang="en-US" altLang="ko-KR" dirty="0"/>
              <a:t>/  </a:t>
            </a:r>
            <a:r>
              <a:rPr lang="ko-KR" altLang="en-US" dirty="0"/>
              <a:t>내용 </a:t>
            </a:r>
            <a:r>
              <a:rPr lang="en-US" altLang="ko-KR" dirty="0"/>
              <a:t>/ </a:t>
            </a:r>
            <a:r>
              <a:rPr lang="ko-KR" altLang="en-US" dirty="0"/>
              <a:t>추천</a:t>
            </a:r>
            <a:r>
              <a:rPr lang="en-US" altLang="ko-KR" dirty="0"/>
              <a:t>,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/>
              <a:t>글쓴이 </a:t>
            </a:r>
            <a:r>
              <a:rPr lang="en-US" altLang="ko-KR" dirty="0"/>
              <a:t>/  </a:t>
            </a:r>
            <a:r>
              <a:rPr lang="ko-KR" altLang="en-US" dirty="0"/>
              <a:t>내용 </a:t>
            </a:r>
            <a:r>
              <a:rPr lang="en-US" altLang="ko-KR" dirty="0"/>
              <a:t>/ </a:t>
            </a:r>
            <a:r>
              <a:rPr lang="ko-KR" altLang="en-US" dirty="0"/>
              <a:t>추천</a:t>
            </a:r>
            <a:r>
              <a:rPr lang="en-US" altLang="ko-KR" dirty="0"/>
              <a:t>,</a:t>
            </a:r>
            <a:r>
              <a:rPr lang="ko-KR" altLang="en-US" dirty="0"/>
              <a:t>시간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A6BCA9-0099-3277-1F3F-445E28969F8B}"/>
              </a:ext>
            </a:extLst>
          </p:cNvPr>
          <p:cNvSpPr/>
          <p:nvPr/>
        </p:nvSpPr>
        <p:spPr>
          <a:xfrm>
            <a:off x="657224" y="5698345"/>
            <a:ext cx="10877550" cy="34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답글쓰기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B4708B-C114-CB49-9F8B-BEFD484A54D6}"/>
              </a:ext>
            </a:extLst>
          </p:cNvPr>
          <p:cNvSpPr/>
          <p:nvPr/>
        </p:nvSpPr>
        <p:spPr>
          <a:xfrm>
            <a:off x="5029201" y="6107920"/>
            <a:ext cx="990600" cy="280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이전글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74689A-0484-AE63-BFDB-AEE602DEF870}"/>
              </a:ext>
            </a:extLst>
          </p:cNvPr>
          <p:cNvSpPr/>
          <p:nvPr/>
        </p:nvSpPr>
        <p:spPr>
          <a:xfrm>
            <a:off x="6057900" y="6105533"/>
            <a:ext cx="990600" cy="280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다음글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7F31E4-CE78-6DA4-6498-009DB0362CE8}"/>
              </a:ext>
            </a:extLst>
          </p:cNvPr>
          <p:cNvSpPr/>
          <p:nvPr/>
        </p:nvSpPr>
        <p:spPr>
          <a:xfrm>
            <a:off x="1504949" y="2426499"/>
            <a:ext cx="2838450" cy="1385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쪽지보내기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글쓴이 소개 </a:t>
            </a:r>
            <a:r>
              <a:rPr lang="en-US" altLang="ko-KR" dirty="0"/>
              <a:t>/ </a:t>
            </a:r>
            <a:r>
              <a:rPr lang="ko-KR" altLang="en-US" dirty="0"/>
              <a:t>글쓴이가 쓴 글 </a:t>
            </a:r>
            <a:r>
              <a:rPr lang="ko-KR" altLang="en-US" dirty="0" err="1"/>
              <a:t>리스팅</a:t>
            </a:r>
            <a:endParaRPr lang="en-US" altLang="ko-KR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186528E-C5FB-CBA0-6CFB-27B552E99942}"/>
              </a:ext>
            </a:extLst>
          </p:cNvPr>
          <p:cNvCxnSpPr>
            <a:cxnSpLocks/>
          </p:cNvCxnSpPr>
          <p:nvPr/>
        </p:nvCxnSpPr>
        <p:spPr>
          <a:xfrm flipH="1">
            <a:off x="2190751" y="2133599"/>
            <a:ext cx="419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46B422-3CDD-3FC0-1FD1-5D34BDF33EF5}"/>
              </a:ext>
            </a:extLst>
          </p:cNvPr>
          <p:cNvCxnSpPr/>
          <p:nvPr/>
        </p:nvCxnSpPr>
        <p:spPr>
          <a:xfrm>
            <a:off x="1876425" y="2133599"/>
            <a:ext cx="0" cy="34290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2AB83D-8BE4-4CB0-1C54-E1DB8473A4AC}"/>
              </a:ext>
            </a:extLst>
          </p:cNvPr>
          <p:cNvSpPr/>
          <p:nvPr/>
        </p:nvSpPr>
        <p:spPr>
          <a:xfrm>
            <a:off x="1054893" y="581025"/>
            <a:ext cx="4257675" cy="600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CAAEA1-5FDA-2D16-F577-8D70D4DC324C}"/>
              </a:ext>
            </a:extLst>
          </p:cNvPr>
          <p:cNvSpPr/>
          <p:nvPr/>
        </p:nvSpPr>
        <p:spPr>
          <a:xfrm>
            <a:off x="6657977" y="581025"/>
            <a:ext cx="4257675" cy="600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4A666D-24FF-F121-C5A7-2E095B62FBC1}"/>
              </a:ext>
            </a:extLst>
          </p:cNvPr>
          <p:cNvSpPr/>
          <p:nvPr/>
        </p:nvSpPr>
        <p:spPr>
          <a:xfrm>
            <a:off x="1047750" y="581025"/>
            <a:ext cx="15906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펫 커뮤니티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B5E776-0D82-A87B-CA3D-F73749E1C135}"/>
              </a:ext>
            </a:extLst>
          </p:cNvPr>
          <p:cNvSpPr/>
          <p:nvPr/>
        </p:nvSpPr>
        <p:spPr>
          <a:xfrm>
            <a:off x="6657977" y="581025"/>
            <a:ext cx="15906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펫 커뮤니티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92D203-2ED9-E9C0-703D-71A28EA1F1BB}"/>
              </a:ext>
            </a:extLst>
          </p:cNvPr>
          <p:cNvSpPr/>
          <p:nvPr/>
        </p:nvSpPr>
        <p:spPr>
          <a:xfrm>
            <a:off x="2388392" y="1257300"/>
            <a:ext cx="15906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363865-C3F7-7805-E599-7EEF46914FBF}"/>
              </a:ext>
            </a:extLst>
          </p:cNvPr>
          <p:cNvSpPr/>
          <p:nvPr/>
        </p:nvSpPr>
        <p:spPr>
          <a:xfrm>
            <a:off x="1357312" y="1838325"/>
            <a:ext cx="36528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E3CDF9-E080-746B-4D58-B52A276C3E0A}"/>
              </a:ext>
            </a:extLst>
          </p:cNvPr>
          <p:cNvSpPr/>
          <p:nvPr/>
        </p:nvSpPr>
        <p:spPr>
          <a:xfrm>
            <a:off x="1357312" y="2352675"/>
            <a:ext cx="36528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2F4AE3-E547-3107-209F-62F8EDF48F14}"/>
              </a:ext>
            </a:extLst>
          </p:cNvPr>
          <p:cNvSpPr/>
          <p:nvPr/>
        </p:nvSpPr>
        <p:spPr>
          <a:xfrm>
            <a:off x="1357312" y="2867025"/>
            <a:ext cx="36528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4474EF-42FF-8D7A-F073-330CCD080E08}"/>
              </a:ext>
            </a:extLst>
          </p:cNvPr>
          <p:cNvSpPr/>
          <p:nvPr/>
        </p:nvSpPr>
        <p:spPr>
          <a:xfrm>
            <a:off x="1357312" y="3381375"/>
            <a:ext cx="36528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E4DE67-C2AD-9143-55D3-8CF332C76030}"/>
              </a:ext>
            </a:extLst>
          </p:cNvPr>
          <p:cNvSpPr/>
          <p:nvPr/>
        </p:nvSpPr>
        <p:spPr>
          <a:xfrm>
            <a:off x="7991476" y="1257300"/>
            <a:ext cx="15906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08237B-57D6-44D1-4F4F-3F915DE5C998}"/>
              </a:ext>
            </a:extLst>
          </p:cNvPr>
          <p:cNvSpPr/>
          <p:nvPr/>
        </p:nvSpPr>
        <p:spPr>
          <a:xfrm>
            <a:off x="6948487" y="1838325"/>
            <a:ext cx="36528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</a:t>
            </a:r>
            <a:r>
              <a:rPr lang="en-US" altLang="ko-KR" dirty="0"/>
              <a:t>(</a:t>
            </a:r>
            <a:r>
              <a:rPr lang="ko-KR" altLang="en-US" dirty="0"/>
              <a:t>수정불가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DB09F3-407E-7047-68FD-10C75AF03CA8}"/>
              </a:ext>
            </a:extLst>
          </p:cNvPr>
          <p:cNvSpPr/>
          <p:nvPr/>
        </p:nvSpPr>
        <p:spPr>
          <a:xfrm>
            <a:off x="6948487" y="2352675"/>
            <a:ext cx="36528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253C24-E155-DDBF-D233-CB0AEB3334DC}"/>
              </a:ext>
            </a:extLst>
          </p:cNvPr>
          <p:cNvSpPr/>
          <p:nvPr/>
        </p:nvSpPr>
        <p:spPr>
          <a:xfrm>
            <a:off x="6948487" y="2867025"/>
            <a:ext cx="36528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0CEC00-F6A1-B486-7518-20E0483A2006}"/>
              </a:ext>
            </a:extLst>
          </p:cNvPr>
          <p:cNvSpPr/>
          <p:nvPr/>
        </p:nvSpPr>
        <p:spPr>
          <a:xfrm>
            <a:off x="6948487" y="3381375"/>
            <a:ext cx="36528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AAC4C-9831-1B48-FA6B-7ED04A85B2F6}"/>
              </a:ext>
            </a:extLst>
          </p:cNvPr>
          <p:cNvSpPr/>
          <p:nvPr/>
        </p:nvSpPr>
        <p:spPr>
          <a:xfrm>
            <a:off x="6948487" y="3914775"/>
            <a:ext cx="36528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대표이미지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E24377-E417-A29D-712F-DACD74577425}"/>
              </a:ext>
            </a:extLst>
          </p:cNvPr>
          <p:cNvSpPr/>
          <p:nvPr/>
        </p:nvSpPr>
        <p:spPr>
          <a:xfrm>
            <a:off x="1357310" y="3895725"/>
            <a:ext cx="36528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소개글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895AA2-E5E7-F465-556F-6A88E51CCA75}"/>
              </a:ext>
            </a:extLst>
          </p:cNvPr>
          <p:cNvSpPr/>
          <p:nvPr/>
        </p:nvSpPr>
        <p:spPr>
          <a:xfrm>
            <a:off x="6960394" y="4448175"/>
            <a:ext cx="36528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소개글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E0F651-615E-2595-0661-BEF8DA99774A}"/>
              </a:ext>
            </a:extLst>
          </p:cNvPr>
          <p:cNvSpPr/>
          <p:nvPr/>
        </p:nvSpPr>
        <p:spPr>
          <a:xfrm>
            <a:off x="7977190" y="5476875"/>
            <a:ext cx="15906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230297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94A4166-1E28-63C1-E274-73C32FC78D77}"/>
              </a:ext>
            </a:extLst>
          </p:cNvPr>
          <p:cNvSpPr/>
          <p:nvPr/>
        </p:nvSpPr>
        <p:spPr>
          <a:xfrm>
            <a:off x="1133474" y="108769"/>
            <a:ext cx="3193257" cy="38631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멤버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비번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번호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비번찾기</a:t>
            </a:r>
            <a:r>
              <a:rPr lang="ko-KR" altLang="en-US" dirty="0">
                <a:solidFill>
                  <a:schemeClr val="tx1"/>
                </a:solidFill>
              </a:rPr>
              <a:t> 질문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비번찾기</a:t>
            </a:r>
            <a:r>
              <a:rPr lang="ko-KR" altLang="en-US" dirty="0">
                <a:solidFill>
                  <a:schemeClr val="tx1"/>
                </a:solidFill>
              </a:rPr>
              <a:t> 정답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포인트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글쓰면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포 </a:t>
            </a:r>
            <a:r>
              <a:rPr lang="ko-KR" altLang="en-US" dirty="0" err="1">
                <a:solidFill>
                  <a:schemeClr val="tx1"/>
                </a:solidFill>
              </a:rPr>
              <a:t>댓글쓰면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새싹 일반 우수회원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휴면사용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6955EC-BAE3-40DB-1D5F-1BEF10BAC23B}"/>
              </a:ext>
            </a:extLst>
          </p:cNvPr>
          <p:cNvSpPr/>
          <p:nvPr/>
        </p:nvSpPr>
        <p:spPr>
          <a:xfrm>
            <a:off x="4499370" y="108769"/>
            <a:ext cx="3193257" cy="44727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게시글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카테고리 </a:t>
            </a:r>
            <a:r>
              <a:rPr lang="en-US" altLang="ko-KR" dirty="0">
                <a:solidFill>
                  <a:schemeClr val="tx1"/>
                </a:solidFill>
              </a:rPr>
              <a:t>1 2 (</a:t>
            </a:r>
            <a:r>
              <a:rPr lang="ko-KR" altLang="en-US" dirty="0">
                <a:solidFill>
                  <a:schemeClr val="tx1"/>
                </a:solidFill>
              </a:rPr>
              <a:t>강아지</a:t>
            </a:r>
            <a:r>
              <a:rPr lang="en-US" altLang="ko-KR" dirty="0">
                <a:solidFill>
                  <a:schemeClr val="tx1"/>
                </a:solidFill>
              </a:rPr>
              <a:t>1, </a:t>
            </a:r>
            <a:r>
              <a:rPr lang="ko-KR" altLang="en-US" dirty="0">
                <a:solidFill>
                  <a:schemeClr val="tx1"/>
                </a:solidFill>
              </a:rPr>
              <a:t>고양이</a:t>
            </a:r>
            <a:r>
              <a:rPr lang="en-US" altLang="ko-KR" dirty="0">
                <a:solidFill>
                  <a:schemeClr val="tx1"/>
                </a:solidFill>
              </a:rPr>
              <a:t>2)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번호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내용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우리가 </a:t>
            </a:r>
            <a:r>
              <a:rPr lang="ko-KR" altLang="en-US" dirty="0" err="1">
                <a:solidFill>
                  <a:schemeClr val="tx1"/>
                </a:solidFill>
              </a:rPr>
              <a:t>못할때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1,2,3,4)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날짜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사진 </a:t>
            </a:r>
            <a:r>
              <a:rPr lang="en-US" altLang="ko-KR" dirty="0">
                <a:solidFill>
                  <a:schemeClr val="tx1"/>
                </a:solidFill>
              </a:rPr>
              <a:t>1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사진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사진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조회수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추천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추천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이상 </a:t>
            </a:r>
            <a:r>
              <a:rPr lang="ko-KR" altLang="en-US" dirty="0" err="1">
                <a:solidFill>
                  <a:schemeClr val="tx1"/>
                </a:solidFill>
              </a:rPr>
              <a:t>베스트글에서보이게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신고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사용자아이디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3BB2A0-F851-C277-9105-31B3F50EDA3D}"/>
              </a:ext>
            </a:extLst>
          </p:cNvPr>
          <p:cNvSpPr/>
          <p:nvPr/>
        </p:nvSpPr>
        <p:spPr>
          <a:xfrm>
            <a:off x="7865266" y="123825"/>
            <a:ext cx="3193257" cy="3063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댓글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글번호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글쓴이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게시글의 </a:t>
            </a:r>
            <a:r>
              <a:rPr lang="ko-KR" altLang="en-US" dirty="0" err="1">
                <a:solidFill>
                  <a:schemeClr val="tx1"/>
                </a:solidFill>
              </a:rPr>
              <a:t>사용자아이디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댓글번호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댓글쓴이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댓글내용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추천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시간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신고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10CA02-04EA-166A-03E7-5D91AB26D914}"/>
              </a:ext>
            </a:extLst>
          </p:cNvPr>
          <p:cNvSpPr/>
          <p:nvPr/>
        </p:nvSpPr>
        <p:spPr>
          <a:xfrm>
            <a:off x="7865267" y="3442519"/>
            <a:ext cx="3193257" cy="33107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대댓글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댓글번호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글번호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글쓴이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게시글의 </a:t>
            </a:r>
            <a:r>
              <a:rPr lang="ko-KR" altLang="en-US" dirty="0" err="1">
                <a:solidFill>
                  <a:schemeClr val="tx1"/>
                </a:solidFill>
              </a:rPr>
              <a:t>사용자아이디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대댓글번호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대댓글쓴이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대댓글내용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추천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시간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신고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5EBE3E-9653-10FD-FC01-FDB68BD73735}"/>
              </a:ext>
            </a:extLst>
          </p:cNvPr>
          <p:cNvSpPr/>
          <p:nvPr/>
        </p:nvSpPr>
        <p:spPr>
          <a:xfrm>
            <a:off x="1133474" y="4171950"/>
            <a:ext cx="3193257" cy="25812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쪽지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쪽지번호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to </a:t>
            </a:r>
            <a:r>
              <a:rPr lang="ko-KR" altLang="en-US" dirty="0">
                <a:solidFill>
                  <a:schemeClr val="tx1"/>
                </a:solidFill>
              </a:rPr>
              <a:t>에게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from </a:t>
            </a:r>
            <a:r>
              <a:rPr lang="ko-KR" altLang="en-US" dirty="0">
                <a:solidFill>
                  <a:schemeClr val="tx1"/>
                </a:solidFill>
              </a:rPr>
              <a:t>부터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쪽지내용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시간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답장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쪽지 확인유무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쪽지 </a:t>
            </a:r>
            <a:r>
              <a:rPr lang="ko-KR" altLang="en-US" dirty="0" err="1">
                <a:solidFill>
                  <a:schemeClr val="tx1"/>
                </a:solidFill>
              </a:rPr>
              <a:t>알림용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1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214</Words>
  <Application>Microsoft Office PowerPoint</Application>
  <PresentationFormat>와이드스크린</PresentationFormat>
  <Paragraphs>107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chae jin</dc:creator>
  <cp:lastModifiedBy>chae jin</cp:lastModifiedBy>
  <cp:revision>6</cp:revision>
  <dcterms:created xsi:type="dcterms:W3CDTF">2023-03-20T07:01:46Z</dcterms:created>
  <dcterms:modified xsi:type="dcterms:W3CDTF">2023-03-22T07:36:37Z</dcterms:modified>
</cp:coreProperties>
</file>