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f125003b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f125003b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f1e9e75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f1e9e75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f1e9e7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f1e9e7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f1e9e75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f1e9e75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ef33fde5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ef33fde5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ef33fde5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ef33fde5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ef33fde5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ef33fde5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ef33fde5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ef33fde5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f1ac45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f1ac45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ef33fde5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f33fde5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125003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125003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f125003b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f125003b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battersea.org.uk/?gclid=CjwKCAjwgbLzBRBsEiwAXVIygI4J4ZSZX6-P5c40rajtzDheXah2J5Nq13wbY18RsTcZK6US3nydkxoC2jUQAvD_BwE" TargetMode="External"/><Relationship Id="rId4" Type="http://schemas.openxmlformats.org/officeDocument/2006/relationships/hyperlink" Target="https://www.pdsa.org.uk/?_$ja=tsid:67827%7Ccid:258761070%7Cagid:20225634390%7Ctid:kwd-90377080%7Ccrid:294826746416%7Cnw:g%7Crnd:689055166402275185%7Cdvc:c%7Cadp:%7Cmt:e%7Cloc:9045889&amp;gclid=CjwKCAjwgbLzBRBsEiwAXVIygNLvyOhANwyFTG-IXqlDjm6TFekid1w9fp0cdTi0DWnR1GvDnytUXhoCgbYQAvD_BwE" TargetMode="External"/><Relationship Id="rId5" Type="http://schemas.openxmlformats.org/officeDocument/2006/relationships/hyperlink" Target="https://www.dogstrust.org.uk/rehoming/?gclid=CjwKCAjwgbLzBRBsEiwAXVIygL1cK3OWJR2YcviJWbah0PIaAB0_8phRiOxDatclzuRAERLfx_JQphoCn3UQAvD_BwE&amp;gclsrc=aw.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10.jpg"/><Relationship Id="rId7"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4.jpg"/><Relationship Id="rId5" Type="http://schemas.openxmlformats.org/officeDocument/2006/relationships/image" Target="../media/image8.jpg"/><Relationship Id="rId6" Type="http://schemas.openxmlformats.org/officeDocument/2006/relationships/image" Target="../media/image11.jpg"/><Relationship Id="rId7" Type="http://schemas.openxmlformats.org/officeDocument/2006/relationships/image" Target="../media/image5.jpg"/><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Pet Loves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Making the perfect match between human and pet</a:t>
            </a:r>
            <a:endParaRPr/>
          </a:p>
        </p:txBody>
      </p:sp>
      <p:pic>
        <p:nvPicPr>
          <p:cNvPr id="56" name="Google Shape;56;p13"/>
          <p:cNvPicPr preferRelativeResize="0"/>
          <p:nvPr/>
        </p:nvPicPr>
        <p:blipFill>
          <a:blip r:embed="rId3">
            <a:alphaModFix/>
          </a:blip>
          <a:stretch>
            <a:fillRect/>
          </a:stretch>
        </p:blipFill>
        <p:spPr>
          <a:xfrm>
            <a:off x="3586037" y="242625"/>
            <a:ext cx="1971924" cy="1442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524625" y="1236625"/>
            <a:ext cx="2600600" cy="1950450"/>
          </a:xfrm>
          <a:prstGeom prst="rect">
            <a:avLst/>
          </a:prstGeom>
          <a:noFill/>
          <a:ln>
            <a:noFill/>
          </a:ln>
        </p:spPr>
      </p:pic>
      <p:pic>
        <p:nvPicPr>
          <p:cNvPr id="123" name="Google Shape;123;p22"/>
          <p:cNvPicPr preferRelativeResize="0"/>
          <p:nvPr/>
        </p:nvPicPr>
        <p:blipFill>
          <a:blip r:embed="rId4">
            <a:alphaModFix/>
          </a:blip>
          <a:stretch>
            <a:fillRect/>
          </a:stretch>
        </p:blipFill>
        <p:spPr>
          <a:xfrm>
            <a:off x="5181075" y="698350"/>
            <a:ext cx="1701850" cy="3026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Battersea Dogs Home</a:t>
            </a:r>
            <a:endParaRPr b="1" sz="1100"/>
          </a:p>
          <a:p>
            <a:pPr indent="0" lvl="0" marL="0" rtl="0" algn="l">
              <a:spcBef>
                <a:spcPts val="1600"/>
              </a:spcBef>
              <a:spcAft>
                <a:spcPts val="0"/>
              </a:spcAft>
              <a:buNone/>
            </a:pPr>
            <a:r>
              <a:rPr lang="en" sz="1100" u="sng">
                <a:solidFill>
                  <a:schemeClr val="hlink"/>
                </a:solidFill>
                <a:hlinkClick r:id="rId3"/>
              </a:rPr>
              <a:t>https://www.battersea.org.uk/?gclid=CjwKCAjwgbLzBRBsEiwAXVIygI4J4ZSZX6-P5c40rajtzDheXah2J5Nq13wbY18RsTcZK6US3nydkxoC2jUQAvD_BwE</a:t>
            </a:r>
            <a:endParaRPr/>
          </a:p>
          <a:p>
            <a:pPr indent="0" lvl="0" marL="0" rtl="0" algn="l">
              <a:spcBef>
                <a:spcPts val="1600"/>
              </a:spcBef>
              <a:spcAft>
                <a:spcPts val="0"/>
              </a:spcAft>
              <a:buNone/>
            </a:pPr>
            <a:r>
              <a:rPr b="1" lang="en" sz="1100"/>
              <a:t>PDSA</a:t>
            </a:r>
            <a:endParaRPr b="1" sz="1100"/>
          </a:p>
          <a:p>
            <a:pPr indent="0" lvl="0" marL="0" rtl="0" algn="l">
              <a:spcBef>
                <a:spcPts val="1600"/>
              </a:spcBef>
              <a:spcAft>
                <a:spcPts val="0"/>
              </a:spcAft>
              <a:buNone/>
            </a:pPr>
            <a:r>
              <a:rPr lang="en" sz="1100" u="sng">
                <a:solidFill>
                  <a:schemeClr val="hlink"/>
                </a:solidFill>
                <a:hlinkClick r:id="rId4"/>
              </a:rPr>
              <a:t>https://www.pdsa.org.uk/?_$ja=tsid:67827|cid:258761070|agid:20225634390|tid:kwd-90377080|crid:294826746416|nw:g|rnd:689055166402275185|dvc:c|adp:|mt:e|loc:9045889&amp;gclid=CjwKCAjwgbLzBRBsEiwAXVIygNLvyOhANwyFTG-IXqlDjm6TFekid1w9fp0cdTi0DWnR1GvDnytUXhoCgbYQAvD_BwE</a:t>
            </a:r>
            <a:endParaRPr/>
          </a:p>
          <a:p>
            <a:pPr indent="0" lvl="0" marL="0" rtl="0" algn="l">
              <a:spcBef>
                <a:spcPts val="1600"/>
              </a:spcBef>
              <a:spcAft>
                <a:spcPts val="0"/>
              </a:spcAft>
              <a:buNone/>
            </a:pPr>
            <a:r>
              <a:rPr b="1" lang="en" sz="1100"/>
              <a:t>Dogs Trust</a:t>
            </a:r>
            <a:endParaRPr b="1" sz="1100"/>
          </a:p>
          <a:p>
            <a:pPr indent="0" lvl="0" marL="0" rtl="0" algn="l">
              <a:spcBef>
                <a:spcPts val="1600"/>
              </a:spcBef>
              <a:spcAft>
                <a:spcPts val="1600"/>
              </a:spcAft>
              <a:buNone/>
            </a:pPr>
            <a:r>
              <a:rPr lang="en" sz="1100" u="sng">
                <a:solidFill>
                  <a:schemeClr val="hlink"/>
                </a:solidFill>
                <a:hlinkClick r:id="rId5"/>
              </a:rPr>
              <a:t>https://www.dogstrust.org.uk/rehoming/?gclid=CjwKCAjwgbLzBRBsEiwAXVIygL1cK3OWJR2YcviJWbah0PIaAB0_8phRiOxDatclzuRAERLfx_JQphoCn3UQAvD_BwE&amp;gclsrc=aw.ds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Filming explanation of the app</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1165350" y="1210762"/>
            <a:ext cx="7192877" cy="316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review</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Amelia</a:t>
            </a:r>
            <a:endParaRPr/>
          </a:p>
          <a:p>
            <a:pPr indent="0" lvl="0" marL="0" rtl="0" algn="l">
              <a:spcBef>
                <a:spcPts val="1600"/>
              </a:spcBef>
              <a:spcAft>
                <a:spcPts val="0"/>
              </a:spcAft>
              <a:buNone/>
            </a:pPr>
            <a:r>
              <a:rPr lang="en"/>
              <a:t>Laura</a:t>
            </a:r>
            <a:endParaRPr/>
          </a:p>
          <a:p>
            <a:pPr indent="0" lvl="0" marL="0" rtl="0" algn="l">
              <a:spcBef>
                <a:spcPts val="1600"/>
              </a:spcBef>
              <a:spcAft>
                <a:spcPts val="0"/>
              </a:spcAft>
              <a:buNone/>
            </a:pPr>
            <a:r>
              <a:rPr lang="en"/>
              <a:t>Jyoti</a:t>
            </a:r>
            <a:endParaRPr/>
          </a:p>
          <a:p>
            <a:pPr indent="0" lvl="0" marL="0" rtl="0" algn="l">
              <a:spcBef>
                <a:spcPts val="1600"/>
              </a:spcBef>
              <a:spcAft>
                <a:spcPts val="1600"/>
              </a:spcAft>
              <a:buNone/>
            </a:pPr>
            <a:r>
              <a:rPr lang="en"/>
              <a:t>Lorna</a:t>
            </a:r>
            <a:endParaRPr/>
          </a:p>
        </p:txBody>
      </p:sp>
      <p:pic>
        <p:nvPicPr>
          <p:cNvPr id="63" name="Google Shape;63;p14"/>
          <p:cNvPicPr preferRelativeResize="0"/>
          <p:nvPr/>
        </p:nvPicPr>
        <p:blipFill>
          <a:blip r:embed="rId3">
            <a:alphaModFix/>
          </a:blip>
          <a:stretch>
            <a:fillRect/>
          </a:stretch>
        </p:blipFill>
        <p:spPr>
          <a:xfrm>
            <a:off x="4372900" y="1318238"/>
            <a:ext cx="4225524" cy="3084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69" name="Google Shape;69;p1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off with an idea of matching pets with their ideal human.</a:t>
            </a:r>
            <a:endParaRPr/>
          </a:p>
          <a:p>
            <a:pPr indent="0" lvl="0" marL="0" rtl="0" algn="l">
              <a:spcBef>
                <a:spcPts val="1600"/>
              </a:spcBef>
              <a:spcAft>
                <a:spcPts val="1600"/>
              </a:spcAft>
              <a:buNone/>
            </a:pPr>
            <a:r>
              <a:rPr lang="en"/>
              <a:t>The first thing we needed to do was to decide how we were going to go about this taking into account the limited time scale and bearing in mind Minimum Viable Product and Proof of Concept.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 Structure</a:t>
            </a:r>
            <a:endParaRPr/>
          </a:p>
        </p:txBody>
      </p:sp>
      <p:sp>
        <p:nvSpPr>
          <p:cNvPr id="75" name="Google Shape;75;p16"/>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a:t>Look and Feel</a:t>
            </a:r>
            <a:endParaRPr b="1"/>
          </a:p>
          <a:p>
            <a:pPr indent="0" lvl="0" marL="0" rtl="0" algn="l">
              <a:spcBef>
                <a:spcPts val="1600"/>
              </a:spcBef>
              <a:spcAft>
                <a:spcPts val="0"/>
              </a:spcAft>
              <a:buNone/>
            </a:pPr>
            <a:r>
              <a:rPr lang="en" sz="1400"/>
              <a:t>We wanted the site to have a friendly and warm feel about it so used soft colours and a cute logo paying homage to the Gitbhub logo!</a:t>
            </a:r>
            <a:endParaRPr sz="1400"/>
          </a:p>
          <a:p>
            <a:pPr indent="0" lvl="0" marL="0" rtl="0" algn="l">
              <a:spcBef>
                <a:spcPts val="1600"/>
              </a:spcBef>
              <a:spcAft>
                <a:spcPts val="1600"/>
              </a:spcAft>
              <a:buNone/>
            </a:pPr>
            <a:r>
              <a:rPr lang="en" sz="1400"/>
              <a:t>(Put image of logo here)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249375"/>
            <a:ext cx="8520600" cy="43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We wanted to structure the app so that the landing page was a quiz asking some basic boolean questions of potential pet owners, such as:-</a:t>
            </a:r>
            <a:endParaRPr sz="1200"/>
          </a:p>
          <a:p>
            <a:pPr indent="0" lvl="0" marL="0" rtl="0" algn="l">
              <a:spcBef>
                <a:spcPts val="1600"/>
              </a:spcBef>
              <a:spcAft>
                <a:spcPts val="0"/>
              </a:spcAft>
              <a:buClr>
                <a:schemeClr val="dk1"/>
              </a:buClr>
              <a:buSzPts val="1100"/>
              <a:buFont typeface="Arial"/>
              <a:buNone/>
            </a:pPr>
            <a:r>
              <a:rPr lang="en" sz="1200"/>
              <a:t>Do you have a garden?</a:t>
            </a:r>
            <a:endParaRPr sz="1200"/>
          </a:p>
          <a:p>
            <a:pPr indent="0" lvl="0" marL="0" rtl="0" algn="l">
              <a:spcBef>
                <a:spcPts val="1600"/>
              </a:spcBef>
              <a:spcAft>
                <a:spcPts val="0"/>
              </a:spcAft>
              <a:buClr>
                <a:schemeClr val="dk1"/>
              </a:buClr>
              <a:buSzPts val="1100"/>
              <a:buFont typeface="Arial"/>
              <a:buNone/>
            </a:pPr>
            <a:r>
              <a:rPr lang="en" sz="1200"/>
              <a:t>How much time do you spend at home?</a:t>
            </a:r>
            <a:endParaRPr sz="1200"/>
          </a:p>
          <a:p>
            <a:pPr indent="0" lvl="0" marL="0" rtl="0" algn="l">
              <a:spcBef>
                <a:spcPts val="1600"/>
              </a:spcBef>
              <a:spcAft>
                <a:spcPts val="0"/>
              </a:spcAft>
              <a:buClr>
                <a:schemeClr val="dk1"/>
              </a:buClr>
              <a:buSzPts val="1100"/>
              <a:buFont typeface="Arial"/>
              <a:buNone/>
            </a:pPr>
            <a:r>
              <a:rPr lang="en" sz="1200"/>
              <a:t>Do you have children?</a:t>
            </a:r>
            <a:endParaRPr sz="1200"/>
          </a:p>
          <a:p>
            <a:pPr indent="0" lvl="0" marL="0" rtl="0" algn="l">
              <a:spcBef>
                <a:spcPts val="1600"/>
              </a:spcBef>
              <a:spcAft>
                <a:spcPts val="0"/>
              </a:spcAft>
              <a:buClr>
                <a:schemeClr val="dk1"/>
              </a:buClr>
              <a:buSzPts val="1100"/>
              <a:buFont typeface="Arial"/>
              <a:buNone/>
            </a:pPr>
            <a:r>
              <a:rPr lang="en" sz="1200"/>
              <a:t>Followed by a question, ‘what is your level of activity?’, with a slider question where you would place on the slider your level of activity. This would also help to determine the potential pet owners suitability for any particular pet.</a:t>
            </a:r>
            <a:endParaRPr sz="1200"/>
          </a:p>
          <a:p>
            <a:pPr indent="0" lvl="0" marL="0" rtl="0" algn="l">
              <a:spcBef>
                <a:spcPts val="1600"/>
              </a:spcBef>
              <a:spcAft>
                <a:spcPts val="0"/>
              </a:spcAft>
              <a:buNone/>
            </a:pPr>
            <a:r>
              <a:rPr lang="en" sz="1200"/>
              <a:t>This would then bring up and array of ‘pet cards’pulled from the database with a ‘Learn More’ button that when pressed would give individual information on each potential pet.</a:t>
            </a:r>
            <a:endParaRPr sz="1100"/>
          </a:p>
          <a:p>
            <a:pPr indent="0" lvl="0" marL="0" rtl="0" algn="l">
              <a:spcBef>
                <a:spcPts val="1600"/>
              </a:spcBef>
              <a:spcAft>
                <a:spcPts val="0"/>
              </a:spcAft>
              <a:buNone/>
            </a:pPr>
            <a:r>
              <a:t/>
            </a:r>
            <a:endParaRPr sz="11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 Process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With a mixture of stand up meetings in person and over Zoom, quad programming, pair programming we have worked on the shape and structure of the app.</a:t>
            </a:r>
            <a:endParaRPr sz="1200"/>
          </a:p>
          <a:p>
            <a:pPr indent="0" lvl="0" marL="0" rtl="0" algn="l">
              <a:spcBef>
                <a:spcPts val="1600"/>
              </a:spcBef>
              <a:spcAft>
                <a:spcPts val="0"/>
              </a:spcAft>
              <a:buClr>
                <a:schemeClr val="dk1"/>
              </a:buClr>
              <a:buSzPts val="1100"/>
              <a:buFont typeface="Arial"/>
              <a:buNone/>
            </a:pPr>
            <a:r>
              <a:rPr lang="en" sz="1200"/>
              <a:t>This included:-</a:t>
            </a:r>
            <a:endParaRPr sz="1200"/>
          </a:p>
          <a:p>
            <a:pPr indent="0" lvl="0" marL="0" rtl="0" algn="l">
              <a:spcBef>
                <a:spcPts val="1600"/>
              </a:spcBef>
              <a:spcAft>
                <a:spcPts val="0"/>
              </a:spcAft>
              <a:buClr>
                <a:schemeClr val="dk1"/>
              </a:buClr>
              <a:buSzPts val="1100"/>
              <a:buFont typeface="Arial"/>
              <a:buNone/>
            </a:pPr>
            <a:r>
              <a:rPr lang="en" sz="1200"/>
              <a:t>Setting up a Trello project </a:t>
            </a:r>
            <a:r>
              <a:rPr lang="en" sz="1200"/>
              <a:t>where we inputted all of the resources, tasks, and materials we needed to complete the project.</a:t>
            </a:r>
            <a:endParaRPr sz="1200"/>
          </a:p>
          <a:p>
            <a:pPr indent="0" lvl="0" marL="0" rtl="0" algn="l">
              <a:spcBef>
                <a:spcPts val="1600"/>
              </a:spcBef>
              <a:spcAft>
                <a:spcPts val="0"/>
              </a:spcAft>
              <a:buClr>
                <a:schemeClr val="dk1"/>
              </a:buClr>
              <a:buSzPts val="1100"/>
              <a:buFont typeface="Arial"/>
              <a:buNone/>
            </a:pPr>
            <a:r>
              <a:rPr lang="en" sz="1200"/>
              <a:t>Setting up and account on Github</a:t>
            </a:r>
            <a:endParaRPr sz="1200"/>
          </a:p>
          <a:p>
            <a:pPr indent="0" lvl="0" marL="0" rtl="0" algn="l">
              <a:spcBef>
                <a:spcPts val="1600"/>
              </a:spcBef>
              <a:spcAft>
                <a:spcPts val="0"/>
              </a:spcAft>
              <a:buClr>
                <a:schemeClr val="dk1"/>
              </a:buClr>
              <a:buSzPts val="1100"/>
              <a:buFont typeface="Arial"/>
              <a:buNone/>
            </a:pPr>
            <a:r>
              <a:rPr lang="en" sz="1200"/>
              <a:t>Setting up a database on AWS LAMBDA using Mysql</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Used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range of technology including:-</a:t>
            </a:r>
            <a:endParaRPr/>
          </a:p>
          <a:p>
            <a:pPr indent="0" lvl="0" marL="0" rtl="0" algn="l">
              <a:spcBef>
                <a:spcPts val="1600"/>
              </a:spcBef>
              <a:spcAft>
                <a:spcPts val="0"/>
              </a:spcAft>
              <a:buNone/>
            </a:pPr>
            <a:r>
              <a:rPr lang="en" sz="1100"/>
              <a:t>Scraper tool</a:t>
            </a:r>
            <a:endParaRPr sz="1100"/>
          </a:p>
          <a:p>
            <a:pPr indent="0" lvl="0" marL="0" rtl="0" algn="l">
              <a:spcBef>
                <a:spcPts val="1600"/>
              </a:spcBef>
              <a:spcAft>
                <a:spcPts val="0"/>
              </a:spcAft>
              <a:buNone/>
            </a:pPr>
            <a:r>
              <a:rPr lang="en" sz="1100"/>
              <a:t>React/Javascript</a:t>
            </a:r>
            <a:endParaRPr sz="1100"/>
          </a:p>
          <a:p>
            <a:pPr indent="0" lvl="0" marL="0" rtl="0" algn="l">
              <a:spcBef>
                <a:spcPts val="1600"/>
              </a:spcBef>
              <a:spcAft>
                <a:spcPts val="0"/>
              </a:spcAft>
              <a:buNone/>
            </a:pPr>
            <a:r>
              <a:rPr lang="en" sz="1100"/>
              <a:t>Trello</a:t>
            </a:r>
            <a:endParaRPr sz="1100"/>
          </a:p>
          <a:p>
            <a:pPr indent="0" lvl="0" marL="0" rtl="0" algn="l">
              <a:spcBef>
                <a:spcPts val="1600"/>
              </a:spcBef>
              <a:spcAft>
                <a:spcPts val="0"/>
              </a:spcAft>
              <a:buNone/>
            </a:pPr>
            <a:r>
              <a:rPr lang="en" sz="1100"/>
              <a:t>In Vision</a:t>
            </a:r>
            <a:endParaRPr sz="1100"/>
          </a:p>
          <a:p>
            <a:pPr indent="0" lvl="0" marL="0" rtl="0" algn="l">
              <a:spcBef>
                <a:spcPts val="1600"/>
              </a:spcBef>
              <a:spcAft>
                <a:spcPts val="0"/>
              </a:spcAft>
              <a:buNone/>
            </a:pPr>
            <a:r>
              <a:rPr lang="en" sz="1100"/>
              <a:t>Amazon Web Services</a:t>
            </a:r>
            <a:endParaRPr sz="1100"/>
          </a:p>
          <a:p>
            <a:pPr indent="0" lvl="0" marL="0" rtl="0" algn="l">
              <a:spcBef>
                <a:spcPts val="1600"/>
              </a:spcBef>
              <a:spcAft>
                <a:spcPts val="0"/>
              </a:spcAft>
              <a:buNone/>
            </a:pPr>
            <a:r>
              <a:rPr lang="en" sz="1100"/>
              <a:t>Web Scraper</a:t>
            </a:r>
            <a:endParaRPr sz="1100"/>
          </a:p>
          <a:p>
            <a:pPr indent="0" lvl="0" marL="0" rtl="0" algn="l">
              <a:spcBef>
                <a:spcPts val="1600"/>
              </a:spcBef>
              <a:spcAft>
                <a:spcPts val="0"/>
              </a:spcAft>
              <a:buNone/>
            </a:pPr>
            <a:r>
              <a:rPr lang="en" sz="1100"/>
              <a:t>Mysql database/ Amazon web services (LAMBDA)</a:t>
            </a:r>
            <a:endParaRPr sz="11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Whiteboard Discussions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6846925" y="1576113"/>
            <a:ext cx="1741299" cy="1991276"/>
          </a:xfrm>
          <a:prstGeom prst="rect">
            <a:avLst/>
          </a:prstGeom>
          <a:noFill/>
          <a:ln>
            <a:noFill/>
          </a:ln>
        </p:spPr>
      </p:pic>
      <p:pic>
        <p:nvPicPr>
          <p:cNvPr id="100" name="Google Shape;100;p20"/>
          <p:cNvPicPr preferRelativeResize="0"/>
          <p:nvPr/>
        </p:nvPicPr>
        <p:blipFill rotWithShape="1">
          <a:blip r:embed="rId4">
            <a:alphaModFix/>
          </a:blip>
          <a:srcRect b="11158" l="0" r="18453" t="0"/>
          <a:stretch/>
        </p:blipFill>
        <p:spPr>
          <a:xfrm>
            <a:off x="3089025" y="1152475"/>
            <a:ext cx="2083036" cy="1468276"/>
          </a:xfrm>
          <a:prstGeom prst="rect">
            <a:avLst/>
          </a:prstGeom>
          <a:noFill/>
          <a:ln>
            <a:noFill/>
          </a:ln>
        </p:spPr>
      </p:pic>
      <p:pic>
        <p:nvPicPr>
          <p:cNvPr id="101" name="Google Shape;101;p20"/>
          <p:cNvPicPr preferRelativeResize="0"/>
          <p:nvPr/>
        </p:nvPicPr>
        <p:blipFill>
          <a:blip r:embed="rId5">
            <a:alphaModFix/>
          </a:blip>
          <a:stretch>
            <a:fillRect/>
          </a:stretch>
        </p:blipFill>
        <p:spPr>
          <a:xfrm>
            <a:off x="423450" y="1152463"/>
            <a:ext cx="2282652" cy="1468290"/>
          </a:xfrm>
          <a:prstGeom prst="rect">
            <a:avLst/>
          </a:prstGeom>
          <a:noFill/>
          <a:ln>
            <a:noFill/>
          </a:ln>
        </p:spPr>
      </p:pic>
      <p:pic>
        <p:nvPicPr>
          <p:cNvPr id="102" name="Google Shape;102;p20"/>
          <p:cNvPicPr preferRelativeResize="0"/>
          <p:nvPr/>
        </p:nvPicPr>
        <p:blipFill>
          <a:blip r:embed="rId6">
            <a:alphaModFix/>
          </a:blip>
          <a:stretch>
            <a:fillRect/>
          </a:stretch>
        </p:blipFill>
        <p:spPr>
          <a:xfrm>
            <a:off x="4717500" y="2700862"/>
            <a:ext cx="1602924" cy="1833000"/>
          </a:xfrm>
          <a:prstGeom prst="rect">
            <a:avLst/>
          </a:prstGeom>
          <a:noFill/>
          <a:ln>
            <a:noFill/>
          </a:ln>
        </p:spPr>
      </p:pic>
      <p:pic>
        <p:nvPicPr>
          <p:cNvPr id="103" name="Google Shape;103;p20"/>
          <p:cNvPicPr preferRelativeResize="0"/>
          <p:nvPr/>
        </p:nvPicPr>
        <p:blipFill>
          <a:blip r:embed="rId7">
            <a:alphaModFix/>
          </a:blip>
          <a:stretch>
            <a:fillRect/>
          </a:stretch>
        </p:blipFill>
        <p:spPr>
          <a:xfrm>
            <a:off x="609250" y="2835600"/>
            <a:ext cx="2282648" cy="146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40275"/>
            <a:ext cx="8520600" cy="5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Inspiration</a:t>
            </a:r>
            <a:endParaRPr/>
          </a:p>
        </p:txBody>
      </p:sp>
      <p:sp>
        <p:nvSpPr>
          <p:cNvPr id="109" name="Google Shape;109;p21"/>
          <p:cNvSpPr txBox="1"/>
          <p:nvPr>
            <p:ph idx="1" type="body"/>
          </p:nvPr>
        </p:nvSpPr>
        <p:spPr>
          <a:xfrm>
            <a:off x="311700" y="643075"/>
            <a:ext cx="8520600" cy="39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390900" y="783350"/>
            <a:ext cx="2095924" cy="1474950"/>
          </a:xfrm>
          <a:prstGeom prst="rect">
            <a:avLst/>
          </a:prstGeom>
          <a:noFill/>
          <a:ln>
            <a:noFill/>
          </a:ln>
        </p:spPr>
      </p:pic>
      <p:pic>
        <p:nvPicPr>
          <p:cNvPr id="111" name="Google Shape;111;p21"/>
          <p:cNvPicPr preferRelativeResize="0"/>
          <p:nvPr/>
        </p:nvPicPr>
        <p:blipFill>
          <a:blip r:embed="rId4">
            <a:alphaModFix/>
          </a:blip>
          <a:stretch>
            <a:fillRect/>
          </a:stretch>
        </p:blipFill>
        <p:spPr>
          <a:xfrm>
            <a:off x="390900" y="2523225"/>
            <a:ext cx="1853324" cy="1853324"/>
          </a:xfrm>
          <a:prstGeom prst="rect">
            <a:avLst/>
          </a:prstGeom>
          <a:noFill/>
          <a:ln>
            <a:noFill/>
          </a:ln>
        </p:spPr>
      </p:pic>
      <p:pic>
        <p:nvPicPr>
          <p:cNvPr id="112" name="Google Shape;112;p21"/>
          <p:cNvPicPr preferRelativeResize="0"/>
          <p:nvPr/>
        </p:nvPicPr>
        <p:blipFill>
          <a:blip r:embed="rId5">
            <a:alphaModFix/>
          </a:blip>
          <a:stretch>
            <a:fillRect/>
          </a:stretch>
        </p:blipFill>
        <p:spPr>
          <a:xfrm>
            <a:off x="2819424" y="2304425"/>
            <a:ext cx="1554075" cy="2072124"/>
          </a:xfrm>
          <a:prstGeom prst="rect">
            <a:avLst/>
          </a:prstGeom>
          <a:noFill/>
          <a:ln>
            <a:noFill/>
          </a:ln>
        </p:spPr>
      </p:pic>
      <p:pic>
        <p:nvPicPr>
          <p:cNvPr id="113" name="Google Shape;113;p21"/>
          <p:cNvPicPr preferRelativeResize="0"/>
          <p:nvPr/>
        </p:nvPicPr>
        <p:blipFill>
          <a:blip r:embed="rId6">
            <a:alphaModFix/>
          </a:blip>
          <a:stretch>
            <a:fillRect/>
          </a:stretch>
        </p:blipFill>
        <p:spPr>
          <a:xfrm>
            <a:off x="5325425" y="2304425"/>
            <a:ext cx="1554075" cy="2072124"/>
          </a:xfrm>
          <a:prstGeom prst="rect">
            <a:avLst/>
          </a:prstGeom>
          <a:noFill/>
          <a:ln>
            <a:noFill/>
          </a:ln>
        </p:spPr>
      </p:pic>
      <p:pic>
        <p:nvPicPr>
          <p:cNvPr id="114" name="Google Shape;114;p21"/>
          <p:cNvPicPr preferRelativeResize="0"/>
          <p:nvPr/>
        </p:nvPicPr>
        <p:blipFill>
          <a:blip r:embed="rId7">
            <a:alphaModFix/>
          </a:blip>
          <a:stretch>
            <a:fillRect/>
          </a:stretch>
        </p:blipFill>
        <p:spPr>
          <a:xfrm>
            <a:off x="4572000" y="783350"/>
            <a:ext cx="1639825" cy="1278750"/>
          </a:xfrm>
          <a:prstGeom prst="rect">
            <a:avLst/>
          </a:prstGeom>
          <a:noFill/>
          <a:ln>
            <a:noFill/>
          </a:ln>
        </p:spPr>
      </p:pic>
      <p:pic>
        <p:nvPicPr>
          <p:cNvPr id="115" name="Google Shape;115;p21"/>
          <p:cNvPicPr preferRelativeResize="0"/>
          <p:nvPr/>
        </p:nvPicPr>
        <p:blipFill>
          <a:blip r:embed="rId8">
            <a:alphaModFix/>
          </a:blip>
          <a:stretch>
            <a:fillRect/>
          </a:stretch>
        </p:blipFill>
        <p:spPr>
          <a:xfrm>
            <a:off x="7274124" y="1283300"/>
            <a:ext cx="1326649" cy="235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