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f125003b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f125003b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f125003b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f125003b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f1e9e755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f1e9e755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f1e9e755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f1e9e755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f1e9e75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f1e9e75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f1e9e75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f1e9e75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ef33fde5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ef33fde5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ef33fde5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ef33fde5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ef33fde5d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ef33fde5d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f1ac45a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f1ac45a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f1e9e75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f1e9e75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ef33fde5d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ef33fde5d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ef33fde5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ef33fde5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f125003b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f125003b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7.jpg"/><Relationship Id="rId6" Type="http://schemas.openxmlformats.org/officeDocument/2006/relationships/image" Target="../media/image10.jpg"/><Relationship Id="rId7" Type="http://schemas.openxmlformats.org/officeDocument/2006/relationships/image" Target="../media/image11.jpg"/><Relationship Id="rId8"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battersea.org.uk/?gclid=CjwKCAjwgbLzBRBsEiwAXVIygI4J4ZSZX6-P5c40rajtzDheXah2J5Nq13wbY18RsTcZK6US3nydkxoC2jUQAvD_BwE" TargetMode="External"/><Relationship Id="rId4" Type="http://schemas.openxmlformats.org/officeDocument/2006/relationships/hyperlink" Target="https://www.pdsa.org.uk/?_$ja=tsid:67827%7Ccid:258761070%7Cagid:20225634390%7Ctid:kwd-90377080%7Ccrid:294826746416%7Cnw:g%7Crnd:689055166402275185%7Cdvc:c%7Cadp:%7Cmt:e%7Cloc:9045889&amp;gclid=CjwKCAjwgbLzBRBsEiwAXVIygNLvyOhANwyFTG-IXqlDjm6TFekid1w9fp0cdTi0DWnR1GvDnytUXhoCgbYQAvD_BwE" TargetMode="External"/><Relationship Id="rId5" Type="http://schemas.openxmlformats.org/officeDocument/2006/relationships/hyperlink" Target="https://www.dogstrust.org.uk/rehoming/?gclid=CjwKCAjwgbLzBRBsEiwAXVIygL1cK3OWJR2YcviJWbah0PIaAB0_8phRiOxDatclzuRAERLfx_JQphoCn3UQAvD_BwE&amp;gclsrc=aw.d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1.jpg"/><Relationship Id="rId5" Type="http://schemas.openxmlformats.org/officeDocument/2006/relationships/image" Target="../media/image4.jpg"/><Relationship Id="rId6" Type="http://schemas.openxmlformats.org/officeDocument/2006/relationships/image" Target="../media/image3.jpg"/><Relationship Id="rId7"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Pet Loves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Making the perfect match between human and pet</a:t>
            </a:r>
            <a:endParaRPr/>
          </a:p>
        </p:txBody>
      </p:sp>
      <p:pic>
        <p:nvPicPr>
          <p:cNvPr id="56" name="Google Shape;56;p13"/>
          <p:cNvPicPr preferRelativeResize="0"/>
          <p:nvPr/>
        </p:nvPicPr>
        <p:blipFill>
          <a:blip r:embed="rId3">
            <a:alphaModFix/>
          </a:blip>
          <a:stretch>
            <a:fillRect/>
          </a:stretch>
        </p:blipFill>
        <p:spPr>
          <a:xfrm>
            <a:off x="3586037" y="242625"/>
            <a:ext cx="1971924" cy="14429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140275"/>
            <a:ext cx="8520600" cy="50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Inspiration</a:t>
            </a:r>
            <a:endParaRPr/>
          </a:p>
        </p:txBody>
      </p:sp>
      <p:sp>
        <p:nvSpPr>
          <p:cNvPr id="116" name="Google Shape;116;p22"/>
          <p:cNvSpPr txBox="1"/>
          <p:nvPr>
            <p:ph idx="1" type="body"/>
          </p:nvPr>
        </p:nvSpPr>
        <p:spPr>
          <a:xfrm>
            <a:off x="311700" y="643075"/>
            <a:ext cx="8520600" cy="392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22"/>
          <p:cNvPicPr preferRelativeResize="0"/>
          <p:nvPr/>
        </p:nvPicPr>
        <p:blipFill>
          <a:blip r:embed="rId3">
            <a:alphaModFix/>
          </a:blip>
          <a:stretch>
            <a:fillRect/>
          </a:stretch>
        </p:blipFill>
        <p:spPr>
          <a:xfrm>
            <a:off x="390900" y="783350"/>
            <a:ext cx="2095924" cy="1474950"/>
          </a:xfrm>
          <a:prstGeom prst="rect">
            <a:avLst/>
          </a:prstGeom>
          <a:noFill/>
          <a:ln>
            <a:noFill/>
          </a:ln>
        </p:spPr>
      </p:pic>
      <p:pic>
        <p:nvPicPr>
          <p:cNvPr id="118" name="Google Shape;118;p22"/>
          <p:cNvPicPr preferRelativeResize="0"/>
          <p:nvPr/>
        </p:nvPicPr>
        <p:blipFill>
          <a:blip r:embed="rId4">
            <a:alphaModFix/>
          </a:blip>
          <a:stretch>
            <a:fillRect/>
          </a:stretch>
        </p:blipFill>
        <p:spPr>
          <a:xfrm>
            <a:off x="390900" y="2523225"/>
            <a:ext cx="1853324" cy="1853324"/>
          </a:xfrm>
          <a:prstGeom prst="rect">
            <a:avLst/>
          </a:prstGeom>
          <a:noFill/>
          <a:ln>
            <a:noFill/>
          </a:ln>
        </p:spPr>
      </p:pic>
      <p:pic>
        <p:nvPicPr>
          <p:cNvPr id="119" name="Google Shape;119;p22"/>
          <p:cNvPicPr preferRelativeResize="0"/>
          <p:nvPr/>
        </p:nvPicPr>
        <p:blipFill>
          <a:blip r:embed="rId5">
            <a:alphaModFix/>
          </a:blip>
          <a:stretch>
            <a:fillRect/>
          </a:stretch>
        </p:blipFill>
        <p:spPr>
          <a:xfrm>
            <a:off x="2819424" y="2304425"/>
            <a:ext cx="1554075" cy="2072124"/>
          </a:xfrm>
          <a:prstGeom prst="rect">
            <a:avLst/>
          </a:prstGeom>
          <a:noFill/>
          <a:ln>
            <a:noFill/>
          </a:ln>
        </p:spPr>
      </p:pic>
      <p:pic>
        <p:nvPicPr>
          <p:cNvPr id="120" name="Google Shape;120;p22"/>
          <p:cNvPicPr preferRelativeResize="0"/>
          <p:nvPr/>
        </p:nvPicPr>
        <p:blipFill>
          <a:blip r:embed="rId6">
            <a:alphaModFix/>
          </a:blip>
          <a:stretch>
            <a:fillRect/>
          </a:stretch>
        </p:blipFill>
        <p:spPr>
          <a:xfrm>
            <a:off x="5325425" y="2304425"/>
            <a:ext cx="1554075" cy="2072124"/>
          </a:xfrm>
          <a:prstGeom prst="rect">
            <a:avLst/>
          </a:prstGeom>
          <a:noFill/>
          <a:ln>
            <a:noFill/>
          </a:ln>
        </p:spPr>
      </p:pic>
      <p:pic>
        <p:nvPicPr>
          <p:cNvPr id="121" name="Google Shape;121;p22"/>
          <p:cNvPicPr preferRelativeResize="0"/>
          <p:nvPr/>
        </p:nvPicPr>
        <p:blipFill>
          <a:blip r:embed="rId7">
            <a:alphaModFix/>
          </a:blip>
          <a:stretch>
            <a:fillRect/>
          </a:stretch>
        </p:blipFill>
        <p:spPr>
          <a:xfrm>
            <a:off x="4572000" y="783350"/>
            <a:ext cx="1639825" cy="1278750"/>
          </a:xfrm>
          <a:prstGeom prst="rect">
            <a:avLst/>
          </a:prstGeom>
          <a:noFill/>
          <a:ln>
            <a:noFill/>
          </a:ln>
        </p:spPr>
      </p:pic>
      <p:pic>
        <p:nvPicPr>
          <p:cNvPr id="122" name="Google Shape;122;p22"/>
          <p:cNvPicPr preferRelativeResize="0"/>
          <p:nvPr/>
        </p:nvPicPr>
        <p:blipFill>
          <a:blip r:embed="rId8">
            <a:alphaModFix/>
          </a:blip>
          <a:stretch>
            <a:fillRect/>
          </a:stretch>
        </p:blipFill>
        <p:spPr>
          <a:xfrm>
            <a:off x="7274124" y="1283300"/>
            <a:ext cx="1326649" cy="235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29" name="Google Shape;129;p23"/>
          <p:cNvPicPr preferRelativeResize="0"/>
          <p:nvPr/>
        </p:nvPicPr>
        <p:blipFill>
          <a:blip r:embed="rId3">
            <a:alphaModFix/>
          </a:blip>
          <a:stretch>
            <a:fillRect/>
          </a:stretch>
        </p:blipFill>
        <p:spPr>
          <a:xfrm>
            <a:off x="524625" y="1236625"/>
            <a:ext cx="2600600" cy="1950450"/>
          </a:xfrm>
          <a:prstGeom prst="rect">
            <a:avLst/>
          </a:prstGeom>
          <a:noFill/>
          <a:ln>
            <a:noFill/>
          </a:ln>
        </p:spPr>
      </p:pic>
      <p:pic>
        <p:nvPicPr>
          <p:cNvPr id="130" name="Google Shape;130;p23"/>
          <p:cNvPicPr preferRelativeResize="0"/>
          <p:nvPr/>
        </p:nvPicPr>
        <p:blipFill>
          <a:blip r:embed="rId4">
            <a:alphaModFix/>
          </a:blip>
          <a:stretch>
            <a:fillRect/>
          </a:stretch>
        </p:blipFill>
        <p:spPr>
          <a:xfrm>
            <a:off x="5181075" y="698350"/>
            <a:ext cx="1701850" cy="3026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a:t>
            </a:r>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Battersea Dogs Home</a:t>
            </a:r>
            <a:endParaRPr b="1" sz="1100"/>
          </a:p>
          <a:p>
            <a:pPr indent="0" lvl="0" marL="0" rtl="0" algn="l">
              <a:spcBef>
                <a:spcPts val="1600"/>
              </a:spcBef>
              <a:spcAft>
                <a:spcPts val="0"/>
              </a:spcAft>
              <a:buNone/>
            </a:pPr>
            <a:r>
              <a:rPr lang="en" sz="1100" u="sng">
                <a:solidFill>
                  <a:schemeClr val="hlink"/>
                </a:solidFill>
                <a:hlinkClick r:id="rId3"/>
              </a:rPr>
              <a:t>https://www.battersea.org.uk/?gclid=CjwKCAjwgbLzBRBsEiwAXVIygI4J4ZSZX6-P5c40rajtzDheXah2J5Nq13wbY18RsTcZK6US3nydkxoC2jUQAvD_BwE</a:t>
            </a:r>
            <a:endParaRPr/>
          </a:p>
          <a:p>
            <a:pPr indent="0" lvl="0" marL="0" rtl="0" algn="l">
              <a:spcBef>
                <a:spcPts val="1600"/>
              </a:spcBef>
              <a:spcAft>
                <a:spcPts val="0"/>
              </a:spcAft>
              <a:buNone/>
            </a:pPr>
            <a:r>
              <a:rPr b="1" lang="en" sz="1100"/>
              <a:t>PDSA</a:t>
            </a:r>
            <a:endParaRPr b="1" sz="1100"/>
          </a:p>
          <a:p>
            <a:pPr indent="0" lvl="0" marL="0" rtl="0" algn="l">
              <a:spcBef>
                <a:spcPts val="1600"/>
              </a:spcBef>
              <a:spcAft>
                <a:spcPts val="0"/>
              </a:spcAft>
              <a:buNone/>
            </a:pPr>
            <a:r>
              <a:rPr lang="en" sz="1100" u="sng">
                <a:solidFill>
                  <a:schemeClr val="hlink"/>
                </a:solidFill>
                <a:hlinkClick r:id="rId4"/>
              </a:rPr>
              <a:t>https://www.pdsa.org.uk/?_$ja=tsid:67827|cid:258761070|agid:20225634390|tid:kwd-90377080|crid:294826746416|nw:g|rnd:689055166402275185|dvc:c|adp:|mt:e|loc:9045889&amp;gclid=CjwKCAjwgbLzBRBsEiwAXVIygNLvyOhANwyFTG-IXqlDjm6TFekid1w9fp0cdTi0DWnR1GvDnytUXhoCgbYQAvD_BwE</a:t>
            </a:r>
            <a:endParaRPr/>
          </a:p>
          <a:p>
            <a:pPr indent="0" lvl="0" marL="0" rtl="0" algn="l">
              <a:spcBef>
                <a:spcPts val="1600"/>
              </a:spcBef>
              <a:spcAft>
                <a:spcPts val="0"/>
              </a:spcAft>
              <a:buNone/>
            </a:pPr>
            <a:r>
              <a:rPr b="1" lang="en" sz="1100"/>
              <a:t>Dogs Trust</a:t>
            </a:r>
            <a:endParaRPr b="1" sz="1100"/>
          </a:p>
          <a:p>
            <a:pPr indent="0" lvl="0" marL="0" rtl="0" algn="l">
              <a:spcBef>
                <a:spcPts val="1600"/>
              </a:spcBef>
              <a:spcAft>
                <a:spcPts val="1600"/>
              </a:spcAft>
              <a:buNone/>
            </a:pPr>
            <a:r>
              <a:rPr lang="en" sz="1100" u="sng">
                <a:solidFill>
                  <a:schemeClr val="hlink"/>
                </a:solidFill>
                <a:hlinkClick r:id="rId5"/>
              </a:rPr>
              <a:t>https://www.dogstrust.org.uk/rehoming/?gclid=CjwKCAjwgbLzBRBsEiwAXVIygL1cK3OWJR2YcviJWbah0PIaAB0_8phRiOxDatclzuRAERLfx_JQphoCn3UQAvD_BwE&amp;gclsrc=aw.ds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Filming explanation of the app</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26"/>
          <p:cNvPicPr preferRelativeResize="0"/>
          <p:nvPr/>
        </p:nvPicPr>
        <p:blipFill>
          <a:blip r:embed="rId3">
            <a:alphaModFix/>
          </a:blip>
          <a:stretch>
            <a:fillRect/>
          </a:stretch>
        </p:blipFill>
        <p:spPr>
          <a:xfrm>
            <a:off x="1165350" y="1210762"/>
            <a:ext cx="7192877" cy="3165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review</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a:t>
            </a:r>
            <a:endParaRPr/>
          </a:p>
        </p:txBody>
      </p:sp>
      <p:sp>
        <p:nvSpPr>
          <p:cNvPr id="62" name="Google Shape;62;p14"/>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started off with an idea of matching pets with their ideal human.</a:t>
            </a:r>
            <a:endParaRPr/>
          </a:p>
          <a:p>
            <a:pPr indent="0" lvl="0" marL="0" rtl="0" algn="l">
              <a:spcBef>
                <a:spcPts val="1600"/>
              </a:spcBef>
              <a:spcAft>
                <a:spcPts val="1600"/>
              </a:spcAft>
              <a:buNone/>
            </a:pPr>
            <a:r>
              <a:rPr lang="en"/>
              <a:t>The first thing we needed to do was to decide how we were going to go about this taking into account the limited time scale and bearing in mind Minimum Viable Product and Proof of Concept.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Concept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structure the app in the form of a quiz asking some basic questions of potential pet owners, such as:-</a:t>
            </a:r>
            <a:endParaRPr/>
          </a:p>
          <a:p>
            <a:pPr indent="0" lvl="0" marL="0" rtl="0" algn="l">
              <a:spcBef>
                <a:spcPts val="1600"/>
              </a:spcBef>
              <a:spcAft>
                <a:spcPts val="0"/>
              </a:spcAft>
              <a:buNone/>
            </a:pPr>
            <a:r>
              <a:rPr lang="en"/>
              <a:t>Do you have a garden?</a:t>
            </a:r>
            <a:endParaRPr/>
          </a:p>
          <a:p>
            <a:pPr indent="0" lvl="0" marL="0" rtl="0" algn="l">
              <a:spcBef>
                <a:spcPts val="1600"/>
              </a:spcBef>
              <a:spcAft>
                <a:spcPts val="0"/>
              </a:spcAft>
              <a:buNone/>
            </a:pPr>
            <a:r>
              <a:rPr lang="en"/>
              <a:t>How much time do you spend at home?</a:t>
            </a:r>
            <a:endParaRPr/>
          </a:p>
          <a:p>
            <a:pPr indent="0" lvl="0" marL="0" rtl="0" algn="l">
              <a:spcBef>
                <a:spcPts val="1600"/>
              </a:spcBef>
              <a:spcAft>
                <a:spcPts val="0"/>
              </a:spcAft>
              <a:buNone/>
            </a:pPr>
            <a:r>
              <a:rPr lang="en"/>
              <a:t>Do you have children?</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Structure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We decided the best way to structure the app would be:-</a:t>
            </a:r>
            <a:endParaRPr sz="1100"/>
          </a:p>
          <a:p>
            <a:pPr indent="0" lvl="0" marL="0" rtl="0" algn="l">
              <a:spcBef>
                <a:spcPts val="1600"/>
              </a:spcBef>
              <a:spcAft>
                <a:spcPts val="0"/>
              </a:spcAft>
              <a:buNone/>
            </a:pPr>
            <a:r>
              <a:rPr lang="en" sz="1100"/>
              <a:t>Landing page with images of pets and a ‘Learn more’ button which you could press and then find out more about a particular pet you are interested in.</a:t>
            </a:r>
            <a:endParaRPr sz="1100"/>
          </a:p>
          <a:p>
            <a:pPr indent="0" lvl="0" marL="0" rtl="0" algn="l">
              <a:spcBef>
                <a:spcPts val="1600"/>
              </a:spcBef>
              <a:spcAft>
                <a:spcPts val="0"/>
              </a:spcAft>
              <a:buNone/>
            </a:pPr>
            <a:r>
              <a:rPr lang="en" sz="1100"/>
              <a:t>You would then be directed to a quiz page that was designed to narrow down your suitability to owning any particular pet.</a:t>
            </a:r>
            <a:endParaRPr sz="1100"/>
          </a:p>
          <a:p>
            <a:pPr indent="0" lvl="0" marL="0" rtl="0" algn="l">
              <a:spcBef>
                <a:spcPts val="1600"/>
              </a:spcBef>
              <a:spcAft>
                <a:spcPts val="0"/>
              </a:spcAft>
              <a:buNone/>
            </a:pPr>
            <a:r>
              <a:rPr lang="en" sz="1100"/>
              <a:t>Weighting system to score potential pet owners.</a:t>
            </a:r>
            <a:endParaRPr sz="11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 Process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With a mixture of stand up meetings, quad programming, pair programming we have worked on the shape and structure of the app.</a:t>
            </a:r>
            <a:endParaRPr sz="1100"/>
          </a:p>
          <a:p>
            <a:pPr indent="0" lvl="0" marL="0" rtl="0" algn="l">
              <a:spcBef>
                <a:spcPts val="1600"/>
              </a:spcBef>
              <a:spcAft>
                <a:spcPts val="0"/>
              </a:spcAft>
              <a:buClr>
                <a:schemeClr val="dk1"/>
              </a:buClr>
              <a:buSzPts val="1100"/>
              <a:buFont typeface="Arial"/>
              <a:buNone/>
            </a:pPr>
            <a:r>
              <a:rPr lang="en" sz="1100"/>
              <a:t>Display results of hard coded pets</a:t>
            </a:r>
            <a:endParaRPr sz="1100"/>
          </a:p>
          <a:p>
            <a:pPr indent="0" lvl="0" marL="0" rtl="0" algn="l">
              <a:spcBef>
                <a:spcPts val="1600"/>
              </a:spcBef>
              <a:spcAft>
                <a:spcPts val="0"/>
              </a:spcAft>
              <a:buClr>
                <a:schemeClr val="dk1"/>
              </a:buClr>
              <a:buSzPts val="1100"/>
              <a:buFont typeface="Arial"/>
              <a:buNone/>
            </a:pPr>
            <a:r>
              <a:rPr lang="en" sz="1100"/>
              <a:t>Display results of pets pulled from database</a:t>
            </a:r>
            <a:endParaRPr sz="1100"/>
          </a:p>
          <a:p>
            <a:pPr indent="0" lvl="0" marL="0" rtl="0" algn="l">
              <a:spcBef>
                <a:spcPts val="1600"/>
              </a:spcBef>
              <a:spcAft>
                <a:spcPts val="0"/>
              </a:spcAft>
              <a:buClr>
                <a:schemeClr val="dk1"/>
              </a:buClr>
              <a:buSzPts val="1100"/>
              <a:buFont typeface="Arial"/>
              <a:buNone/>
            </a:pPr>
            <a:r>
              <a:rPr lang="en" sz="1100"/>
              <a:t>Add CSS</a:t>
            </a:r>
            <a:endParaRPr sz="1100"/>
          </a:p>
          <a:p>
            <a:pPr indent="0" lvl="0" marL="0" rtl="0" algn="l">
              <a:spcBef>
                <a:spcPts val="1600"/>
              </a:spcBef>
              <a:spcAft>
                <a:spcPts val="0"/>
              </a:spcAft>
              <a:buClr>
                <a:schemeClr val="dk1"/>
              </a:buClr>
              <a:buSzPts val="1100"/>
              <a:buFont typeface="Arial"/>
              <a:buNone/>
            </a:pPr>
            <a:r>
              <a:rPr lang="en" sz="1100"/>
              <a:t>Add quiz questions</a:t>
            </a:r>
            <a:endParaRPr sz="1100"/>
          </a:p>
          <a:p>
            <a:pPr indent="0" lvl="0" marL="0" rtl="0" algn="l">
              <a:spcBef>
                <a:spcPts val="1600"/>
              </a:spcBef>
              <a:spcAft>
                <a:spcPts val="0"/>
              </a:spcAft>
              <a:buClr>
                <a:schemeClr val="dk1"/>
              </a:buClr>
              <a:buSzPts val="1100"/>
              <a:buFont typeface="Arial"/>
              <a:buNone/>
            </a:pPr>
            <a:r>
              <a:rPr lang="en" sz="1100"/>
              <a:t>Filter pets by one answer ("Do you have a garden?" - matches to all pets with that specific requirement)</a:t>
            </a:r>
            <a:endParaRPr sz="1100"/>
          </a:p>
          <a:p>
            <a:pPr indent="0" lvl="0" marL="0" rtl="0" algn="l">
              <a:spcBef>
                <a:spcPts val="1600"/>
              </a:spcBef>
              <a:spcAft>
                <a:spcPts val="0"/>
              </a:spcAft>
              <a:buClr>
                <a:schemeClr val="dk1"/>
              </a:buClr>
              <a:buSzPts val="1100"/>
              <a:buFont typeface="Arial"/>
              <a:buNone/>
            </a:pPr>
            <a:r>
              <a:rPr lang="en" sz="1100"/>
              <a:t>Function to weigh answers (secret matching algorithm)</a:t>
            </a:r>
            <a:endParaRPr sz="1100"/>
          </a:p>
          <a:p>
            <a:pPr indent="0" lvl="0" marL="0" rtl="0" algn="l">
              <a:spcBef>
                <a:spcPts val="1600"/>
              </a:spcBef>
              <a:spcAft>
                <a:spcPts val="0"/>
              </a:spcAft>
              <a:buClr>
                <a:schemeClr val="dk1"/>
              </a:buClr>
              <a:buSzPts val="1100"/>
              <a:buFont typeface="Arial"/>
              <a:buNone/>
            </a:pPr>
            <a:r>
              <a:rPr lang="en" sz="1100"/>
              <a:t>Match quiz answers to pets</a:t>
            </a:r>
            <a:endParaRPr sz="1100"/>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Team!</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Amelia</a:t>
            </a:r>
            <a:endParaRPr/>
          </a:p>
          <a:p>
            <a:pPr indent="0" lvl="0" marL="0" rtl="0" algn="l">
              <a:spcBef>
                <a:spcPts val="1600"/>
              </a:spcBef>
              <a:spcAft>
                <a:spcPts val="0"/>
              </a:spcAft>
              <a:buNone/>
            </a:pPr>
            <a:r>
              <a:rPr lang="en"/>
              <a:t>Laura</a:t>
            </a:r>
            <a:endParaRPr/>
          </a:p>
          <a:p>
            <a:pPr indent="0" lvl="0" marL="0" rtl="0" algn="l">
              <a:spcBef>
                <a:spcPts val="1600"/>
              </a:spcBef>
              <a:spcAft>
                <a:spcPts val="0"/>
              </a:spcAft>
              <a:buNone/>
            </a:pPr>
            <a:r>
              <a:rPr lang="en"/>
              <a:t>Jyoti</a:t>
            </a:r>
            <a:endParaRPr/>
          </a:p>
          <a:p>
            <a:pPr indent="0" lvl="0" marL="0" rtl="0" algn="l">
              <a:spcBef>
                <a:spcPts val="1600"/>
              </a:spcBef>
              <a:spcAft>
                <a:spcPts val="1600"/>
              </a:spcAft>
              <a:buNone/>
            </a:pPr>
            <a:r>
              <a:rPr lang="en"/>
              <a:t>Lorna</a:t>
            </a:r>
            <a:endParaRPr/>
          </a:p>
        </p:txBody>
      </p:sp>
      <p:pic>
        <p:nvPicPr>
          <p:cNvPr id="93" name="Google Shape;93;p19"/>
          <p:cNvPicPr preferRelativeResize="0"/>
          <p:nvPr/>
        </p:nvPicPr>
        <p:blipFill>
          <a:blip r:embed="rId3">
            <a:alphaModFix/>
          </a:blip>
          <a:stretch>
            <a:fillRect/>
          </a:stretch>
        </p:blipFill>
        <p:spPr>
          <a:xfrm>
            <a:off x="4372900" y="1318238"/>
            <a:ext cx="4225524" cy="3084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Technology Used</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a range of technology including:-</a:t>
            </a:r>
            <a:endParaRPr/>
          </a:p>
          <a:p>
            <a:pPr indent="0" lvl="0" marL="0" rtl="0" algn="l">
              <a:spcBef>
                <a:spcPts val="1600"/>
              </a:spcBef>
              <a:spcAft>
                <a:spcPts val="0"/>
              </a:spcAft>
              <a:buNone/>
            </a:pPr>
            <a:r>
              <a:rPr lang="en" sz="1100"/>
              <a:t>Scraper tool</a:t>
            </a:r>
            <a:endParaRPr sz="1100"/>
          </a:p>
          <a:p>
            <a:pPr indent="0" lvl="0" marL="0" rtl="0" algn="l">
              <a:spcBef>
                <a:spcPts val="1600"/>
              </a:spcBef>
              <a:spcAft>
                <a:spcPts val="0"/>
              </a:spcAft>
              <a:buNone/>
            </a:pPr>
            <a:r>
              <a:rPr lang="en" sz="1100"/>
              <a:t>React/Javascript</a:t>
            </a:r>
            <a:endParaRPr sz="1100"/>
          </a:p>
          <a:p>
            <a:pPr indent="0" lvl="0" marL="0" rtl="0" algn="l">
              <a:spcBef>
                <a:spcPts val="1600"/>
              </a:spcBef>
              <a:spcAft>
                <a:spcPts val="0"/>
              </a:spcAft>
              <a:buNone/>
            </a:pPr>
            <a:r>
              <a:rPr lang="en" sz="1100"/>
              <a:t>Trello</a:t>
            </a:r>
            <a:endParaRPr sz="1100"/>
          </a:p>
          <a:p>
            <a:pPr indent="0" lvl="0" marL="0" rtl="0" algn="l">
              <a:spcBef>
                <a:spcPts val="1600"/>
              </a:spcBef>
              <a:spcAft>
                <a:spcPts val="0"/>
              </a:spcAft>
              <a:buNone/>
            </a:pPr>
            <a:r>
              <a:rPr lang="en" sz="1100"/>
              <a:t>In Vision</a:t>
            </a:r>
            <a:endParaRPr sz="1100"/>
          </a:p>
          <a:p>
            <a:pPr indent="0" lvl="0" marL="0" rtl="0" algn="l">
              <a:spcBef>
                <a:spcPts val="1600"/>
              </a:spcBef>
              <a:spcAft>
                <a:spcPts val="0"/>
              </a:spcAft>
              <a:buNone/>
            </a:pPr>
            <a:r>
              <a:rPr lang="en" sz="1100"/>
              <a:t>Amazon Web Services</a:t>
            </a:r>
            <a:endParaRPr sz="1100"/>
          </a:p>
          <a:p>
            <a:pPr indent="0" lvl="0" marL="0" rtl="0" algn="l">
              <a:spcBef>
                <a:spcPts val="1600"/>
              </a:spcBef>
              <a:spcAft>
                <a:spcPts val="0"/>
              </a:spcAft>
              <a:buNone/>
            </a:pPr>
            <a:r>
              <a:rPr lang="en" sz="1100"/>
              <a:t>Web Scraper</a:t>
            </a:r>
            <a:endParaRPr sz="1100"/>
          </a:p>
          <a:p>
            <a:pPr indent="0" lvl="0" marL="0" rtl="0" algn="l">
              <a:spcBef>
                <a:spcPts val="1600"/>
              </a:spcBef>
              <a:spcAft>
                <a:spcPts val="0"/>
              </a:spcAft>
              <a:buNone/>
            </a:pPr>
            <a:r>
              <a:rPr lang="en" sz="1100"/>
              <a:t>Mysql database/ Amazon web services (LAMBDA)</a:t>
            </a:r>
            <a:endParaRPr sz="11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Whiteboard Discussions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 name="Google Shape;106;p21"/>
          <p:cNvPicPr preferRelativeResize="0"/>
          <p:nvPr/>
        </p:nvPicPr>
        <p:blipFill>
          <a:blip r:embed="rId3">
            <a:alphaModFix/>
          </a:blip>
          <a:stretch>
            <a:fillRect/>
          </a:stretch>
        </p:blipFill>
        <p:spPr>
          <a:xfrm>
            <a:off x="6846925" y="1576113"/>
            <a:ext cx="1741299" cy="1991276"/>
          </a:xfrm>
          <a:prstGeom prst="rect">
            <a:avLst/>
          </a:prstGeom>
          <a:noFill/>
          <a:ln>
            <a:noFill/>
          </a:ln>
        </p:spPr>
      </p:pic>
      <p:pic>
        <p:nvPicPr>
          <p:cNvPr id="107" name="Google Shape;107;p21"/>
          <p:cNvPicPr preferRelativeResize="0"/>
          <p:nvPr/>
        </p:nvPicPr>
        <p:blipFill rotWithShape="1">
          <a:blip r:embed="rId4">
            <a:alphaModFix/>
          </a:blip>
          <a:srcRect b="11158" l="0" r="18453" t="0"/>
          <a:stretch/>
        </p:blipFill>
        <p:spPr>
          <a:xfrm>
            <a:off x="3089025" y="1152475"/>
            <a:ext cx="2083036" cy="1468276"/>
          </a:xfrm>
          <a:prstGeom prst="rect">
            <a:avLst/>
          </a:prstGeom>
          <a:noFill/>
          <a:ln>
            <a:noFill/>
          </a:ln>
        </p:spPr>
      </p:pic>
      <p:pic>
        <p:nvPicPr>
          <p:cNvPr id="108" name="Google Shape;108;p21"/>
          <p:cNvPicPr preferRelativeResize="0"/>
          <p:nvPr/>
        </p:nvPicPr>
        <p:blipFill>
          <a:blip r:embed="rId5">
            <a:alphaModFix/>
          </a:blip>
          <a:stretch>
            <a:fillRect/>
          </a:stretch>
        </p:blipFill>
        <p:spPr>
          <a:xfrm>
            <a:off x="423450" y="1152463"/>
            <a:ext cx="2282652" cy="1468290"/>
          </a:xfrm>
          <a:prstGeom prst="rect">
            <a:avLst/>
          </a:prstGeom>
          <a:noFill/>
          <a:ln>
            <a:noFill/>
          </a:ln>
        </p:spPr>
      </p:pic>
      <p:pic>
        <p:nvPicPr>
          <p:cNvPr id="109" name="Google Shape;109;p21"/>
          <p:cNvPicPr preferRelativeResize="0"/>
          <p:nvPr/>
        </p:nvPicPr>
        <p:blipFill>
          <a:blip r:embed="rId6">
            <a:alphaModFix/>
          </a:blip>
          <a:stretch>
            <a:fillRect/>
          </a:stretch>
        </p:blipFill>
        <p:spPr>
          <a:xfrm>
            <a:off x="4717500" y="2700862"/>
            <a:ext cx="1602924" cy="1833000"/>
          </a:xfrm>
          <a:prstGeom prst="rect">
            <a:avLst/>
          </a:prstGeom>
          <a:noFill/>
          <a:ln>
            <a:noFill/>
          </a:ln>
        </p:spPr>
      </p:pic>
      <p:pic>
        <p:nvPicPr>
          <p:cNvPr id="110" name="Google Shape;110;p21"/>
          <p:cNvPicPr preferRelativeResize="0"/>
          <p:nvPr/>
        </p:nvPicPr>
        <p:blipFill>
          <a:blip r:embed="rId7">
            <a:alphaModFix/>
          </a:blip>
          <a:stretch>
            <a:fillRect/>
          </a:stretch>
        </p:blipFill>
        <p:spPr>
          <a:xfrm>
            <a:off x="609250" y="2835600"/>
            <a:ext cx="2282648" cy="1468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