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Bebas Neue"/>
      <p:regular r:id="rId33"/>
    </p:embeddedFont>
    <p:embeddedFont>
      <p:font typeface="Be Vietnam Pro SemiBold"/>
      <p:regular r:id="rId34"/>
      <p:bold r:id="rId35"/>
      <p:italic r:id="rId36"/>
      <p:boldItalic r:id="rId37"/>
    </p:embeddedFont>
    <p:embeddedFont>
      <p:font typeface="Be Vietnam Pro"/>
      <p:regular r:id="rId38"/>
      <p:bold r:id="rId39"/>
      <p:italic r:id="rId40"/>
      <p:boldItalic r:id="rId41"/>
    </p:embeddedFont>
    <p:embeddedFont>
      <p:font typeface="Be Vietnam Pro Medium"/>
      <p:regular r:id="rId42"/>
      <p:bold r:id="rId43"/>
      <p:italic r:id="rId44"/>
      <p:boldItalic r:id="rId45"/>
    </p:embeddedFont>
    <p:embeddedFont>
      <p:font typeface="Archivo Black"/>
      <p:regular r:id="rId46"/>
    </p:embeddedFont>
    <p:embeddedFont>
      <p:font typeface="Lexend Exa"/>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F512C25-AE73-47A9-B116-41A4F0D07194}">
  <a:tblStyle styleId="{BF512C25-AE73-47A9-B116-41A4F0D0719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BeVietnamPro-italic.fntdata"/><Relationship Id="rId20" Type="http://schemas.openxmlformats.org/officeDocument/2006/relationships/slide" Target="slides/slide15.xml"/><Relationship Id="rId42" Type="http://schemas.openxmlformats.org/officeDocument/2006/relationships/font" Target="fonts/BeVietnamProMedium-regular.fntdata"/><Relationship Id="rId41" Type="http://schemas.openxmlformats.org/officeDocument/2006/relationships/font" Target="fonts/BeVietnamPro-boldItalic.fntdata"/><Relationship Id="rId22" Type="http://schemas.openxmlformats.org/officeDocument/2006/relationships/slide" Target="slides/slide17.xml"/><Relationship Id="rId44" Type="http://schemas.openxmlformats.org/officeDocument/2006/relationships/font" Target="fonts/BeVietnamProMedium-italic.fntdata"/><Relationship Id="rId21" Type="http://schemas.openxmlformats.org/officeDocument/2006/relationships/slide" Target="slides/slide16.xml"/><Relationship Id="rId43" Type="http://schemas.openxmlformats.org/officeDocument/2006/relationships/font" Target="fonts/BeVietnamProMedium-bold.fntdata"/><Relationship Id="rId24" Type="http://schemas.openxmlformats.org/officeDocument/2006/relationships/slide" Target="slides/slide19.xml"/><Relationship Id="rId46" Type="http://schemas.openxmlformats.org/officeDocument/2006/relationships/font" Target="fonts/ArchivoBlack-regular.fntdata"/><Relationship Id="rId23" Type="http://schemas.openxmlformats.org/officeDocument/2006/relationships/slide" Target="slides/slide18.xml"/><Relationship Id="rId45" Type="http://schemas.openxmlformats.org/officeDocument/2006/relationships/font" Target="fonts/BeVietnamProMedium-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LexendExa-bold.fntdata"/><Relationship Id="rId25" Type="http://schemas.openxmlformats.org/officeDocument/2006/relationships/slide" Target="slides/slide20.xml"/><Relationship Id="rId47" Type="http://schemas.openxmlformats.org/officeDocument/2006/relationships/font" Target="fonts/LexendExa-regular.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BebasNeue-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BeVietnamProSemiBold-bold.fntdata"/><Relationship Id="rId12" Type="http://schemas.openxmlformats.org/officeDocument/2006/relationships/slide" Target="slides/slide7.xml"/><Relationship Id="rId34" Type="http://schemas.openxmlformats.org/officeDocument/2006/relationships/font" Target="fonts/BeVietnamProSemiBold-regular.fntdata"/><Relationship Id="rId15" Type="http://schemas.openxmlformats.org/officeDocument/2006/relationships/slide" Target="slides/slide10.xml"/><Relationship Id="rId37" Type="http://schemas.openxmlformats.org/officeDocument/2006/relationships/font" Target="fonts/BeVietnamProSemiBold-boldItalic.fntdata"/><Relationship Id="rId14" Type="http://schemas.openxmlformats.org/officeDocument/2006/relationships/slide" Target="slides/slide9.xml"/><Relationship Id="rId36" Type="http://schemas.openxmlformats.org/officeDocument/2006/relationships/font" Target="fonts/BeVietnamProSemiBold-italic.fntdata"/><Relationship Id="rId17" Type="http://schemas.openxmlformats.org/officeDocument/2006/relationships/slide" Target="slides/slide12.xml"/><Relationship Id="rId39" Type="http://schemas.openxmlformats.org/officeDocument/2006/relationships/font" Target="fonts/BeVietnamPro-bold.fntdata"/><Relationship Id="rId16" Type="http://schemas.openxmlformats.org/officeDocument/2006/relationships/slide" Target="slides/slide11.xml"/><Relationship Id="rId38" Type="http://schemas.openxmlformats.org/officeDocument/2006/relationships/font" Target="fonts/BeVietnamPr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92f862dab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92f862dab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92f862dab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92f862dab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92f862dab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92f862dab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92f862dab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92f862dab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92f862dab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92f862dab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92f862dab4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92f862dab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92f862dab4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92f862dab4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92f862dab4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92f862dab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92f862dab4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92f862dab4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92f862dab4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92f862dab4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92f4b0429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92f4b0429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92f862dab4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92f862dab4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932b10420f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932b10420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92f862dab4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92f862dab4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92f862dab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92f862dab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9891a1eb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9891a1eb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9891a1ebd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9891a1ebd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9891a1ebd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9891a1ebd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f07e24d106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f07e24d106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bc0b03c79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bc0b03c79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bc0b03c79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ebc0b03c79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92f4b04292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92f4b04292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92f4b0429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92f4b0429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92f862dab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92f862dab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92f862dab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92f862dab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42e43cf59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42e43cf59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002075" y="1223438"/>
            <a:ext cx="4532100" cy="2445600"/>
          </a:xfrm>
          <a:prstGeom prst="rect">
            <a:avLst/>
          </a:prstGeom>
          <a:effectLst>
            <a:outerShdw rotWithShape="0" algn="bl" dir="2220000" dist="47625">
              <a:schemeClr val="accent2"/>
            </a:outerShdw>
          </a:effectLst>
        </p:spPr>
        <p:txBody>
          <a:bodyPr anchorCtr="0" anchor="b" bIns="91425" lIns="91425" spcFirstLastPara="1" rIns="91425" wrap="square" tIns="91425">
            <a:noAutofit/>
          </a:bodyPr>
          <a:lstStyle>
            <a:lvl1pPr lvl="0">
              <a:lnSpc>
                <a:spcPct val="90000"/>
              </a:lnSpc>
              <a:spcBef>
                <a:spcPts val="0"/>
              </a:spcBef>
              <a:spcAft>
                <a:spcPts val="0"/>
              </a:spcAft>
              <a:buClr>
                <a:srgbClr val="191919"/>
              </a:buClr>
              <a:buSzPts val="5200"/>
              <a:buNone/>
              <a:defRPr b="1" sz="5300">
                <a:latin typeface="Archivo Black"/>
                <a:ea typeface="Archivo Black"/>
                <a:cs typeface="Archivo Black"/>
                <a:sym typeface="Archivo Black"/>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4002075" y="3669050"/>
            <a:ext cx="4532100" cy="423300"/>
          </a:xfrm>
          <a:prstGeom prst="rect">
            <a:avLst/>
          </a:prstGeom>
          <a:noFill/>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solidFill>
                  <a:schemeClr val="l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ph idx="2" type="pic"/>
          </p:nvPr>
        </p:nvSpPr>
        <p:spPr>
          <a:xfrm>
            <a:off x="1179554" y="1487293"/>
            <a:ext cx="2271300" cy="2340900"/>
          </a:xfrm>
          <a:prstGeom prst="rect">
            <a:avLst/>
          </a:prstGeom>
          <a:noFill/>
          <a:ln cap="flat" cmpd="sng" w="38100">
            <a:solidFill>
              <a:schemeClr val="lt2"/>
            </a:solidFill>
            <a:prstDash val="solid"/>
            <a:round/>
            <a:headEnd len="sm" w="sm" type="none"/>
            <a:tailEnd len="sm" w="sm" type="none"/>
          </a:ln>
        </p:spPr>
      </p:sp>
      <p:sp>
        <p:nvSpPr>
          <p:cNvPr id="12" name="Google Shape;12;p2"/>
          <p:cNvSpPr/>
          <p:nvPr/>
        </p:nvSpPr>
        <p:spPr>
          <a:xfrm rot="9939064">
            <a:off x="6495498" y="3833011"/>
            <a:ext cx="3566984" cy="1986827"/>
          </a:xfrm>
          <a:custGeom>
            <a:rect b="b" l="l" r="r" t="t"/>
            <a:pathLst>
              <a:path extrusionOk="0" h="17295" w="31050">
                <a:moveTo>
                  <a:pt x="15679" y="1"/>
                </a:moveTo>
                <a:cubicBezTo>
                  <a:pt x="14519" y="1"/>
                  <a:pt x="13344" y="618"/>
                  <a:pt x="12317" y="1104"/>
                </a:cubicBezTo>
                <a:cubicBezTo>
                  <a:pt x="11634" y="1430"/>
                  <a:pt x="10937" y="1763"/>
                  <a:pt x="10379" y="2272"/>
                </a:cubicBezTo>
                <a:cubicBezTo>
                  <a:pt x="9780" y="2820"/>
                  <a:pt x="9371" y="3537"/>
                  <a:pt x="8941" y="4226"/>
                </a:cubicBezTo>
                <a:cubicBezTo>
                  <a:pt x="7975" y="5775"/>
                  <a:pt x="6796" y="7283"/>
                  <a:pt x="5164" y="8101"/>
                </a:cubicBezTo>
                <a:cubicBezTo>
                  <a:pt x="3719" y="8821"/>
                  <a:pt x="1921" y="9019"/>
                  <a:pt x="895" y="10263"/>
                </a:cubicBezTo>
                <a:cubicBezTo>
                  <a:pt x="22" y="11323"/>
                  <a:pt x="1" y="12928"/>
                  <a:pt x="635" y="14148"/>
                </a:cubicBezTo>
                <a:cubicBezTo>
                  <a:pt x="1269" y="15367"/>
                  <a:pt x="2458" y="16227"/>
                  <a:pt x="3740" y="16726"/>
                </a:cubicBezTo>
                <a:cubicBezTo>
                  <a:pt x="4711" y="17104"/>
                  <a:pt x="5738" y="17294"/>
                  <a:pt x="6770" y="17294"/>
                </a:cubicBezTo>
                <a:cubicBezTo>
                  <a:pt x="7355" y="17294"/>
                  <a:pt x="7941" y="17233"/>
                  <a:pt x="8519" y="17110"/>
                </a:cubicBezTo>
                <a:cubicBezTo>
                  <a:pt x="11246" y="16525"/>
                  <a:pt x="13498" y="14626"/>
                  <a:pt x="16128" y="13680"/>
                </a:cubicBezTo>
                <a:cubicBezTo>
                  <a:pt x="17366" y="13238"/>
                  <a:pt x="18663" y="13016"/>
                  <a:pt x="19964" y="13016"/>
                </a:cubicBezTo>
                <a:cubicBezTo>
                  <a:pt x="20939" y="13016"/>
                  <a:pt x="21917" y="13141"/>
                  <a:pt x="22872" y="13392"/>
                </a:cubicBezTo>
                <a:cubicBezTo>
                  <a:pt x="24015" y="13694"/>
                  <a:pt x="25114" y="14179"/>
                  <a:pt x="26278" y="14394"/>
                </a:cubicBezTo>
                <a:cubicBezTo>
                  <a:pt x="26633" y="14460"/>
                  <a:pt x="26999" y="14498"/>
                  <a:pt x="27364" y="14498"/>
                </a:cubicBezTo>
                <a:cubicBezTo>
                  <a:pt x="28200" y="14498"/>
                  <a:pt x="29025" y="14299"/>
                  <a:pt x="29674" y="13787"/>
                </a:cubicBezTo>
                <a:cubicBezTo>
                  <a:pt x="30696" y="12976"/>
                  <a:pt x="31050" y="11500"/>
                  <a:pt x="30714" y="10235"/>
                </a:cubicBezTo>
                <a:cubicBezTo>
                  <a:pt x="30374" y="8974"/>
                  <a:pt x="29439" y="7934"/>
                  <a:pt x="28333" y="7241"/>
                </a:cubicBezTo>
                <a:cubicBezTo>
                  <a:pt x="27224" y="6548"/>
                  <a:pt x="25949" y="6170"/>
                  <a:pt x="24677" y="5886"/>
                </a:cubicBezTo>
                <a:cubicBezTo>
                  <a:pt x="23870" y="5706"/>
                  <a:pt x="23042" y="5557"/>
                  <a:pt x="22314" y="5169"/>
                </a:cubicBezTo>
                <a:cubicBezTo>
                  <a:pt x="21115" y="4528"/>
                  <a:pt x="20339" y="3332"/>
                  <a:pt x="19486" y="2265"/>
                </a:cubicBezTo>
                <a:cubicBezTo>
                  <a:pt x="18658" y="1232"/>
                  <a:pt x="17677" y="387"/>
                  <a:pt x="16361" y="78"/>
                </a:cubicBezTo>
                <a:cubicBezTo>
                  <a:pt x="16135" y="25"/>
                  <a:pt x="15907" y="1"/>
                  <a:pt x="15679" y="1"/>
                </a:cubicBezTo>
                <a:close/>
              </a:path>
            </a:pathLst>
          </a:custGeom>
          <a:solidFill>
            <a:schemeClr val="dk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076588" y="1641138"/>
            <a:ext cx="4990800" cy="1167300"/>
          </a:xfrm>
          <a:prstGeom prst="rect">
            <a:avLst/>
          </a:prstGeom>
          <a:effectLst>
            <a:outerShdw rotWithShape="0" algn="bl" dir="2400000" dist="57150">
              <a:schemeClr val="accent2"/>
            </a:outerShdw>
          </a:effectLst>
        </p:spPr>
        <p:txBody>
          <a:bodyPr anchorCtr="0" anchor="b" bIns="91425" lIns="91425" spcFirstLastPara="1" rIns="91425" wrap="square" tIns="91425">
            <a:noAutofit/>
          </a:bodyPr>
          <a:lstStyle>
            <a:lvl1pPr lvl="0" algn="ctr">
              <a:spcBef>
                <a:spcPts val="0"/>
              </a:spcBef>
              <a:spcAft>
                <a:spcPts val="0"/>
              </a:spcAft>
              <a:buSzPts val="9600"/>
              <a:buNone/>
              <a:defRPr sz="7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6" name="Google Shape;46;p11"/>
          <p:cNvSpPr txBox="1"/>
          <p:nvPr>
            <p:ph idx="1" type="subTitle"/>
          </p:nvPr>
        </p:nvSpPr>
        <p:spPr>
          <a:xfrm>
            <a:off x="2076588" y="2877763"/>
            <a:ext cx="4990800" cy="624600"/>
          </a:xfrm>
          <a:prstGeom prst="rect">
            <a:avLst/>
          </a:prstGeom>
          <a:solidFill>
            <a:schemeClr val="dk1"/>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47" name="Shape 4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48" name="Shape 48"/>
        <p:cNvGrpSpPr/>
        <p:nvPr/>
      </p:nvGrpSpPr>
      <p:grpSpPr>
        <a:xfrm>
          <a:off x="0" y="0"/>
          <a:ext cx="0" cy="0"/>
          <a:chOff x="0" y="0"/>
          <a:chExt cx="0" cy="0"/>
        </a:xfrm>
      </p:grpSpPr>
      <p:sp>
        <p:nvSpPr>
          <p:cNvPr id="49" name="Google Shape;49;p13"/>
          <p:cNvSpPr txBox="1"/>
          <p:nvPr>
            <p:ph type="title"/>
          </p:nvPr>
        </p:nvSpPr>
        <p:spPr>
          <a:xfrm>
            <a:off x="720000" y="1944871"/>
            <a:ext cx="23364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0" name="Google Shape;50;p13"/>
          <p:cNvSpPr txBox="1"/>
          <p:nvPr>
            <p:ph hasCustomPrompt="1" idx="2" type="title"/>
          </p:nvPr>
        </p:nvSpPr>
        <p:spPr>
          <a:xfrm>
            <a:off x="1250550" y="1301300"/>
            <a:ext cx="1275300" cy="593400"/>
          </a:xfrm>
          <a:prstGeom prst="rect">
            <a:avLst/>
          </a:prstGeom>
          <a:solidFill>
            <a:schemeClr val="accent1"/>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accent2"/>
              </a:buClr>
              <a:buSzPts val="3000"/>
              <a:buNone/>
              <a:defRPr b="1" sz="2400">
                <a:solidFill>
                  <a:schemeClr val="accent2"/>
                </a:solidFill>
                <a:latin typeface="Lexend Exa"/>
                <a:ea typeface="Lexend Exa"/>
                <a:cs typeface="Lexend Exa"/>
                <a:sym typeface="Lexend Exa"/>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r>
              <a:t>xx%</a:t>
            </a:r>
          </a:p>
        </p:txBody>
      </p:sp>
      <p:sp>
        <p:nvSpPr>
          <p:cNvPr id="51" name="Google Shape;51;p13"/>
          <p:cNvSpPr txBox="1"/>
          <p:nvPr>
            <p:ph idx="1" type="subTitle"/>
          </p:nvPr>
        </p:nvSpPr>
        <p:spPr>
          <a:xfrm>
            <a:off x="720000" y="2329300"/>
            <a:ext cx="2336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2" name="Google Shape;52;p13"/>
          <p:cNvSpPr txBox="1"/>
          <p:nvPr>
            <p:ph idx="3" type="title"/>
          </p:nvPr>
        </p:nvSpPr>
        <p:spPr>
          <a:xfrm>
            <a:off x="3403800" y="1944871"/>
            <a:ext cx="23364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13"/>
          <p:cNvSpPr txBox="1"/>
          <p:nvPr>
            <p:ph hasCustomPrompt="1" idx="4" type="title"/>
          </p:nvPr>
        </p:nvSpPr>
        <p:spPr>
          <a:xfrm>
            <a:off x="3934350" y="1301300"/>
            <a:ext cx="1275300" cy="593400"/>
          </a:xfrm>
          <a:prstGeom prst="rect">
            <a:avLst/>
          </a:prstGeom>
          <a:solidFill>
            <a:schemeClr val="accent1"/>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accent2"/>
              </a:buClr>
              <a:buSzPts val="3000"/>
              <a:buNone/>
              <a:defRPr b="1" sz="2400">
                <a:solidFill>
                  <a:schemeClr val="accent2"/>
                </a:solidFill>
                <a:latin typeface="Lexend Exa"/>
                <a:ea typeface="Lexend Exa"/>
                <a:cs typeface="Lexend Exa"/>
                <a:sym typeface="Lexend Exa"/>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r>
              <a:t>xx%</a:t>
            </a:r>
          </a:p>
        </p:txBody>
      </p:sp>
      <p:sp>
        <p:nvSpPr>
          <p:cNvPr id="54" name="Google Shape;54;p13"/>
          <p:cNvSpPr txBox="1"/>
          <p:nvPr>
            <p:ph idx="5" type="subTitle"/>
          </p:nvPr>
        </p:nvSpPr>
        <p:spPr>
          <a:xfrm>
            <a:off x="3403800" y="2329300"/>
            <a:ext cx="2336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5" name="Google Shape;55;p13"/>
          <p:cNvSpPr txBox="1"/>
          <p:nvPr>
            <p:ph idx="6" type="title"/>
          </p:nvPr>
        </p:nvSpPr>
        <p:spPr>
          <a:xfrm>
            <a:off x="6087600" y="1944871"/>
            <a:ext cx="23364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6" name="Google Shape;56;p13"/>
          <p:cNvSpPr txBox="1"/>
          <p:nvPr>
            <p:ph hasCustomPrompt="1" idx="7" type="title"/>
          </p:nvPr>
        </p:nvSpPr>
        <p:spPr>
          <a:xfrm>
            <a:off x="6618150" y="1301300"/>
            <a:ext cx="1275300" cy="593400"/>
          </a:xfrm>
          <a:prstGeom prst="rect">
            <a:avLst/>
          </a:prstGeom>
          <a:solidFill>
            <a:schemeClr val="accent1"/>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accent2"/>
              </a:buClr>
              <a:buSzPts val="3000"/>
              <a:buNone/>
              <a:defRPr b="1" sz="2400">
                <a:solidFill>
                  <a:schemeClr val="accent2"/>
                </a:solidFill>
                <a:latin typeface="Lexend Exa"/>
                <a:ea typeface="Lexend Exa"/>
                <a:cs typeface="Lexend Exa"/>
                <a:sym typeface="Lexend Exa"/>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r>
              <a:t>xx%</a:t>
            </a:r>
          </a:p>
        </p:txBody>
      </p:sp>
      <p:sp>
        <p:nvSpPr>
          <p:cNvPr id="57" name="Google Shape;57;p13"/>
          <p:cNvSpPr txBox="1"/>
          <p:nvPr>
            <p:ph idx="8" type="subTitle"/>
          </p:nvPr>
        </p:nvSpPr>
        <p:spPr>
          <a:xfrm>
            <a:off x="6087600" y="2329300"/>
            <a:ext cx="2336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8" name="Google Shape;58;p13"/>
          <p:cNvSpPr txBox="1"/>
          <p:nvPr>
            <p:ph idx="9" type="title"/>
          </p:nvPr>
        </p:nvSpPr>
        <p:spPr>
          <a:xfrm>
            <a:off x="720000" y="3726128"/>
            <a:ext cx="23364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9" name="Google Shape;59;p13"/>
          <p:cNvSpPr txBox="1"/>
          <p:nvPr>
            <p:ph hasCustomPrompt="1" idx="13" type="title"/>
          </p:nvPr>
        </p:nvSpPr>
        <p:spPr>
          <a:xfrm>
            <a:off x="1250550" y="3080427"/>
            <a:ext cx="1275300" cy="593400"/>
          </a:xfrm>
          <a:prstGeom prst="rect">
            <a:avLst/>
          </a:prstGeom>
          <a:solidFill>
            <a:schemeClr val="accent1"/>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accent2"/>
              </a:buClr>
              <a:buSzPts val="3000"/>
              <a:buNone/>
              <a:defRPr b="1" sz="2400">
                <a:solidFill>
                  <a:schemeClr val="accent2"/>
                </a:solidFill>
                <a:latin typeface="Lexend Exa"/>
                <a:ea typeface="Lexend Exa"/>
                <a:cs typeface="Lexend Exa"/>
                <a:sym typeface="Lexend Exa"/>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r>
              <a:t>xx%</a:t>
            </a:r>
          </a:p>
        </p:txBody>
      </p:sp>
      <p:sp>
        <p:nvSpPr>
          <p:cNvPr id="60" name="Google Shape;60;p13"/>
          <p:cNvSpPr txBox="1"/>
          <p:nvPr>
            <p:ph idx="14" type="subTitle"/>
          </p:nvPr>
        </p:nvSpPr>
        <p:spPr>
          <a:xfrm>
            <a:off x="720000" y="4109647"/>
            <a:ext cx="2336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1" name="Google Shape;61;p13"/>
          <p:cNvSpPr txBox="1"/>
          <p:nvPr>
            <p:ph idx="15" type="title"/>
          </p:nvPr>
        </p:nvSpPr>
        <p:spPr>
          <a:xfrm>
            <a:off x="3403800" y="3726128"/>
            <a:ext cx="23364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2" name="Google Shape;62;p13"/>
          <p:cNvSpPr txBox="1"/>
          <p:nvPr>
            <p:ph hasCustomPrompt="1" idx="16" type="title"/>
          </p:nvPr>
        </p:nvSpPr>
        <p:spPr>
          <a:xfrm>
            <a:off x="3934350" y="3080427"/>
            <a:ext cx="1275300" cy="593400"/>
          </a:xfrm>
          <a:prstGeom prst="rect">
            <a:avLst/>
          </a:prstGeom>
          <a:solidFill>
            <a:schemeClr val="accent1"/>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accent2"/>
              </a:buClr>
              <a:buSzPts val="3000"/>
              <a:buNone/>
              <a:defRPr b="1" sz="2400">
                <a:solidFill>
                  <a:schemeClr val="accent2"/>
                </a:solidFill>
                <a:latin typeface="Lexend Exa"/>
                <a:ea typeface="Lexend Exa"/>
                <a:cs typeface="Lexend Exa"/>
                <a:sym typeface="Lexend Exa"/>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r>
              <a:t>xx%</a:t>
            </a:r>
          </a:p>
        </p:txBody>
      </p:sp>
      <p:sp>
        <p:nvSpPr>
          <p:cNvPr id="63" name="Google Shape;63;p13"/>
          <p:cNvSpPr txBox="1"/>
          <p:nvPr>
            <p:ph idx="17" type="subTitle"/>
          </p:nvPr>
        </p:nvSpPr>
        <p:spPr>
          <a:xfrm>
            <a:off x="3403800" y="4109647"/>
            <a:ext cx="2336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4" name="Google Shape;64;p13"/>
          <p:cNvSpPr txBox="1"/>
          <p:nvPr>
            <p:ph idx="18" type="title"/>
          </p:nvPr>
        </p:nvSpPr>
        <p:spPr>
          <a:xfrm>
            <a:off x="6087600" y="3726128"/>
            <a:ext cx="23364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5" name="Google Shape;65;p13"/>
          <p:cNvSpPr txBox="1"/>
          <p:nvPr>
            <p:ph hasCustomPrompt="1" idx="19" type="title"/>
          </p:nvPr>
        </p:nvSpPr>
        <p:spPr>
          <a:xfrm>
            <a:off x="6618150" y="3080427"/>
            <a:ext cx="1275300" cy="593400"/>
          </a:xfrm>
          <a:prstGeom prst="rect">
            <a:avLst/>
          </a:prstGeom>
          <a:solidFill>
            <a:schemeClr val="accent1"/>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accent2"/>
              </a:buClr>
              <a:buSzPts val="3000"/>
              <a:buNone/>
              <a:defRPr b="1" sz="2400">
                <a:solidFill>
                  <a:schemeClr val="accent2"/>
                </a:solidFill>
                <a:latin typeface="Lexend Exa"/>
                <a:ea typeface="Lexend Exa"/>
                <a:cs typeface="Lexend Exa"/>
                <a:sym typeface="Lexend Exa"/>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r>
              <a:t>xx%</a:t>
            </a:r>
          </a:p>
        </p:txBody>
      </p:sp>
      <p:sp>
        <p:nvSpPr>
          <p:cNvPr id="66" name="Google Shape;66;p13"/>
          <p:cNvSpPr txBox="1"/>
          <p:nvPr>
            <p:ph idx="20" type="subTitle"/>
          </p:nvPr>
        </p:nvSpPr>
        <p:spPr>
          <a:xfrm>
            <a:off x="6087600" y="4109647"/>
            <a:ext cx="2336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7" name="Google Shape;67;p13"/>
          <p:cNvSpPr txBox="1"/>
          <p:nvPr>
            <p:ph idx="21" type="title"/>
          </p:nvPr>
        </p:nvSpPr>
        <p:spPr>
          <a:xfrm>
            <a:off x="956250" y="388300"/>
            <a:ext cx="7231500" cy="569100"/>
          </a:xfrm>
          <a:prstGeom prst="rect">
            <a:avLst/>
          </a:prstGeom>
          <a:effectLst>
            <a:outerShdw rotWithShape="0" algn="bl" dir="2280000" dist="47625">
              <a:schemeClr val="accent2"/>
            </a:outerShdw>
          </a:effectLst>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8" name="Google Shape;68;p13"/>
          <p:cNvSpPr/>
          <p:nvPr/>
        </p:nvSpPr>
        <p:spPr>
          <a:xfrm rot="9333526">
            <a:off x="7544860" y="4278321"/>
            <a:ext cx="2562926" cy="1427562"/>
          </a:xfrm>
          <a:custGeom>
            <a:rect b="b" l="l" r="r" t="t"/>
            <a:pathLst>
              <a:path extrusionOk="0" h="17295" w="31050">
                <a:moveTo>
                  <a:pt x="15679" y="1"/>
                </a:moveTo>
                <a:cubicBezTo>
                  <a:pt x="14519" y="1"/>
                  <a:pt x="13344" y="618"/>
                  <a:pt x="12317" y="1104"/>
                </a:cubicBezTo>
                <a:cubicBezTo>
                  <a:pt x="11634" y="1430"/>
                  <a:pt x="10937" y="1763"/>
                  <a:pt x="10379" y="2272"/>
                </a:cubicBezTo>
                <a:cubicBezTo>
                  <a:pt x="9780" y="2820"/>
                  <a:pt x="9371" y="3537"/>
                  <a:pt x="8941" y="4226"/>
                </a:cubicBezTo>
                <a:cubicBezTo>
                  <a:pt x="7975" y="5775"/>
                  <a:pt x="6796" y="7283"/>
                  <a:pt x="5164" y="8101"/>
                </a:cubicBezTo>
                <a:cubicBezTo>
                  <a:pt x="3719" y="8821"/>
                  <a:pt x="1921" y="9019"/>
                  <a:pt x="895" y="10263"/>
                </a:cubicBezTo>
                <a:cubicBezTo>
                  <a:pt x="22" y="11323"/>
                  <a:pt x="1" y="12928"/>
                  <a:pt x="635" y="14148"/>
                </a:cubicBezTo>
                <a:cubicBezTo>
                  <a:pt x="1269" y="15367"/>
                  <a:pt x="2458" y="16227"/>
                  <a:pt x="3740" y="16726"/>
                </a:cubicBezTo>
                <a:cubicBezTo>
                  <a:pt x="4711" y="17104"/>
                  <a:pt x="5738" y="17294"/>
                  <a:pt x="6770" y="17294"/>
                </a:cubicBezTo>
                <a:cubicBezTo>
                  <a:pt x="7355" y="17294"/>
                  <a:pt x="7941" y="17233"/>
                  <a:pt x="8519" y="17110"/>
                </a:cubicBezTo>
                <a:cubicBezTo>
                  <a:pt x="11246" y="16525"/>
                  <a:pt x="13498" y="14626"/>
                  <a:pt x="16128" y="13680"/>
                </a:cubicBezTo>
                <a:cubicBezTo>
                  <a:pt x="17366" y="13238"/>
                  <a:pt x="18663" y="13016"/>
                  <a:pt x="19964" y="13016"/>
                </a:cubicBezTo>
                <a:cubicBezTo>
                  <a:pt x="20939" y="13016"/>
                  <a:pt x="21917" y="13141"/>
                  <a:pt x="22872" y="13392"/>
                </a:cubicBezTo>
                <a:cubicBezTo>
                  <a:pt x="24015" y="13694"/>
                  <a:pt x="25114" y="14179"/>
                  <a:pt x="26278" y="14394"/>
                </a:cubicBezTo>
                <a:cubicBezTo>
                  <a:pt x="26633" y="14460"/>
                  <a:pt x="26999" y="14498"/>
                  <a:pt x="27364" y="14498"/>
                </a:cubicBezTo>
                <a:cubicBezTo>
                  <a:pt x="28200" y="14498"/>
                  <a:pt x="29025" y="14299"/>
                  <a:pt x="29674" y="13787"/>
                </a:cubicBezTo>
                <a:cubicBezTo>
                  <a:pt x="30696" y="12976"/>
                  <a:pt x="31050" y="11500"/>
                  <a:pt x="30714" y="10235"/>
                </a:cubicBezTo>
                <a:cubicBezTo>
                  <a:pt x="30374" y="8974"/>
                  <a:pt x="29439" y="7934"/>
                  <a:pt x="28333" y="7241"/>
                </a:cubicBezTo>
                <a:cubicBezTo>
                  <a:pt x="27224" y="6548"/>
                  <a:pt x="25949" y="6170"/>
                  <a:pt x="24677" y="5886"/>
                </a:cubicBezTo>
                <a:cubicBezTo>
                  <a:pt x="23870" y="5706"/>
                  <a:pt x="23042" y="5557"/>
                  <a:pt x="22314" y="5169"/>
                </a:cubicBezTo>
                <a:cubicBezTo>
                  <a:pt x="21115" y="4528"/>
                  <a:pt x="20339" y="3332"/>
                  <a:pt x="19486" y="2265"/>
                </a:cubicBezTo>
                <a:cubicBezTo>
                  <a:pt x="18658" y="1232"/>
                  <a:pt x="17677" y="387"/>
                  <a:pt x="16361" y="78"/>
                </a:cubicBezTo>
                <a:cubicBezTo>
                  <a:pt x="16135" y="25"/>
                  <a:pt x="15907" y="1"/>
                  <a:pt x="15679" y="1"/>
                </a:cubicBezTo>
                <a:close/>
              </a:path>
            </a:pathLst>
          </a:custGeom>
          <a:solidFill>
            <a:schemeClr val="dk2"/>
          </a:solid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69" name="Shape 69"/>
        <p:cNvGrpSpPr/>
        <p:nvPr/>
      </p:nvGrpSpPr>
      <p:grpSpPr>
        <a:xfrm>
          <a:off x="0" y="0"/>
          <a:ext cx="0" cy="0"/>
          <a:chOff x="0" y="0"/>
          <a:chExt cx="0" cy="0"/>
        </a:xfrm>
      </p:grpSpPr>
      <p:sp>
        <p:nvSpPr>
          <p:cNvPr id="70" name="Google Shape;70;p14"/>
          <p:cNvSpPr txBox="1"/>
          <p:nvPr>
            <p:ph type="title"/>
          </p:nvPr>
        </p:nvSpPr>
        <p:spPr>
          <a:xfrm>
            <a:off x="956250" y="388300"/>
            <a:ext cx="7231500" cy="569100"/>
          </a:xfrm>
          <a:prstGeom prst="rect">
            <a:avLst/>
          </a:prstGeom>
          <a:effectLst>
            <a:outerShdw rotWithShape="0" algn="bl" dir="2280000" dist="47625">
              <a:schemeClr val="accent2"/>
            </a:outerShdw>
          </a:effectLst>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1" name="Google Shape;71;p14"/>
          <p:cNvSpPr/>
          <p:nvPr/>
        </p:nvSpPr>
        <p:spPr>
          <a:xfrm rot="-1510878">
            <a:off x="-634305" y="-375010"/>
            <a:ext cx="2783111" cy="1550186"/>
          </a:xfrm>
          <a:custGeom>
            <a:rect b="b" l="l" r="r" t="t"/>
            <a:pathLst>
              <a:path extrusionOk="0" h="17295" w="31050">
                <a:moveTo>
                  <a:pt x="15679" y="1"/>
                </a:moveTo>
                <a:cubicBezTo>
                  <a:pt x="14519" y="1"/>
                  <a:pt x="13344" y="618"/>
                  <a:pt x="12317" y="1104"/>
                </a:cubicBezTo>
                <a:cubicBezTo>
                  <a:pt x="11634" y="1430"/>
                  <a:pt x="10937" y="1763"/>
                  <a:pt x="10379" y="2272"/>
                </a:cubicBezTo>
                <a:cubicBezTo>
                  <a:pt x="9780" y="2820"/>
                  <a:pt x="9371" y="3537"/>
                  <a:pt x="8941" y="4226"/>
                </a:cubicBezTo>
                <a:cubicBezTo>
                  <a:pt x="7975" y="5775"/>
                  <a:pt x="6796" y="7283"/>
                  <a:pt x="5164" y="8101"/>
                </a:cubicBezTo>
                <a:cubicBezTo>
                  <a:pt x="3719" y="8821"/>
                  <a:pt x="1921" y="9019"/>
                  <a:pt x="895" y="10263"/>
                </a:cubicBezTo>
                <a:cubicBezTo>
                  <a:pt x="22" y="11323"/>
                  <a:pt x="1" y="12928"/>
                  <a:pt x="635" y="14148"/>
                </a:cubicBezTo>
                <a:cubicBezTo>
                  <a:pt x="1269" y="15367"/>
                  <a:pt x="2458" y="16227"/>
                  <a:pt x="3740" y="16726"/>
                </a:cubicBezTo>
                <a:cubicBezTo>
                  <a:pt x="4711" y="17104"/>
                  <a:pt x="5738" y="17294"/>
                  <a:pt x="6770" y="17294"/>
                </a:cubicBezTo>
                <a:cubicBezTo>
                  <a:pt x="7355" y="17294"/>
                  <a:pt x="7941" y="17233"/>
                  <a:pt x="8519" y="17110"/>
                </a:cubicBezTo>
                <a:cubicBezTo>
                  <a:pt x="11246" y="16525"/>
                  <a:pt x="13498" y="14626"/>
                  <a:pt x="16128" y="13680"/>
                </a:cubicBezTo>
                <a:cubicBezTo>
                  <a:pt x="17366" y="13238"/>
                  <a:pt x="18663" y="13016"/>
                  <a:pt x="19964" y="13016"/>
                </a:cubicBezTo>
                <a:cubicBezTo>
                  <a:pt x="20939" y="13016"/>
                  <a:pt x="21917" y="13141"/>
                  <a:pt x="22872" y="13392"/>
                </a:cubicBezTo>
                <a:cubicBezTo>
                  <a:pt x="24015" y="13694"/>
                  <a:pt x="25114" y="14179"/>
                  <a:pt x="26278" y="14394"/>
                </a:cubicBezTo>
                <a:cubicBezTo>
                  <a:pt x="26633" y="14460"/>
                  <a:pt x="26999" y="14498"/>
                  <a:pt x="27364" y="14498"/>
                </a:cubicBezTo>
                <a:cubicBezTo>
                  <a:pt x="28200" y="14498"/>
                  <a:pt x="29025" y="14299"/>
                  <a:pt x="29674" y="13787"/>
                </a:cubicBezTo>
                <a:cubicBezTo>
                  <a:pt x="30696" y="12976"/>
                  <a:pt x="31050" y="11500"/>
                  <a:pt x="30714" y="10235"/>
                </a:cubicBezTo>
                <a:cubicBezTo>
                  <a:pt x="30374" y="8974"/>
                  <a:pt x="29439" y="7934"/>
                  <a:pt x="28333" y="7241"/>
                </a:cubicBezTo>
                <a:cubicBezTo>
                  <a:pt x="27224" y="6548"/>
                  <a:pt x="25949" y="6170"/>
                  <a:pt x="24677" y="5886"/>
                </a:cubicBezTo>
                <a:cubicBezTo>
                  <a:pt x="23870" y="5706"/>
                  <a:pt x="23042" y="5557"/>
                  <a:pt x="22314" y="5169"/>
                </a:cubicBezTo>
                <a:cubicBezTo>
                  <a:pt x="21115" y="4528"/>
                  <a:pt x="20339" y="3332"/>
                  <a:pt x="19486" y="2265"/>
                </a:cubicBezTo>
                <a:cubicBezTo>
                  <a:pt x="18658" y="1232"/>
                  <a:pt x="17677" y="387"/>
                  <a:pt x="16361" y="78"/>
                </a:cubicBezTo>
                <a:cubicBezTo>
                  <a:pt x="16135" y="25"/>
                  <a:pt x="15907" y="1"/>
                  <a:pt x="15679" y="1"/>
                </a:cubicBezTo>
                <a:close/>
              </a:path>
            </a:pathLst>
          </a:custGeom>
          <a:solidFill>
            <a:schemeClr val="dk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2" name="Shape 72"/>
        <p:cNvGrpSpPr/>
        <p:nvPr/>
      </p:nvGrpSpPr>
      <p:grpSpPr>
        <a:xfrm>
          <a:off x="0" y="0"/>
          <a:ext cx="0" cy="0"/>
          <a:chOff x="0" y="0"/>
          <a:chExt cx="0" cy="0"/>
        </a:xfrm>
      </p:grpSpPr>
      <p:sp>
        <p:nvSpPr>
          <p:cNvPr id="73" name="Google Shape;73;p15"/>
          <p:cNvSpPr txBox="1"/>
          <p:nvPr>
            <p:ph type="title"/>
          </p:nvPr>
        </p:nvSpPr>
        <p:spPr>
          <a:xfrm>
            <a:off x="1932400" y="2998200"/>
            <a:ext cx="5279400" cy="531900"/>
          </a:xfrm>
          <a:prstGeom prst="rect">
            <a:avLst/>
          </a:prstGeom>
          <a:effectLst>
            <a:outerShdw rotWithShape="0" algn="bl" dir="2220000" dist="47625">
              <a:schemeClr val="accent2"/>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b="1"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74" name="Google Shape;74;p15"/>
          <p:cNvSpPr txBox="1"/>
          <p:nvPr>
            <p:ph idx="1" type="subTitle"/>
          </p:nvPr>
        </p:nvSpPr>
        <p:spPr>
          <a:xfrm>
            <a:off x="1932300" y="1613400"/>
            <a:ext cx="5279400" cy="1308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None/>
              <a:defRPr sz="22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75" name="Shape 75"/>
        <p:cNvGrpSpPr/>
        <p:nvPr/>
      </p:nvGrpSpPr>
      <p:grpSpPr>
        <a:xfrm>
          <a:off x="0" y="0"/>
          <a:ext cx="0" cy="0"/>
          <a:chOff x="0" y="0"/>
          <a:chExt cx="0" cy="0"/>
        </a:xfrm>
      </p:grpSpPr>
      <p:sp>
        <p:nvSpPr>
          <p:cNvPr id="76" name="Google Shape;76;p16"/>
          <p:cNvSpPr txBox="1"/>
          <p:nvPr>
            <p:ph idx="1" type="subTitle"/>
          </p:nvPr>
        </p:nvSpPr>
        <p:spPr>
          <a:xfrm>
            <a:off x="956250" y="2039163"/>
            <a:ext cx="2927400" cy="116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7" name="Google Shape;77;p16"/>
          <p:cNvSpPr txBox="1"/>
          <p:nvPr>
            <p:ph type="title"/>
          </p:nvPr>
        </p:nvSpPr>
        <p:spPr>
          <a:xfrm>
            <a:off x="956250" y="388300"/>
            <a:ext cx="7231500" cy="569100"/>
          </a:xfrm>
          <a:prstGeom prst="rect">
            <a:avLst/>
          </a:prstGeom>
          <a:effectLst>
            <a:outerShdw rotWithShape="0" algn="bl" dir="2280000" dist="47625">
              <a:schemeClr val="accent2"/>
            </a:outerShdw>
          </a:effectLst>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78" name="Shape 78"/>
        <p:cNvGrpSpPr/>
        <p:nvPr/>
      </p:nvGrpSpPr>
      <p:grpSpPr>
        <a:xfrm>
          <a:off x="0" y="0"/>
          <a:ext cx="0" cy="0"/>
          <a:chOff x="0" y="0"/>
          <a:chExt cx="0" cy="0"/>
        </a:xfrm>
      </p:grpSpPr>
      <p:sp>
        <p:nvSpPr>
          <p:cNvPr id="79" name="Google Shape;79;p17"/>
          <p:cNvSpPr txBox="1"/>
          <p:nvPr>
            <p:ph idx="1" type="subTitle"/>
          </p:nvPr>
        </p:nvSpPr>
        <p:spPr>
          <a:xfrm>
            <a:off x="711000" y="1124264"/>
            <a:ext cx="7722000" cy="34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80" name="Google Shape;80;p17"/>
          <p:cNvSpPr txBox="1"/>
          <p:nvPr>
            <p:ph type="title"/>
          </p:nvPr>
        </p:nvSpPr>
        <p:spPr>
          <a:xfrm>
            <a:off x="956250" y="388300"/>
            <a:ext cx="7231500" cy="569100"/>
          </a:xfrm>
          <a:prstGeom prst="rect">
            <a:avLst/>
          </a:prstGeom>
          <a:effectLst>
            <a:outerShdw rotWithShape="0" algn="bl" dir="2280000" dist="47625">
              <a:schemeClr val="accent2"/>
            </a:outerShdw>
          </a:effectLst>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81" name="Shape 81"/>
        <p:cNvGrpSpPr/>
        <p:nvPr/>
      </p:nvGrpSpPr>
      <p:grpSpPr>
        <a:xfrm>
          <a:off x="0" y="0"/>
          <a:ext cx="0" cy="0"/>
          <a:chOff x="0" y="0"/>
          <a:chExt cx="0" cy="0"/>
        </a:xfrm>
      </p:grpSpPr>
      <p:sp>
        <p:nvSpPr>
          <p:cNvPr id="82" name="Google Shape;82;p18"/>
          <p:cNvSpPr txBox="1"/>
          <p:nvPr>
            <p:ph idx="1" type="subTitle"/>
          </p:nvPr>
        </p:nvSpPr>
        <p:spPr>
          <a:xfrm>
            <a:off x="711000" y="1461050"/>
            <a:ext cx="4815300" cy="214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83" name="Google Shape;83;p18"/>
          <p:cNvSpPr txBox="1"/>
          <p:nvPr>
            <p:ph type="title"/>
          </p:nvPr>
        </p:nvSpPr>
        <p:spPr>
          <a:xfrm>
            <a:off x="956250" y="388300"/>
            <a:ext cx="7231500" cy="569100"/>
          </a:xfrm>
          <a:prstGeom prst="rect">
            <a:avLst/>
          </a:prstGeom>
          <a:effectLst>
            <a:outerShdw rotWithShape="0" algn="bl" dir="2280000" dist="47625">
              <a:schemeClr val="accent2"/>
            </a:outerShdw>
          </a:effectLst>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84" name="Shape 84"/>
        <p:cNvGrpSpPr/>
        <p:nvPr/>
      </p:nvGrpSpPr>
      <p:grpSpPr>
        <a:xfrm>
          <a:off x="0" y="0"/>
          <a:ext cx="0" cy="0"/>
          <a:chOff x="0" y="0"/>
          <a:chExt cx="0" cy="0"/>
        </a:xfrm>
      </p:grpSpPr>
      <p:sp>
        <p:nvSpPr>
          <p:cNvPr id="85" name="Google Shape;85;p19"/>
          <p:cNvSpPr txBox="1"/>
          <p:nvPr>
            <p:ph type="title"/>
          </p:nvPr>
        </p:nvSpPr>
        <p:spPr>
          <a:xfrm>
            <a:off x="713375" y="2615200"/>
            <a:ext cx="23364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6" name="Google Shape;86;p19"/>
          <p:cNvSpPr txBox="1"/>
          <p:nvPr>
            <p:ph idx="1" type="subTitle"/>
          </p:nvPr>
        </p:nvSpPr>
        <p:spPr>
          <a:xfrm>
            <a:off x="713375" y="3169743"/>
            <a:ext cx="2336400" cy="73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7" name="Google Shape;87;p19"/>
          <p:cNvSpPr txBox="1"/>
          <p:nvPr>
            <p:ph idx="2" type="title"/>
          </p:nvPr>
        </p:nvSpPr>
        <p:spPr>
          <a:xfrm>
            <a:off x="3403800" y="2615188"/>
            <a:ext cx="23364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8" name="Google Shape;88;p19"/>
          <p:cNvSpPr txBox="1"/>
          <p:nvPr>
            <p:ph idx="3" type="subTitle"/>
          </p:nvPr>
        </p:nvSpPr>
        <p:spPr>
          <a:xfrm>
            <a:off x="3403800" y="3169731"/>
            <a:ext cx="2336400" cy="73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9" name="Google Shape;89;p19"/>
          <p:cNvSpPr txBox="1"/>
          <p:nvPr>
            <p:ph idx="4" type="title"/>
          </p:nvPr>
        </p:nvSpPr>
        <p:spPr>
          <a:xfrm>
            <a:off x="6094225" y="2615188"/>
            <a:ext cx="23364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0" name="Google Shape;90;p19"/>
          <p:cNvSpPr txBox="1"/>
          <p:nvPr>
            <p:ph idx="5" type="subTitle"/>
          </p:nvPr>
        </p:nvSpPr>
        <p:spPr>
          <a:xfrm>
            <a:off x="6094225" y="3169731"/>
            <a:ext cx="2336400" cy="73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1" name="Google Shape;91;p19"/>
          <p:cNvSpPr txBox="1"/>
          <p:nvPr>
            <p:ph idx="6" type="title"/>
          </p:nvPr>
        </p:nvSpPr>
        <p:spPr>
          <a:xfrm>
            <a:off x="956250" y="388300"/>
            <a:ext cx="7231500" cy="569100"/>
          </a:xfrm>
          <a:prstGeom prst="rect">
            <a:avLst/>
          </a:prstGeom>
          <a:effectLst>
            <a:outerShdw rotWithShape="0" algn="bl" dir="2280000" dist="47625">
              <a:schemeClr val="accent2"/>
            </a:outerShdw>
          </a:effectLst>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2" name="Google Shape;92;p19"/>
          <p:cNvSpPr/>
          <p:nvPr/>
        </p:nvSpPr>
        <p:spPr>
          <a:xfrm flipH="1" rot="8958035">
            <a:off x="6466761" y="3984403"/>
            <a:ext cx="3494336" cy="1946362"/>
          </a:xfrm>
          <a:custGeom>
            <a:rect b="b" l="l" r="r" t="t"/>
            <a:pathLst>
              <a:path extrusionOk="0" h="17295" w="31050">
                <a:moveTo>
                  <a:pt x="15679" y="1"/>
                </a:moveTo>
                <a:cubicBezTo>
                  <a:pt x="14519" y="1"/>
                  <a:pt x="13344" y="618"/>
                  <a:pt x="12317" y="1104"/>
                </a:cubicBezTo>
                <a:cubicBezTo>
                  <a:pt x="11634" y="1430"/>
                  <a:pt x="10937" y="1763"/>
                  <a:pt x="10379" y="2272"/>
                </a:cubicBezTo>
                <a:cubicBezTo>
                  <a:pt x="9780" y="2820"/>
                  <a:pt x="9371" y="3537"/>
                  <a:pt x="8941" y="4226"/>
                </a:cubicBezTo>
                <a:cubicBezTo>
                  <a:pt x="7975" y="5775"/>
                  <a:pt x="6796" y="7283"/>
                  <a:pt x="5164" y="8101"/>
                </a:cubicBezTo>
                <a:cubicBezTo>
                  <a:pt x="3719" y="8821"/>
                  <a:pt x="1921" y="9019"/>
                  <a:pt x="895" y="10263"/>
                </a:cubicBezTo>
                <a:cubicBezTo>
                  <a:pt x="22" y="11323"/>
                  <a:pt x="1" y="12928"/>
                  <a:pt x="635" y="14148"/>
                </a:cubicBezTo>
                <a:cubicBezTo>
                  <a:pt x="1269" y="15367"/>
                  <a:pt x="2458" y="16227"/>
                  <a:pt x="3740" y="16726"/>
                </a:cubicBezTo>
                <a:cubicBezTo>
                  <a:pt x="4711" y="17104"/>
                  <a:pt x="5738" y="17294"/>
                  <a:pt x="6770" y="17294"/>
                </a:cubicBezTo>
                <a:cubicBezTo>
                  <a:pt x="7355" y="17294"/>
                  <a:pt x="7941" y="17233"/>
                  <a:pt x="8519" y="17110"/>
                </a:cubicBezTo>
                <a:cubicBezTo>
                  <a:pt x="11246" y="16525"/>
                  <a:pt x="13498" y="14626"/>
                  <a:pt x="16128" y="13680"/>
                </a:cubicBezTo>
                <a:cubicBezTo>
                  <a:pt x="17366" y="13238"/>
                  <a:pt x="18663" y="13016"/>
                  <a:pt x="19964" y="13016"/>
                </a:cubicBezTo>
                <a:cubicBezTo>
                  <a:pt x="20939" y="13016"/>
                  <a:pt x="21917" y="13141"/>
                  <a:pt x="22872" y="13392"/>
                </a:cubicBezTo>
                <a:cubicBezTo>
                  <a:pt x="24015" y="13694"/>
                  <a:pt x="25114" y="14179"/>
                  <a:pt x="26278" y="14394"/>
                </a:cubicBezTo>
                <a:cubicBezTo>
                  <a:pt x="26633" y="14460"/>
                  <a:pt x="26999" y="14498"/>
                  <a:pt x="27364" y="14498"/>
                </a:cubicBezTo>
                <a:cubicBezTo>
                  <a:pt x="28200" y="14498"/>
                  <a:pt x="29025" y="14299"/>
                  <a:pt x="29674" y="13787"/>
                </a:cubicBezTo>
                <a:cubicBezTo>
                  <a:pt x="30696" y="12976"/>
                  <a:pt x="31050" y="11500"/>
                  <a:pt x="30714" y="10235"/>
                </a:cubicBezTo>
                <a:cubicBezTo>
                  <a:pt x="30374" y="8974"/>
                  <a:pt x="29439" y="7934"/>
                  <a:pt x="28333" y="7241"/>
                </a:cubicBezTo>
                <a:cubicBezTo>
                  <a:pt x="27224" y="6548"/>
                  <a:pt x="25949" y="6170"/>
                  <a:pt x="24677" y="5886"/>
                </a:cubicBezTo>
                <a:cubicBezTo>
                  <a:pt x="23870" y="5706"/>
                  <a:pt x="23042" y="5557"/>
                  <a:pt x="22314" y="5169"/>
                </a:cubicBezTo>
                <a:cubicBezTo>
                  <a:pt x="21115" y="4528"/>
                  <a:pt x="20339" y="3332"/>
                  <a:pt x="19486" y="2265"/>
                </a:cubicBezTo>
                <a:cubicBezTo>
                  <a:pt x="18658" y="1232"/>
                  <a:pt x="17677" y="387"/>
                  <a:pt x="16361" y="78"/>
                </a:cubicBezTo>
                <a:cubicBezTo>
                  <a:pt x="16135" y="25"/>
                  <a:pt x="15907" y="1"/>
                  <a:pt x="15679" y="1"/>
                </a:cubicBezTo>
                <a:close/>
              </a:path>
            </a:pathLst>
          </a:custGeom>
          <a:solidFill>
            <a:schemeClr val="dk2"/>
          </a:solid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1_1_1_2_1_1">
    <p:spTree>
      <p:nvGrpSpPr>
        <p:cNvPr id="93" name="Shape 93"/>
        <p:cNvGrpSpPr/>
        <p:nvPr/>
      </p:nvGrpSpPr>
      <p:grpSpPr>
        <a:xfrm>
          <a:off x="0" y="0"/>
          <a:ext cx="0" cy="0"/>
          <a:chOff x="0" y="0"/>
          <a:chExt cx="0" cy="0"/>
        </a:xfrm>
      </p:grpSpPr>
      <p:sp>
        <p:nvSpPr>
          <p:cNvPr id="94" name="Google Shape;94;p20"/>
          <p:cNvSpPr txBox="1"/>
          <p:nvPr>
            <p:ph type="title"/>
          </p:nvPr>
        </p:nvSpPr>
        <p:spPr>
          <a:xfrm>
            <a:off x="5784088" y="1401575"/>
            <a:ext cx="2336400" cy="8175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5" name="Google Shape;95;p20"/>
          <p:cNvSpPr txBox="1"/>
          <p:nvPr>
            <p:ph idx="1" type="subTitle"/>
          </p:nvPr>
        </p:nvSpPr>
        <p:spPr>
          <a:xfrm>
            <a:off x="5784088" y="2170677"/>
            <a:ext cx="2336400" cy="52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6" name="Google Shape;96;p20"/>
          <p:cNvSpPr txBox="1"/>
          <p:nvPr>
            <p:ph idx="2" type="title"/>
          </p:nvPr>
        </p:nvSpPr>
        <p:spPr>
          <a:xfrm>
            <a:off x="5784088" y="3043675"/>
            <a:ext cx="2336400" cy="8175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7" name="Google Shape;97;p20"/>
          <p:cNvSpPr txBox="1"/>
          <p:nvPr>
            <p:ph idx="3" type="subTitle"/>
          </p:nvPr>
        </p:nvSpPr>
        <p:spPr>
          <a:xfrm>
            <a:off x="5784088" y="3812777"/>
            <a:ext cx="2336400" cy="52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 name="Google Shape;98;p20"/>
          <p:cNvSpPr txBox="1"/>
          <p:nvPr>
            <p:ph idx="4" type="title"/>
          </p:nvPr>
        </p:nvSpPr>
        <p:spPr>
          <a:xfrm>
            <a:off x="956250" y="388300"/>
            <a:ext cx="7231500" cy="569100"/>
          </a:xfrm>
          <a:prstGeom prst="rect">
            <a:avLst/>
          </a:prstGeom>
          <a:effectLst>
            <a:outerShdw rotWithShape="0" algn="bl" dir="2280000" dist="47625">
              <a:schemeClr val="accent2"/>
            </a:outerShdw>
          </a:effectLst>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907975" y="2369825"/>
            <a:ext cx="3390600" cy="841800"/>
          </a:xfrm>
          <a:prstGeom prst="rect">
            <a:avLst/>
          </a:prstGeom>
          <a:effectLst>
            <a:outerShdw rotWithShape="0" algn="bl" dir="2220000" dist="47625">
              <a:schemeClr val="accent2"/>
            </a:outerShdw>
          </a:effectLst>
        </p:spPr>
        <p:txBody>
          <a:bodyPr anchorCtr="0" anchor="t" bIns="91425" lIns="91425" spcFirstLastPara="1" rIns="91425" wrap="square" tIns="91425">
            <a:noAutofit/>
          </a:bodyPr>
          <a:lstStyle>
            <a:lvl1pPr lvl="0">
              <a:spcBef>
                <a:spcPts val="0"/>
              </a:spcBef>
              <a:spcAft>
                <a:spcPts val="0"/>
              </a:spcAft>
              <a:buSzPts val="3600"/>
              <a:buNone/>
              <a:defRPr sz="47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984175" y="1164125"/>
            <a:ext cx="2522100" cy="989400"/>
          </a:xfrm>
          <a:prstGeom prst="rect">
            <a:avLst/>
          </a:prstGeom>
          <a:solidFill>
            <a:schemeClr val="accent1"/>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000"/>
              <a:buNone/>
              <a:defRPr sz="5800">
                <a:solidFill>
                  <a:schemeClr val="accent4"/>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 name="Google Shape;16;p3"/>
          <p:cNvSpPr txBox="1"/>
          <p:nvPr>
            <p:ph idx="1" type="subTitle"/>
          </p:nvPr>
        </p:nvSpPr>
        <p:spPr>
          <a:xfrm>
            <a:off x="907975" y="3366350"/>
            <a:ext cx="3160800" cy="7461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 name="Google Shape;17;p3"/>
          <p:cNvSpPr/>
          <p:nvPr>
            <p:ph idx="3" type="pic"/>
          </p:nvPr>
        </p:nvSpPr>
        <p:spPr>
          <a:xfrm>
            <a:off x="5039800" y="1270438"/>
            <a:ext cx="2806200" cy="2602500"/>
          </a:xfrm>
          <a:prstGeom prst="rect">
            <a:avLst/>
          </a:prstGeom>
          <a:noFill/>
          <a:ln cap="flat" cmpd="sng" w="38100">
            <a:solidFill>
              <a:schemeClr val="lt2"/>
            </a:solidFill>
            <a:prstDash val="solid"/>
            <a:round/>
            <a:headEnd len="sm" w="sm" type="none"/>
            <a:tailEnd len="sm" w="sm" type="none"/>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99" name="Shape 99"/>
        <p:cNvGrpSpPr/>
        <p:nvPr/>
      </p:nvGrpSpPr>
      <p:grpSpPr>
        <a:xfrm>
          <a:off x="0" y="0"/>
          <a:ext cx="0" cy="0"/>
          <a:chOff x="0" y="0"/>
          <a:chExt cx="0" cy="0"/>
        </a:xfrm>
      </p:grpSpPr>
      <p:sp>
        <p:nvSpPr>
          <p:cNvPr id="100" name="Google Shape;100;p21"/>
          <p:cNvSpPr txBox="1"/>
          <p:nvPr>
            <p:ph type="title"/>
          </p:nvPr>
        </p:nvSpPr>
        <p:spPr>
          <a:xfrm>
            <a:off x="1782443" y="1538200"/>
            <a:ext cx="25749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b="1"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1" name="Google Shape;101;p21"/>
          <p:cNvSpPr txBox="1"/>
          <p:nvPr>
            <p:ph idx="1" type="subTitle"/>
          </p:nvPr>
        </p:nvSpPr>
        <p:spPr>
          <a:xfrm>
            <a:off x="1782443" y="1953093"/>
            <a:ext cx="25749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2" name="Google Shape;102;p21"/>
          <p:cNvSpPr txBox="1"/>
          <p:nvPr>
            <p:ph idx="2" type="title"/>
          </p:nvPr>
        </p:nvSpPr>
        <p:spPr>
          <a:xfrm>
            <a:off x="5667621" y="1538200"/>
            <a:ext cx="25749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b="1"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3" name="Google Shape;103;p21"/>
          <p:cNvSpPr txBox="1"/>
          <p:nvPr>
            <p:ph idx="3" type="subTitle"/>
          </p:nvPr>
        </p:nvSpPr>
        <p:spPr>
          <a:xfrm>
            <a:off x="5667621" y="1953093"/>
            <a:ext cx="25749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4" name="Google Shape;104;p21"/>
          <p:cNvSpPr txBox="1"/>
          <p:nvPr>
            <p:ph idx="4" type="title"/>
          </p:nvPr>
        </p:nvSpPr>
        <p:spPr>
          <a:xfrm>
            <a:off x="1782443" y="3276400"/>
            <a:ext cx="25749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b="1"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5" name="Google Shape;105;p21"/>
          <p:cNvSpPr txBox="1"/>
          <p:nvPr>
            <p:ph idx="5" type="subTitle"/>
          </p:nvPr>
        </p:nvSpPr>
        <p:spPr>
          <a:xfrm>
            <a:off x="1782443" y="3691293"/>
            <a:ext cx="25749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 name="Google Shape;106;p21"/>
          <p:cNvSpPr txBox="1"/>
          <p:nvPr>
            <p:ph idx="6" type="title"/>
          </p:nvPr>
        </p:nvSpPr>
        <p:spPr>
          <a:xfrm>
            <a:off x="5667621" y="3276400"/>
            <a:ext cx="25749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b="1"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7" name="Google Shape;107;p21"/>
          <p:cNvSpPr txBox="1"/>
          <p:nvPr>
            <p:ph idx="7" type="subTitle"/>
          </p:nvPr>
        </p:nvSpPr>
        <p:spPr>
          <a:xfrm>
            <a:off x="5667621" y="3691293"/>
            <a:ext cx="25749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 name="Google Shape;108;p21"/>
          <p:cNvSpPr txBox="1"/>
          <p:nvPr>
            <p:ph idx="8" type="title"/>
          </p:nvPr>
        </p:nvSpPr>
        <p:spPr>
          <a:xfrm>
            <a:off x="956250" y="388300"/>
            <a:ext cx="7231500" cy="569100"/>
          </a:xfrm>
          <a:prstGeom prst="rect">
            <a:avLst/>
          </a:prstGeom>
          <a:effectLst>
            <a:outerShdw rotWithShape="0" algn="bl" dir="2280000" dist="47625">
              <a:schemeClr val="accent2"/>
            </a:outerShdw>
          </a:effectLst>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09" name="Shape 109"/>
        <p:cNvGrpSpPr/>
        <p:nvPr/>
      </p:nvGrpSpPr>
      <p:grpSpPr>
        <a:xfrm>
          <a:off x="0" y="0"/>
          <a:ext cx="0" cy="0"/>
          <a:chOff x="0" y="0"/>
          <a:chExt cx="0" cy="0"/>
        </a:xfrm>
      </p:grpSpPr>
      <p:sp>
        <p:nvSpPr>
          <p:cNvPr id="110" name="Google Shape;110;p22"/>
          <p:cNvSpPr txBox="1"/>
          <p:nvPr>
            <p:ph type="title"/>
          </p:nvPr>
        </p:nvSpPr>
        <p:spPr>
          <a:xfrm>
            <a:off x="713425" y="1898241"/>
            <a:ext cx="24180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b="1"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1" name="Google Shape;111;p22"/>
          <p:cNvSpPr txBox="1"/>
          <p:nvPr>
            <p:ph idx="1" type="subTitle"/>
          </p:nvPr>
        </p:nvSpPr>
        <p:spPr>
          <a:xfrm>
            <a:off x="713425" y="2257542"/>
            <a:ext cx="2418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2" name="Google Shape;112;p22"/>
          <p:cNvSpPr txBox="1"/>
          <p:nvPr>
            <p:ph idx="2" type="title"/>
          </p:nvPr>
        </p:nvSpPr>
        <p:spPr>
          <a:xfrm>
            <a:off x="3362994" y="1898241"/>
            <a:ext cx="24180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b="1"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3" name="Google Shape;113;p22"/>
          <p:cNvSpPr txBox="1"/>
          <p:nvPr>
            <p:ph idx="3" type="subTitle"/>
          </p:nvPr>
        </p:nvSpPr>
        <p:spPr>
          <a:xfrm>
            <a:off x="3362994" y="2257542"/>
            <a:ext cx="2418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4" name="Google Shape;114;p22"/>
          <p:cNvSpPr txBox="1"/>
          <p:nvPr>
            <p:ph idx="4" type="title"/>
          </p:nvPr>
        </p:nvSpPr>
        <p:spPr>
          <a:xfrm>
            <a:off x="713425" y="3616497"/>
            <a:ext cx="24180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b="1"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5" name="Google Shape;115;p22"/>
          <p:cNvSpPr txBox="1"/>
          <p:nvPr>
            <p:ph idx="5" type="subTitle"/>
          </p:nvPr>
        </p:nvSpPr>
        <p:spPr>
          <a:xfrm>
            <a:off x="713425" y="3979950"/>
            <a:ext cx="2418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 name="Google Shape;116;p22"/>
          <p:cNvSpPr txBox="1"/>
          <p:nvPr>
            <p:ph idx="6" type="title"/>
          </p:nvPr>
        </p:nvSpPr>
        <p:spPr>
          <a:xfrm>
            <a:off x="3362994" y="3616497"/>
            <a:ext cx="24180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b="1"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7" name="Google Shape;117;p22"/>
          <p:cNvSpPr txBox="1"/>
          <p:nvPr>
            <p:ph idx="7" type="subTitle"/>
          </p:nvPr>
        </p:nvSpPr>
        <p:spPr>
          <a:xfrm>
            <a:off x="3362994" y="3979950"/>
            <a:ext cx="2418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8" name="Google Shape;118;p22"/>
          <p:cNvSpPr txBox="1"/>
          <p:nvPr>
            <p:ph idx="8" type="title"/>
          </p:nvPr>
        </p:nvSpPr>
        <p:spPr>
          <a:xfrm>
            <a:off x="6012575" y="1898241"/>
            <a:ext cx="24180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b="1"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9" name="Google Shape;119;p22"/>
          <p:cNvSpPr txBox="1"/>
          <p:nvPr>
            <p:ph idx="9" type="subTitle"/>
          </p:nvPr>
        </p:nvSpPr>
        <p:spPr>
          <a:xfrm>
            <a:off x="6012575" y="2257542"/>
            <a:ext cx="2418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0" name="Google Shape;120;p22"/>
          <p:cNvSpPr txBox="1"/>
          <p:nvPr>
            <p:ph idx="13" type="title"/>
          </p:nvPr>
        </p:nvSpPr>
        <p:spPr>
          <a:xfrm>
            <a:off x="6012575" y="3616497"/>
            <a:ext cx="24180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b="1"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1" name="Google Shape;121;p22"/>
          <p:cNvSpPr txBox="1"/>
          <p:nvPr>
            <p:ph idx="14" type="subTitle"/>
          </p:nvPr>
        </p:nvSpPr>
        <p:spPr>
          <a:xfrm>
            <a:off x="6012575" y="3979950"/>
            <a:ext cx="2418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 name="Google Shape;122;p22"/>
          <p:cNvSpPr txBox="1"/>
          <p:nvPr>
            <p:ph idx="15" type="title"/>
          </p:nvPr>
        </p:nvSpPr>
        <p:spPr>
          <a:xfrm>
            <a:off x="956250" y="388300"/>
            <a:ext cx="7231500" cy="569100"/>
          </a:xfrm>
          <a:prstGeom prst="rect">
            <a:avLst/>
          </a:prstGeom>
          <a:effectLst>
            <a:outerShdw rotWithShape="0" algn="bl" dir="2280000" dist="47625">
              <a:schemeClr val="accent2"/>
            </a:outerShdw>
          </a:effectLst>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23" name="Shape 123"/>
        <p:cNvGrpSpPr/>
        <p:nvPr/>
      </p:nvGrpSpPr>
      <p:grpSpPr>
        <a:xfrm>
          <a:off x="0" y="0"/>
          <a:ext cx="0" cy="0"/>
          <a:chOff x="0" y="0"/>
          <a:chExt cx="0" cy="0"/>
        </a:xfrm>
      </p:grpSpPr>
      <p:sp>
        <p:nvSpPr>
          <p:cNvPr id="124" name="Google Shape;124;p23"/>
          <p:cNvSpPr txBox="1"/>
          <p:nvPr>
            <p:ph hasCustomPrompt="1" type="title"/>
          </p:nvPr>
        </p:nvSpPr>
        <p:spPr>
          <a:xfrm>
            <a:off x="716688" y="1931943"/>
            <a:ext cx="2286000" cy="828300"/>
          </a:xfrm>
          <a:prstGeom prst="rect">
            <a:avLst/>
          </a:prstGeom>
          <a:solidFill>
            <a:schemeClr val="accent1"/>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accent2"/>
              </a:buClr>
              <a:buSzPts val="6200"/>
              <a:buNone/>
              <a:defRPr sz="5000">
                <a:solidFill>
                  <a:schemeClr val="accent2"/>
                </a:solidFill>
              </a:defRPr>
            </a:lvl1pPr>
            <a:lvl2pPr lvl="1" rtl="0" algn="ctr">
              <a:spcBef>
                <a:spcPts val="0"/>
              </a:spcBef>
              <a:spcAft>
                <a:spcPts val="0"/>
              </a:spcAft>
              <a:buClr>
                <a:schemeClr val="accent2"/>
              </a:buClr>
              <a:buSzPts val="6200"/>
              <a:buNone/>
              <a:defRPr sz="6200">
                <a:solidFill>
                  <a:schemeClr val="accent2"/>
                </a:solidFill>
              </a:defRPr>
            </a:lvl2pPr>
            <a:lvl3pPr lvl="2" rtl="0" algn="ctr">
              <a:spcBef>
                <a:spcPts val="0"/>
              </a:spcBef>
              <a:spcAft>
                <a:spcPts val="0"/>
              </a:spcAft>
              <a:buClr>
                <a:schemeClr val="accent2"/>
              </a:buClr>
              <a:buSzPts val="6200"/>
              <a:buNone/>
              <a:defRPr sz="6200">
                <a:solidFill>
                  <a:schemeClr val="accent2"/>
                </a:solidFill>
              </a:defRPr>
            </a:lvl3pPr>
            <a:lvl4pPr lvl="3" rtl="0" algn="ctr">
              <a:spcBef>
                <a:spcPts val="0"/>
              </a:spcBef>
              <a:spcAft>
                <a:spcPts val="0"/>
              </a:spcAft>
              <a:buClr>
                <a:schemeClr val="accent2"/>
              </a:buClr>
              <a:buSzPts val="6200"/>
              <a:buNone/>
              <a:defRPr sz="6200">
                <a:solidFill>
                  <a:schemeClr val="accent2"/>
                </a:solidFill>
              </a:defRPr>
            </a:lvl4pPr>
            <a:lvl5pPr lvl="4" rtl="0" algn="ctr">
              <a:spcBef>
                <a:spcPts val="0"/>
              </a:spcBef>
              <a:spcAft>
                <a:spcPts val="0"/>
              </a:spcAft>
              <a:buClr>
                <a:schemeClr val="accent2"/>
              </a:buClr>
              <a:buSzPts val="6200"/>
              <a:buNone/>
              <a:defRPr sz="6200">
                <a:solidFill>
                  <a:schemeClr val="accent2"/>
                </a:solidFill>
              </a:defRPr>
            </a:lvl5pPr>
            <a:lvl6pPr lvl="5" rtl="0" algn="ctr">
              <a:spcBef>
                <a:spcPts val="0"/>
              </a:spcBef>
              <a:spcAft>
                <a:spcPts val="0"/>
              </a:spcAft>
              <a:buClr>
                <a:schemeClr val="accent2"/>
              </a:buClr>
              <a:buSzPts val="6200"/>
              <a:buNone/>
              <a:defRPr sz="6200">
                <a:solidFill>
                  <a:schemeClr val="accent2"/>
                </a:solidFill>
              </a:defRPr>
            </a:lvl6pPr>
            <a:lvl7pPr lvl="6" rtl="0" algn="ctr">
              <a:spcBef>
                <a:spcPts val="0"/>
              </a:spcBef>
              <a:spcAft>
                <a:spcPts val="0"/>
              </a:spcAft>
              <a:buClr>
                <a:schemeClr val="accent2"/>
              </a:buClr>
              <a:buSzPts val="6200"/>
              <a:buNone/>
              <a:defRPr sz="6200">
                <a:solidFill>
                  <a:schemeClr val="accent2"/>
                </a:solidFill>
              </a:defRPr>
            </a:lvl7pPr>
            <a:lvl8pPr lvl="7" rtl="0" algn="ctr">
              <a:spcBef>
                <a:spcPts val="0"/>
              </a:spcBef>
              <a:spcAft>
                <a:spcPts val="0"/>
              </a:spcAft>
              <a:buClr>
                <a:schemeClr val="accent2"/>
              </a:buClr>
              <a:buSzPts val="6200"/>
              <a:buNone/>
              <a:defRPr sz="6200">
                <a:solidFill>
                  <a:schemeClr val="accent2"/>
                </a:solidFill>
              </a:defRPr>
            </a:lvl8pPr>
            <a:lvl9pPr lvl="8" rtl="0" algn="ctr">
              <a:spcBef>
                <a:spcPts val="0"/>
              </a:spcBef>
              <a:spcAft>
                <a:spcPts val="0"/>
              </a:spcAft>
              <a:buClr>
                <a:schemeClr val="accent2"/>
              </a:buClr>
              <a:buSzPts val="6200"/>
              <a:buNone/>
              <a:defRPr sz="6200">
                <a:solidFill>
                  <a:schemeClr val="accent2"/>
                </a:solidFill>
              </a:defRPr>
            </a:lvl9pPr>
          </a:lstStyle>
          <a:p>
            <a:r>
              <a:t>xx%</a:t>
            </a:r>
          </a:p>
        </p:txBody>
      </p:sp>
      <p:sp>
        <p:nvSpPr>
          <p:cNvPr id="125" name="Google Shape;125;p23"/>
          <p:cNvSpPr txBox="1"/>
          <p:nvPr>
            <p:ph idx="1" type="subTitle"/>
          </p:nvPr>
        </p:nvSpPr>
        <p:spPr>
          <a:xfrm>
            <a:off x="716688" y="3827060"/>
            <a:ext cx="22860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6" name="Google Shape;126;p23"/>
          <p:cNvSpPr txBox="1"/>
          <p:nvPr>
            <p:ph hasCustomPrompt="1" idx="2" type="title"/>
          </p:nvPr>
        </p:nvSpPr>
        <p:spPr>
          <a:xfrm>
            <a:off x="3416400" y="1931931"/>
            <a:ext cx="2286000" cy="828300"/>
          </a:xfrm>
          <a:prstGeom prst="rect">
            <a:avLst/>
          </a:prstGeom>
          <a:solidFill>
            <a:schemeClr val="accent1"/>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accent2"/>
              </a:buClr>
              <a:buSzPts val="6200"/>
              <a:buNone/>
              <a:defRPr sz="5000">
                <a:solidFill>
                  <a:schemeClr val="accent2"/>
                </a:solidFill>
              </a:defRPr>
            </a:lvl1pPr>
            <a:lvl2pPr lvl="1" rtl="0" algn="ctr">
              <a:spcBef>
                <a:spcPts val="0"/>
              </a:spcBef>
              <a:spcAft>
                <a:spcPts val="0"/>
              </a:spcAft>
              <a:buClr>
                <a:schemeClr val="accent2"/>
              </a:buClr>
              <a:buSzPts val="6200"/>
              <a:buNone/>
              <a:defRPr sz="6200">
                <a:solidFill>
                  <a:schemeClr val="accent2"/>
                </a:solidFill>
              </a:defRPr>
            </a:lvl2pPr>
            <a:lvl3pPr lvl="2" rtl="0" algn="ctr">
              <a:spcBef>
                <a:spcPts val="0"/>
              </a:spcBef>
              <a:spcAft>
                <a:spcPts val="0"/>
              </a:spcAft>
              <a:buClr>
                <a:schemeClr val="accent2"/>
              </a:buClr>
              <a:buSzPts val="6200"/>
              <a:buNone/>
              <a:defRPr sz="6200">
                <a:solidFill>
                  <a:schemeClr val="accent2"/>
                </a:solidFill>
              </a:defRPr>
            </a:lvl3pPr>
            <a:lvl4pPr lvl="3" rtl="0" algn="ctr">
              <a:spcBef>
                <a:spcPts val="0"/>
              </a:spcBef>
              <a:spcAft>
                <a:spcPts val="0"/>
              </a:spcAft>
              <a:buClr>
                <a:schemeClr val="accent2"/>
              </a:buClr>
              <a:buSzPts val="6200"/>
              <a:buNone/>
              <a:defRPr sz="6200">
                <a:solidFill>
                  <a:schemeClr val="accent2"/>
                </a:solidFill>
              </a:defRPr>
            </a:lvl4pPr>
            <a:lvl5pPr lvl="4" rtl="0" algn="ctr">
              <a:spcBef>
                <a:spcPts val="0"/>
              </a:spcBef>
              <a:spcAft>
                <a:spcPts val="0"/>
              </a:spcAft>
              <a:buClr>
                <a:schemeClr val="accent2"/>
              </a:buClr>
              <a:buSzPts val="6200"/>
              <a:buNone/>
              <a:defRPr sz="6200">
                <a:solidFill>
                  <a:schemeClr val="accent2"/>
                </a:solidFill>
              </a:defRPr>
            </a:lvl5pPr>
            <a:lvl6pPr lvl="5" rtl="0" algn="ctr">
              <a:spcBef>
                <a:spcPts val="0"/>
              </a:spcBef>
              <a:spcAft>
                <a:spcPts val="0"/>
              </a:spcAft>
              <a:buClr>
                <a:schemeClr val="accent2"/>
              </a:buClr>
              <a:buSzPts val="6200"/>
              <a:buNone/>
              <a:defRPr sz="6200">
                <a:solidFill>
                  <a:schemeClr val="accent2"/>
                </a:solidFill>
              </a:defRPr>
            </a:lvl6pPr>
            <a:lvl7pPr lvl="6" rtl="0" algn="ctr">
              <a:spcBef>
                <a:spcPts val="0"/>
              </a:spcBef>
              <a:spcAft>
                <a:spcPts val="0"/>
              </a:spcAft>
              <a:buClr>
                <a:schemeClr val="accent2"/>
              </a:buClr>
              <a:buSzPts val="6200"/>
              <a:buNone/>
              <a:defRPr sz="6200">
                <a:solidFill>
                  <a:schemeClr val="accent2"/>
                </a:solidFill>
              </a:defRPr>
            </a:lvl7pPr>
            <a:lvl8pPr lvl="7" rtl="0" algn="ctr">
              <a:spcBef>
                <a:spcPts val="0"/>
              </a:spcBef>
              <a:spcAft>
                <a:spcPts val="0"/>
              </a:spcAft>
              <a:buClr>
                <a:schemeClr val="accent2"/>
              </a:buClr>
              <a:buSzPts val="6200"/>
              <a:buNone/>
              <a:defRPr sz="6200">
                <a:solidFill>
                  <a:schemeClr val="accent2"/>
                </a:solidFill>
              </a:defRPr>
            </a:lvl8pPr>
            <a:lvl9pPr lvl="8" rtl="0" algn="ctr">
              <a:spcBef>
                <a:spcPts val="0"/>
              </a:spcBef>
              <a:spcAft>
                <a:spcPts val="0"/>
              </a:spcAft>
              <a:buClr>
                <a:schemeClr val="accent2"/>
              </a:buClr>
              <a:buSzPts val="6200"/>
              <a:buNone/>
              <a:defRPr sz="6200">
                <a:solidFill>
                  <a:schemeClr val="accent2"/>
                </a:solidFill>
              </a:defRPr>
            </a:lvl9pPr>
          </a:lstStyle>
          <a:p>
            <a:r>
              <a:t>xx%</a:t>
            </a:r>
          </a:p>
        </p:txBody>
      </p:sp>
      <p:sp>
        <p:nvSpPr>
          <p:cNvPr id="127" name="Google Shape;127;p23"/>
          <p:cNvSpPr txBox="1"/>
          <p:nvPr>
            <p:ph idx="3" type="subTitle"/>
          </p:nvPr>
        </p:nvSpPr>
        <p:spPr>
          <a:xfrm>
            <a:off x="3416400" y="3827031"/>
            <a:ext cx="22860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 name="Google Shape;128;p23"/>
          <p:cNvSpPr txBox="1"/>
          <p:nvPr>
            <p:ph hasCustomPrompt="1" idx="4" type="title"/>
          </p:nvPr>
        </p:nvSpPr>
        <p:spPr>
          <a:xfrm>
            <a:off x="6116113" y="1931931"/>
            <a:ext cx="2286000" cy="828300"/>
          </a:xfrm>
          <a:prstGeom prst="rect">
            <a:avLst/>
          </a:prstGeom>
          <a:solidFill>
            <a:schemeClr val="accent1"/>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accent2"/>
              </a:buClr>
              <a:buSzPts val="6200"/>
              <a:buNone/>
              <a:defRPr sz="5000">
                <a:solidFill>
                  <a:schemeClr val="accent2"/>
                </a:solidFill>
              </a:defRPr>
            </a:lvl1pPr>
            <a:lvl2pPr lvl="1" rtl="0" algn="ctr">
              <a:spcBef>
                <a:spcPts val="0"/>
              </a:spcBef>
              <a:spcAft>
                <a:spcPts val="0"/>
              </a:spcAft>
              <a:buClr>
                <a:schemeClr val="accent2"/>
              </a:buClr>
              <a:buSzPts val="6200"/>
              <a:buNone/>
              <a:defRPr sz="6200">
                <a:solidFill>
                  <a:schemeClr val="accent2"/>
                </a:solidFill>
              </a:defRPr>
            </a:lvl2pPr>
            <a:lvl3pPr lvl="2" rtl="0" algn="ctr">
              <a:spcBef>
                <a:spcPts val="0"/>
              </a:spcBef>
              <a:spcAft>
                <a:spcPts val="0"/>
              </a:spcAft>
              <a:buClr>
                <a:schemeClr val="accent2"/>
              </a:buClr>
              <a:buSzPts val="6200"/>
              <a:buNone/>
              <a:defRPr sz="6200">
                <a:solidFill>
                  <a:schemeClr val="accent2"/>
                </a:solidFill>
              </a:defRPr>
            </a:lvl3pPr>
            <a:lvl4pPr lvl="3" rtl="0" algn="ctr">
              <a:spcBef>
                <a:spcPts val="0"/>
              </a:spcBef>
              <a:spcAft>
                <a:spcPts val="0"/>
              </a:spcAft>
              <a:buClr>
                <a:schemeClr val="accent2"/>
              </a:buClr>
              <a:buSzPts val="6200"/>
              <a:buNone/>
              <a:defRPr sz="6200">
                <a:solidFill>
                  <a:schemeClr val="accent2"/>
                </a:solidFill>
              </a:defRPr>
            </a:lvl4pPr>
            <a:lvl5pPr lvl="4" rtl="0" algn="ctr">
              <a:spcBef>
                <a:spcPts val="0"/>
              </a:spcBef>
              <a:spcAft>
                <a:spcPts val="0"/>
              </a:spcAft>
              <a:buClr>
                <a:schemeClr val="accent2"/>
              </a:buClr>
              <a:buSzPts val="6200"/>
              <a:buNone/>
              <a:defRPr sz="6200">
                <a:solidFill>
                  <a:schemeClr val="accent2"/>
                </a:solidFill>
              </a:defRPr>
            </a:lvl5pPr>
            <a:lvl6pPr lvl="5" rtl="0" algn="ctr">
              <a:spcBef>
                <a:spcPts val="0"/>
              </a:spcBef>
              <a:spcAft>
                <a:spcPts val="0"/>
              </a:spcAft>
              <a:buClr>
                <a:schemeClr val="accent2"/>
              </a:buClr>
              <a:buSzPts val="6200"/>
              <a:buNone/>
              <a:defRPr sz="6200">
                <a:solidFill>
                  <a:schemeClr val="accent2"/>
                </a:solidFill>
              </a:defRPr>
            </a:lvl6pPr>
            <a:lvl7pPr lvl="6" rtl="0" algn="ctr">
              <a:spcBef>
                <a:spcPts val="0"/>
              </a:spcBef>
              <a:spcAft>
                <a:spcPts val="0"/>
              </a:spcAft>
              <a:buClr>
                <a:schemeClr val="accent2"/>
              </a:buClr>
              <a:buSzPts val="6200"/>
              <a:buNone/>
              <a:defRPr sz="6200">
                <a:solidFill>
                  <a:schemeClr val="accent2"/>
                </a:solidFill>
              </a:defRPr>
            </a:lvl7pPr>
            <a:lvl8pPr lvl="7" rtl="0" algn="ctr">
              <a:spcBef>
                <a:spcPts val="0"/>
              </a:spcBef>
              <a:spcAft>
                <a:spcPts val="0"/>
              </a:spcAft>
              <a:buClr>
                <a:schemeClr val="accent2"/>
              </a:buClr>
              <a:buSzPts val="6200"/>
              <a:buNone/>
              <a:defRPr sz="6200">
                <a:solidFill>
                  <a:schemeClr val="accent2"/>
                </a:solidFill>
              </a:defRPr>
            </a:lvl8pPr>
            <a:lvl9pPr lvl="8" rtl="0" algn="ctr">
              <a:spcBef>
                <a:spcPts val="0"/>
              </a:spcBef>
              <a:spcAft>
                <a:spcPts val="0"/>
              </a:spcAft>
              <a:buClr>
                <a:schemeClr val="accent2"/>
              </a:buClr>
              <a:buSzPts val="6200"/>
              <a:buNone/>
              <a:defRPr sz="6200">
                <a:solidFill>
                  <a:schemeClr val="accent2"/>
                </a:solidFill>
              </a:defRPr>
            </a:lvl9pPr>
          </a:lstStyle>
          <a:p>
            <a:r>
              <a:t>xx%</a:t>
            </a:r>
          </a:p>
        </p:txBody>
      </p:sp>
      <p:sp>
        <p:nvSpPr>
          <p:cNvPr id="129" name="Google Shape;129;p23"/>
          <p:cNvSpPr txBox="1"/>
          <p:nvPr>
            <p:ph idx="5" type="subTitle"/>
          </p:nvPr>
        </p:nvSpPr>
        <p:spPr>
          <a:xfrm>
            <a:off x="6116113" y="3827031"/>
            <a:ext cx="22860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0" name="Google Shape;130;p23"/>
          <p:cNvSpPr txBox="1"/>
          <p:nvPr>
            <p:ph idx="6" type="title"/>
          </p:nvPr>
        </p:nvSpPr>
        <p:spPr>
          <a:xfrm>
            <a:off x="716688" y="3377200"/>
            <a:ext cx="22860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1" name="Google Shape;131;p23"/>
          <p:cNvSpPr txBox="1"/>
          <p:nvPr>
            <p:ph idx="7" type="title"/>
          </p:nvPr>
        </p:nvSpPr>
        <p:spPr>
          <a:xfrm>
            <a:off x="3416400" y="3377200"/>
            <a:ext cx="22860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2" name="Google Shape;132;p23"/>
          <p:cNvSpPr txBox="1"/>
          <p:nvPr>
            <p:ph idx="8" type="title"/>
          </p:nvPr>
        </p:nvSpPr>
        <p:spPr>
          <a:xfrm>
            <a:off x="6116113" y="3377200"/>
            <a:ext cx="22860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3" name="Google Shape;133;p23"/>
          <p:cNvSpPr txBox="1"/>
          <p:nvPr>
            <p:ph idx="9" type="title"/>
          </p:nvPr>
        </p:nvSpPr>
        <p:spPr>
          <a:xfrm>
            <a:off x="956250" y="388300"/>
            <a:ext cx="7231500" cy="569100"/>
          </a:xfrm>
          <a:prstGeom prst="rect">
            <a:avLst/>
          </a:prstGeom>
          <a:effectLst>
            <a:outerShdw rotWithShape="0" algn="bl" dir="2280000" dist="47625">
              <a:schemeClr val="accent2"/>
            </a:outerShdw>
          </a:effectLst>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34" name="Shape 134"/>
        <p:cNvGrpSpPr/>
        <p:nvPr/>
      </p:nvGrpSpPr>
      <p:grpSpPr>
        <a:xfrm>
          <a:off x="0" y="0"/>
          <a:ext cx="0" cy="0"/>
          <a:chOff x="0" y="0"/>
          <a:chExt cx="0" cy="0"/>
        </a:xfrm>
      </p:grpSpPr>
      <p:sp>
        <p:nvSpPr>
          <p:cNvPr id="135" name="Google Shape;135;p24"/>
          <p:cNvSpPr txBox="1"/>
          <p:nvPr>
            <p:ph idx="1" type="subTitle"/>
          </p:nvPr>
        </p:nvSpPr>
        <p:spPr>
          <a:xfrm>
            <a:off x="713375" y="1381550"/>
            <a:ext cx="3696300" cy="118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36" name="Google Shape;136;p24"/>
          <p:cNvSpPr txBox="1"/>
          <p:nvPr>
            <p:ph idx="2" type="subTitle"/>
          </p:nvPr>
        </p:nvSpPr>
        <p:spPr>
          <a:xfrm>
            <a:off x="708425" y="3600975"/>
            <a:ext cx="3696300" cy="47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37" name="Google Shape;137;p24"/>
          <p:cNvSpPr txBox="1"/>
          <p:nvPr>
            <p:ph type="ctrTitle"/>
          </p:nvPr>
        </p:nvSpPr>
        <p:spPr>
          <a:xfrm>
            <a:off x="708425" y="433975"/>
            <a:ext cx="3696300" cy="1025100"/>
          </a:xfrm>
          <a:prstGeom prst="rect">
            <a:avLst/>
          </a:prstGeom>
          <a:effectLst>
            <a:outerShdw rotWithShape="0" algn="bl" dir="2220000" dist="47625">
              <a:schemeClr val="accent2"/>
            </a:outerShdw>
          </a:effectLst>
        </p:spPr>
        <p:txBody>
          <a:bodyPr anchorCtr="0" anchor="b" bIns="91425" lIns="91425" spcFirstLastPara="1" rIns="91425" wrap="square" tIns="91425">
            <a:noAutofit/>
          </a:bodyPr>
          <a:lstStyle>
            <a:lvl1pPr lvl="0" rtl="0">
              <a:lnSpc>
                <a:spcPct val="90000"/>
              </a:lnSpc>
              <a:spcBef>
                <a:spcPts val="0"/>
              </a:spcBef>
              <a:spcAft>
                <a:spcPts val="0"/>
              </a:spcAft>
              <a:buClr>
                <a:srgbClr val="191919"/>
              </a:buClr>
              <a:buSzPts val="5200"/>
              <a:buNone/>
              <a:defRPr b="1" sz="6000">
                <a:latin typeface="Archivo Black"/>
                <a:ea typeface="Archivo Black"/>
                <a:cs typeface="Archivo Black"/>
                <a:sym typeface="Archivo Black"/>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38" name="Google Shape;138;p24"/>
          <p:cNvSpPr/>
          <p:nvPr/>
        </p:nvSpPr>
        <p:spPr>
          <a:xfrm flipH="1" rot="7515421">
            <a:off x="6296049" y="3092171"/>
            <a:ext cx="4065714" cy="2080840"/>
          </a:xfrm>
          <a:custGeom>
            <a:rect b="b" l="l" r="r" t="t"/>
            <a:pathLst>
              <a:path extrusionOk="0" h="17295" w="31050">
                <a:moveTo>
                  <a:pt x="15679" y="1"/>
                </a:moveTo>
                <a:cubicBezTo>
                  <a:pt x="14519" y="1"/>
                  <a:pt x="13344" y="618"/>
                  <a:pt x="12317" y="1104"/>
                </a:cubicBezTo>
                <a:cubicBezTo>
                  <a:pt x="11634" y="1430"/>
                  <a:pt x="10937" y="1763"/>
                  <a:pt x="10379" y="2272"/>
                </a:cubicBezTo>
                <a:cubicBezTo>
                  <a:pt x="9780" y="2820"/>
                  <a:pt x="9371" y="3537"/>
                  <a:pt x="8941" y="4226"/>
                </a:cubicBezTo>
                <a:cubicBezTo>
                  <a:pt x="7975" y="5775"/>
                  <a:pt x="6796" y="7283"/>
                  <a:pt x="5164" y="8101"/>
                </a:cubicBezTo>
                <a:cubicBezTo>
                  <a:pt x="3719" y="8821"/>
                  <a:pt x="1921" y="9019"/>
                  <a:pt x="895" y="10263"/>
                </a:cubicBezTo>
                <a:cubicBezTo>
                  <a:pt x="22" y="11323"/>
                  <a:pt x="1" y="12928"/>
                  <a:pt x="635" y="14148"/>
                </a:cubicBezTo>
                <a:cubicBezTo>
                  <a:pt x="1269" y="15367"/>
                  <a:pt x="2458" y="16227"/>
                  <a:pt x="3740" y="16726"/>
                </a:cubicBezTo>
                <a:cubicBezTo>
                  <a:pt x="4711" y="17104"/>
                  <a:pt x="5738" y="17294"/>
                  <a:pt x="6770" y="17294"/>
                </a:cubicBezTo>
                <a:cubicBezTo>
                  <a:pt x="7355" y="17294"/>
                  <a:pt x="7941" y="17233"/>
                  <a:pt x="8519" y="17110"/>
                </a:cubicBezTo>
                <a:cubicBezTo>
                  <a:pt x="11246" y="16525"/>
                  <a:pt x="13498" y="14626"/>
                  <a:pt x="16128" y="13680"/>
                </a:cubicBezTo>
                <a:cubicBezTo>
                  <a:pt x="17366" y="13238"/>
                  <a:pt x="18663" y="13016"/>
                  <a:pt x="19964" y="13016"/>
                </a:cubicBezTo>
                <a:cubicBezTo>
                  <a:pt x="20939" y="13016"/>
                  <a:pt x="21917" y="13141"/>
                  <a:pt x="22872" y="13392"/>
                </a:cubicBezTo>
                <a:cubicBezTo>
                  <a:pt x="24015" y="13694"/>
                  <a:pt x="25114" y="14179"/>
                  <a:pt x="26278" y="14394"/>
                </a:cubicBezTo>
                <a:cubicBezTo>
                  <a:pt x="26633" y="14460"/>
                  <a:pt x="26999" y="14498"/>
                  <a:pt x="27364" y="14498"/>
                </a:cubicBezTo>
                <a:cubicBezTo>
                  <a:pt x="28200" y="14498"/>
                  <a:pt x="29025" y="14299"/>
                  <a:pt x="29674" y="13787"/>
                </a:cubicBezTo>
                <a:cubicBezTo>
                  <a:pt x="30696" y="12976"/>
                  <a:pt x="31050" y="11500"/>
                  <a:pt x="30714" y="10235"/>
                </a:cubicBezTo>
                <a:cubicBezTo>
                  <a:pt x="30374" y="8974"/>
                  <a:pt x="29439" y="7934"/>
                  <a:pt x="28333" y="7241"/>
                </a:cubicBezTo>
                <a:cubicBezTo>
                  <a:pt x="27224" y="6548"/>
                  <a:pt x="25949" y="6170"/>
                  <a:pt x="24677" y="5886"/>
                </a:cubicBezTo>
                <a:cubicBezTo>
                  <a:pt x="23870" y="5706"/>
                  <a:pt x="23042" y="5557"/>
                  <a:pt x="22314" y="5169"/>
                </a:cubicBezTo>
                <a:cubicBezTo>
                  <a:pt x="21115" y="4528"/>
                  <a:pt x="20339" y="3332"/>
                  <a:pt x="19486" y="2265"/>
                </a:cubicBezTo>
                <a:cubicBezTo>
                  <a:pt x="18658" y="1232"/>
                  <a:pt x="17677" y="387"/>
                  <a:pt x="16361" y="78"/>
                </a:cubicBezTo>
                <a:cubicBezTo>
                  <a:pt x="16135" y="25"/>
                  <a:pt x="15907" y="1"/>
                  <a:pt x="15679" y="1"/>
                </a:cubicBezTo>
                <a:close/>
              </a:path>
            </a:pathLst>
          </a:custGeom>
          <a:solidFill>
            <a:schemeClr val="dk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4"/>
          <p:cNvSpPr txBox="1"/>
          <p:nvPr/>
        </p:nvSpPr>
        <p:spPr>
          <a:xfrm>
            <a:off x="723400" y="4077975"/>
            <a:ext cx="5448900" cy="477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b="1" lang="en" sz="1200">
                <a:solidFill>
                  <a:schemeClr val="lt2"/>
                </a:solidFill>
                <a:latin typeface="Be Vietnam Pro"/>
                <a:ea typeface="Be Vietnam Pro"/>
                <a:cs typeface="Be Vietnam Pro"/>
                <a:sym typeface="Be Vietnam Pro"/>
              </a:rPr>
              <a:t>CREDITS:</a:t>
            </a:r>
            <a:r>
              <a:rPr lang="en" sz="1200">
                <a:solidFill>
                  <a:schemeClr val="lt2"/>
                </a:solidFill>
                <a:latin typeface="Be Vietnam Pro"/>
                <a:ea typeface="Be Vietnam Pro"/>
                <a:cs typeface="Be Vietnam Pro"/>
                <a:sym typeface="Be Vietnam Pro"/>
              </a:rPr>
              <a:t> This presentation template was created by </a:t>
            </a:r>
            <a:r>
              <a:rPr b="1" lang="en" sz="1200">
                <a:solidFill>
                  <a:schemeClr val="lt2"/>
                </a:solidFill>
                <a:uFill>
                  <a:noFill/>
                </a:uFill>
                <a:latin typeface="Be Vietnam Pro"/>
                <a:ea typeface="Be Vietnam Pro"/>
                <a:cs typeface="Be Vietnam Pro"/>
                <a:sym typeface="Be Vietnam Pro"/>
                <a:hlinkClick r:id="rId2">
                  <a:extLst>
                    <a:ext uri="{A12FA001-AC4F-418D-AE19-62706E023703}">
                      <ahyp:hlinkClr val="tx"/>
                    </a:ext>
                  </a:extLst>
                </a:hlinkClick>
              </a:rPr>
              <a:t>Slidesgo</a:t>
            </a:r>
            <a:r>
              <a:rPr lang="en" sz="1200">
                <a:solidFill>
                  <a:schemeClr val="lt2"/>
                </a:solidFill>
                <a:latin typeface="Be Vietnam Pro"/>
                <a:ea typeface="Be Vietnam Pro"/>
                <a:cs typeface="Be Vietnam Pro"/>
                <a:sym typeface="Be Vietnam Pro"/>
              </a:rPr>
              <a:t>, and includes icons by</a:t>
            </a:r>
            <a:r>
              <a:rPr b="1" lang="en" sz="1200">
                <a:solidFill>
                  <a:schemeClr val="lt2"/>
                </a:solidFill>
                <a:latin typeface="Be Vietnam Pro"/>
                <a:ea typeface="Be Vietnam Pro"/>
                <a:cs typeface="Be Vietnam Pro"/>
                <a:sym typeface="Be Vietnam Pro"/>
              </a:rPr>
              <a:t> </a:t>
            </a:r>
            <a:r>
              <a:rPr b="1" lang="en" sz="1200">
                <a:solidFill>
                  <a:schemeClr val="lt2"/>
                </a:solidFill>
                <a:uFill>
                  <a:noFill/>
                </a:uFill>
                <a:latin typeface="Be Vietnam Pro"/>
                <a:ea typeface="Be Vietnam Pro"/>
                <a:cs typeface="Be Vietnam Pro"/>
                <a:sym typeface="Be Vietnam Pro"/>
                <a:hlinkClick r:id="rId3">
                  <a:extLst>
                    <a:ext uri="{A12FA001-AC4F-418D-AE19-62706E023703}">
                      <ahyp:hlinkClr val="tx"/>
                    </a:ext>
                  </a:extLst>
                </a:hlinkClick>
              </a:rPr>
              <a:t>Flaticon</a:t>
            </a:r>
            <a:r>
              <a:rPr lang="en" sz="1200">
                <a:solidFill>
                  <a:schemeClr val="lt2"/>
                </a:solidFill>
                <a:latin typeface="Be Vietnam Pro"/>
                <a:ea typeface="Be Vietnam Pro"/>
                <a:cs typeface="Be Vietnam Pro"/>
                <a:sym typeface="Be Vietnam Pro"/>
              </a:rPr>
              <a:t> and infographics &amp; images by </a:t>
            </a:r>
            <a:r>
              <a:rPr b="1" lang="en" sz="1200">
                <a:solidFill>
                  <a:schemeClr val="lt2"/>
                </a:solidFill>
                <a:uFill>
                  <a:noFill/>
                </a:uFill>
                <a:latin typeface="Be Vietnam Pro"/>
                <a:ea typeface="Be Vietnam Pro"/>
                <a:cs typeface="Be Vietnam Pro"/>
                <a:sym typeface="Be Vietnam Pro"/>
                <a:hlinkClick r:id="rId4">
                  <a:extLst>
                    <a:ext uri="{A12FA001-AC4F-418D-AE19-62706E023703}">
                      <ahyp:hlinkClr val="tx"/>
                    </a:ext>
                  </a:extLst>
                </a:hlinkClick>
              </a:rPr>
              <a:t>Freepik</a:t>
            </a:r>
            <a:endParaRPr b="1" sz="1200">
              <a:solidFill>
                <a:schemeClr val="lt2"/>
              </a:solidFill>
              <a:latin typeface="Be Vietnam Pro"/>
              <a:ea typeface="Be Vietnam Pro"/>
              <a:cs typeface="Be Vietnam Pro"/>
              <a:sym typeface="Be Vietnam Pro"/>
            </a:endParaRPr>
          </a:p>
        </p:txBody>
      </p:sp>
      <p:sp>
        <p:nvSpPr>
          <p:cNvPr id="140" name="Google Shape;140;p24"/>
          <p:cNvSpPr/>
          <p:nvPr>
            <p:ph idx="3" type="pic"/>
          </p:nvPr>
        </p:nvSpPr>
        <p:spPr>
          <a:xfrm>
            <a:off x="5328125" y="1183500"/>
            <a:ext cx="2454600" cy="2346300"/>
          </a:xfrm>
          <a:prstGeom prst="rect">
            <a:avLst/>
          </a:prstGeom>
          <a:noFill/>
          <a:ln cap="flat" cmpd="sng" w="38100">
            <a:solidFill>
              <a:schemeClr val="lt2"/>
            </a:solidFill>
            <a:prstDash val="solid"/>
            <a:round/>
            <a:headEnd len="sm" w="sm" type="none"/>
            <a:tailEnd len="sm" w="sm" type="none"/>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41" name="Shape 141"/>
        <p:cNvGrpSpPr/>
        <p:nvPr/>
      </p:nvGrpSpPr>
      <p:grpSpPr>
        <a:xfrm>
          <a:off x="0" y="0"/>
          <a:ext cx="0" cy="0"/>
          <a:chOff x="0" y="0"/>
          <a:chExt cx="0" cy="0"/>
        </a:xfrm>
      </p:grpSpPr>
      <p:sp>
        <p:nvSpPr>
          <p:cNvPr id="142" name="Google Shape;142;p25"/>
          <p:cNvSpPr/>
          <p:nvPr/>
        </p:nvSpPr>
        <p:spPr>
          <a:xfrm flipH="1" rot="7515421">
            <a:off x="6296049" y="3092171"/>
            <a:ext cx="4065714" cy="2080840"/>
          </a:xfrm>
          <a:custGeom>
            <a:rect b="b" l="l" r="r" t="t"/>
            <a:pathLst>
              <a:path extrusionOk="0" h="17295" w="31050">
                <a:moveTo>
                  <a:pt x="15679" y="1"/>
                </a:moveTo>
                <a:cubicBezTo>
                  <a:pt x="14519" y="1"/>
                  <a:pt x="13344" y="618"/>
                  <a:pt x="12317" y="1104"/>
                </a:cubicBezTo>
                <a:cubicBezTo>
                  <a:pt x="11634" y="1430"/>
                  <a:pt x="10937" y="1763"/>
                  <a:pt x="10379" y="2272"/>
                </a:cubicBezTo>
                <a:cubicBezTo>
                  <a:pt x="9780" y="2820"/>
                  <a:pt x="9371" y="3537"/>
                  <a:pt x="8941" y="4226"/>
                </a:cubicBezTo>
                <a:cubicBezTo>
                  <a:pt x="7975" y="5775"/>
                  <a:pt x="6796" y="7283"/>
                  <a:pt x="5164" y="8101"/>
                </a:cubicBezTo>
                <a:cubicBezTo>
                  <a:pt x="3719" y="8821"/>
                  <a:pt x="1921" y="9019"/>
                  <a:pt x="895" y="10263"/>
                </a:cubicBezTo>
                <a:cubicBezTo>
                  <a:pt x="22" y="11323"/>
                  <a:pt x="1" y="12928"/>
                  <a:pt x="635" y="14148"/>
                </a:cubicBezTo>
                <a:cubicBezTo>
                  <a:pt x="1269" y="15367"/>
                  <a:pt x="2458" y="16227"/>
                  <a:pt x="3740" y="16726"/>
                </a:cubicBezTo>
                <a:cubicBezTo>
                  <a:pt x="4711" y="17104"/>
                  <a:pt x="5738" y="17294"/>
                  <a:pt x="6770" y="17294"/>
                </a:cubicBezTo>
                <a:cubicBezTo>
                  <a:pt x="7355" y="17294"/>
                  <a:pt x="7941" y="17233"/>
                  <a:pt x="8519" y="17110"/>
                </a:cubicBezTo>
                <a:cubicBezTo>
                  <a:pt x="11246" y="16525"/>
                  <a:pt x="13498" y="14626"/>
                  <a:pt x="16128" y="13680"/>
                </a:cubicBezTo>
                <a:cubicBezTo>
                  <a:pt x="17366" y="13238"/>
                  <a:pt x="18663" y="13016"/>
                  <a:pt x="19964" y="13016"/>
                </a:cubicBezTo>
                <a:cubicBezTo>
                  <a:pt x="20939" y="13016"/>
                  <a:pt x="21917" y="13141"/>
                  <a:pt x="22872" y="13392"/>
                </a:cubicBezTo>
                <a:cubicBezTo>
                  <a:pt x="24015" y="13694"/>
                  <a:pt x="25114" y="14179"/>
                  <a:pt x="26278" y="14394"/>
                </a:cubicBezTo>
                <a:cubicBezTo>
                  <a:pt x="26633" y="14460"/>
                  <a:pt x="26999" y="14498"/>
                  <a:pt x="27364" y="14498"/>
                </a:cubicBezTo>
                <a:cubicBezTo>
                  <a:pt x="28200" y="14498"/>
                  <a:pt x="29025" y="14299"/>
                  <a:pt x="29674" y="13787"/>
                </a:cubicBezTo>
                <a:cubicBezTo>
                  <a:pt x="30696" y="12976"/>
                  <a:pt x="31050" y="11500"/>
                  <a:pt x="30714" y="10235"/>
                </a:cubicBezTo>
                <a:cubicBezTo>
                  <a:pt x="30374" y="8974"/>
                  <a:pt x="29439" y="7934"/>
                  <a:pt x="28333" y="7241"/>
                </a:cubicBezTo>
                <a:cubicBezTo>
                  <a:pt x="27224" y="6548"/>
                  <a:pt x="25949" y="6170"/>
                  <a:pt x="24677" y="5886"/>
                </a:cubicBezTo>
                <a:cubicBezTo>
                  <a:pt x="23870" y="5706"/>
                  <a:pt x="23042" y="5557"/>
                  <a:pt x="22314" y="5169"/>
                </a:cubicBezTo>
                <a:cubicBezTo>
                  <a:pt x="21115" y="4528"/>
                  <a:pt x="20339" y="3332"/>
                  <a:pt x="19486" y="2265"/>
                </a:cubicBezTo>
                <a:cubicBezTo>
                  <a:pt x="18658" y="1232"/>
                  <a:pt x="17677" y="387"/>
                  <a:pt x="16361" y="78"/>
                </a:cubicBezTo>
                <a:cubicBezTo>
                  <a:pt x="16135" y="25"/>
                  <a:pt x="15907" y="1"/>
                  <a:pt x="15679" y="1"/>
                </a:cubicBezTo>
                <a:close/>
              </a:path>
            </a:pathLst>
          </a:custGeom>
          <a:solidFill>
            <a:schemeClr val="dk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43" name="Shape 143"/>
        <p:cNvGrpSpPr/>
        <p:nvPr/>
      </p:nvGrpSpPr>
      <p:grpSpPr>
        <a:xfrm>
          <a:off x="0" y="0"/>
          <a:ext cx="0" cy="0"/>
          <a:chOff x="0" y="0"/>
          <a:chExt cx="0" cy="0"/>
        </a:xfrm>
      </p:grpSpPr>
      <p:sp>
        <p:nvSpPr>
          <p:cNvPr id="144" name="Google Shape;144;p26"/>
          <p:cNvSpPr/>
          <p:nvPr/>
        </p:nvSpPr>
        <p:spPr>
          <a:xfrm rot="-1510878">
            <a:off x="-634305" y="-375010"/>
            <a:ext cx="2783111" cy="1550186"/>
          </a:xfrm>
          <a:custGeom>
            <a:rect b="b" l="l" r="r" t="t"/>
            <a:pathLst>
              <a:path extrusionOk="0" h="17295" w="31050">
                <a:moveTo>
                  <a:pt x="15679" y="1"/>
                </a:moveTo>
                <a:cubicBezTo>
                  <a:pt x="14519" y="1"/>
                  <a:pt x="13344" y="618"/>
                  <a:pt x="12317" y="1104"/>
                </a:cubicBezTo>
                <a:cubicBezTo>
                  <a:pt x="11634" y="1430"/>
                  <a:pt x="10937" y="1763"/>
                  <a:pt x="10379" y="2272"/>
                </a:cubicBezTo>
                <a:cubicBezTo>
                  <a:pt x="9780" y="2820"/>
                  <a:pt x="9371" y="3537"/>
                  <a:pt x="8941" y="4226"/>
                </a:cubicBezTo>
                <a:cubicBezTo>
                  <a:pt x="7975" y="5775"/>
                  <a:pt x="6796" y="7283"/>
                  <a:pt x="5164" y="8101"/>
                </a:cubicBezTo>
                <a:cubicBezTo>
                  <a:pt x="3719" y="8821"/>
                  <a:pt x="1921" y="9019"/>
                  <a:pt x="895" y="10263"/>
                </a:cubicBezTo>
                <a:cubicBezTo>
                  <a:pt x="22" y="11323"/>
                  <a:pt x="1" y="12928"/>
                  <a:pt x="635" y="14148"/>
                </a:cubicBezTo>
                <a:cubicBezTo>
                  <a:pt x="1269" y="15367"/>
                  <a:pt x="2458" y="16227"/>
                  <a:pt x="3740" y="16726"/>
                </a:cubicBezTo>
                <a:cubicBezTo>
                  <a:pt x="4711" y="17104"/>
                  <a:pt x="5738" y="17294"/>
                  <a:pt x="6770" y="17294"/>
                </a:cubicBezTo>
                <a:cubicBezTo>
                  <a:pt x="7355" y="17294"/>
                  <a:pt x="7941" y="17233"/>
                  <a:pt x="8519" y="17110"/>
                </a:cubicBezTo>
                <a:cubicBezTo>
                  <a:pt x="11246" y="16525"/>
                  <a:pt x="13498" y="14626"/>
                  <a:pt x="16128" y="13680"/>
                </a:cubicBezTo>
                <a:cubicBezTo>
                  <a:pt x="17366" y="13238"/>
                  <a:pt x="18663" y="13016"/>
                  <a:pt x="19964" y="13016"/>
                </a:cubicBezTo>
                <a:cubicBezTo>
                  <a:pt x="20939" y="13016"/>
                  <a:pt x="21917" y="13141"/>
                  <a:pt x="22872" y="13392"/>
                </a:cubicBezTo>
                <a:cubicBezTo>
                  <a:pt x="24015" y="13694"/>
                  <a:pt x="25114" y="14179"/>
                  <a:pt x="26278" y="14394"/>
                </a:cubicBezTo>
                <a:cubicBezTo>
                  <a:pt x="26633" y="14460"/>
                  <a:pt x="26999" y="14498"/>
                  <a:pt x="27364" y="14498"/>
                </a:cubicBezTo>
                <a:cubicBezTo>
                  <a:pt x="28200" y="14498"/>
                  <a:pt x="29025" y="14299"/>
                  <a:pt x="29674" y="13787"/>
                </a:cubicBezTo>
                <a:cubicBezTo>
                  <a:pt x="30696" y="12976"/>
                  <a:pt x="31050" y="11500"/>
                  <a:pt x="30714" y="10235"/>
                </a:cubicBezTo>
                <a:cubicBezTo>
                  <a:pt x="30374" y="8974"/>
                  <a:pt x="29439" y="7934"/>
                  <a:pt x="28333" y="7241"/>
                </a:cubicBezTo>
                <a:cubicBezTo>
                  <a:pt x="27224" y="6548"/>
                  <a:pt x="25949" y="6170"/>
                  <a:pt x="24677" y="5886"/>
                </a:cubicBezTo>
                <a:cubicBezTo>
                  <a:pt x="23870" y="5706"/>
                  <a:pt x="23042" y="5557"/>
                  <a:pt x="22314" y="5169"/>
                </a:cubicBezTo>
                <a:cubicBezTo>
                  <a:pt x="21115" y="4528"/>
                  <a:pt x="20339" y="3332"/>
                  <a:pt x="19486" y="2265"/>
                </a:cubicBezTo>
                <a:cubicBezTo>
                  <a:pt x="18658" y="1232"/>
                  <a:pt x="17677" y="387"/>
                  <a:pt x="16361" y="78"/>
                </a:cubicBezTo>
                <a:cubicBezTo>
                  <a:pt x="16135" y="25"/>
                  <a:pt x="15907" y="1"/>
                  <a:pt x="15679" y="1"/>
                </a:cubicBezTo>
                <a:close/>
              </a:path>
            </a:pathLst>
          </a:custGeom>
          <a:solidFill>
            <a:schemeClr val="dk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idx="1" type="body"/>
          </p:nvPr>
        </p:nvSpPr>
        <p:spPr>
          <a:xfrm>
            <a:off x="720000" y="1181400"/>
            <a:ext cx="7704000" cy="29940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20" name="Google Shape;20;p4"/>
          <p:cNvSpPr txBox="1"/>
          <p:nvPr>
            <p:ph type="title"/>
          </p:nvPr>
        </p:nvSpPr>
        <p:spPr>
          <a:xfrm>
            <a:off x="956250" y="388300"/>
            <a:ext cx="7231500" cy="569100"/>
          </a:xfrm>
          <a:prstGeom prst="rect">
            <a:avLst/>
          </a:prstGeom>
          <a:effectLst>
            <a:outerShdw rotWithShape="0" algn="bl" dir="2280000" dist="47625">
              <a:schemeClr val="accent2"/>
            </a:outerShdw>
          </a:effectLst>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idx="1" type="subTitle"/>
          </p:nvPr>
        </p:nvSpPr>
        <p:spPr>
          <a:xfrm>
            <a:off x="900513" y="1648850"/>
            <a:ext cx="3389100" cy="538800"/>
          </a:xfrm>
          <a:prstGeom prst="rect">
            <a:avLst/>
          </a:prstGeom>
          <a:solidFill>
            <a:schemeClr val="dk1"/>
          </a:solidFill>
        </p:spPr>
        <p:txBody>
          <a:bodyPr anchorCtr="0" anchor="b" bIns="91425" lIns="91425" spcFirstLastPara="1" rIns="91425" wrap="square" tIns="91425">
            <a:noAutofit/>
          </a:bodyPr>
          <a:lstStyle>
            <a:lvl1pPr lvl="0" algn="ctr">
              <a:lnSpc>
                <a:spcPct val="100000"/>
              </a:lnSpc>
              <a:spcBef>
                <a:spcPts val="0"/>
              </a:spcBef>
              <a:spcAft>
                <a:spcPts val="0"/>
              </a:spcAft>
              <a:buSzPts val="2500"/>
              <a:buFont typeface="Bebas Neue"/>
              <a:buNone/>
              <a:defRPr b="1" sz="2500">
                <a:solidFill>
                  <a:schemeClr val="lt1"/>
                </a:solidFill>
                <a:latin typeface="Archivo Black"/>
                <a:ea typeface="Archivo Black"/>
                <a:cs typeface="Archivo Black"/>
                <a:sym typeface="Archivo Black"/>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3" name="Google Shape;23;p5"/>
          <p:cNvSpPr txBox="1"/>
          <p:nvPr>
            <p:ph idx="2" type="subTitle"/>
          </p:nvPr>
        </p:nvSpPr>
        <p:spPr>
          <a:xfrm>
            <a:off x="4854387" y="1648850"/>
            <a:ext cx="3389100" cy="538800"/>
          </a:xfrm>
          <a:prstGeom prst="rect">
            <a:avLst/>
          </a:prstGeom>
          <a:solidFill>
            <a:schemeClr val="dk1"/>
          </a:solidFill>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500">
                <a:solidFill>
                  <a:schemeClr val="lt1"/>
                </a:solidFill>
                <a:latin typeface="Archivo Black"/>
                <a:ea typeface="Archivo Black"/>
                <a:cs typeface="Archivo Black"/>
                <a:sym typeface="Archivo Black"/>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4" name="Google Shape;24;p5"/>
          <p:cNvSpPr txBox="1"/>
          <p:nvPr>
            <p:ph idx="3" type="subTitle"/>
          </p:nvPr>
        </p:nvSpPr>
        <p:spPr>
          <a:xfrm>
            <a:off x="900513" y="2299800"/>
            <a:ext cx="3389100" cy="182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25" name="Google Shape;25;p5"/>
          <p:cNvSpPr txBox="1"/>
          <p:nvPr>
            <p:ph idx="4" type="subTitle"/>
          </p:nvPr>
        </p:nvSpPr>
        <p:spPr>
          <a:xfrm>
            <a:off x="4854387" y="2299800"/>
            <a:ext cx="3389100" cy="182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26" name="Google Shape;26;p5"/>
          <p:cNvSpPr txBox="1"/>
          <p:nvPr>
            <p:ph type="title"/>
          </p:nvPr>
        </p:nvSpPr>
        <p:spPr>
          <a:xfrm>
            <a:off x="956250" y="388300"/>
            <a:ext cx="7231500" cy="569100"/>
          </a:xfrm>
          <a:prstGeom prst="rect">
            <a:avLst/>
          </a:prstGeom>
          <a:effectLst>
            <a:outerShdw rotWithShape="0" algn="bl" dir="2280000" dist="47625">
              <a:schemeClr val="accent2"/>
            </a:outerShdw>
          </a:effectLst>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p:nvPr/>
        </p:nvSpPr>
        <p:spPr>
          <a:xfrm rot="3995872">
            <a:off x="6934111" y="479878"/>
            <a:ext cx="3437191" cy="1914532"/>
          </a:xfrm>
          <a:custGeom>
            <a:rect b="b" l="l" r="r" t="t"/>
            <a:pathLst>
              <a:path extrusionOk="0" h="17295" w="31050">
                <a:moveTo>
                  <a:pt x="15679" y="1"/>
                </a:moveTo>
                <a:cubicBezTo>
                  <a:pt x="14519" y="1"/>
                  <a:pt x="13344" y="618"/>
                  <a:pt x="12317" y="1104"/>
                </a:cubicBezTo>
                <a:cubicBezTo>
                  <a:pt x="11634" y="1430"/>
                  <a:pt x="10937" y="1763"/>
                  <a:pt x="10379" y="2272"/>
                </a:cubicBezTo>
                <a:cubicBezTo>
                  <a:pt x="9780" y="2820"/>
                  <a:pt x="9371" y="3537"/>
                  <a:pt x="8941" y="4226"/>
                </a:cubicBezTo>
                <a:cubicBezTo>
                  <a:pt x="7975" y="5775"/>
                  <a:pt x="6796" y="7283"/>
                  <a:pt x="5164" y="8101"/>
                </a:cubicBezTo>
                <a:cubicBezTo>
                  <a:pt x="3719" y="8821"/>
                  <a:pt x="1921" y="9019"/>
                  <a:pt x="895" y="10263"/>
                </a:cubicBezTo>
                <a:cubicBezTo>
                  <a:pt x="22" y="11323"/>
                  <a:pt x="1" y="12928"/>
                  <a:pt x="635" y="14148"/>
                </a:cubicBezTo>
                <a:cubicBezTo>
                  <a:pt x="1269" y="15367"/>
                  <a:pt x="2458" y="16227"/>
                  <a:pt x="3740" y="16726"/>
                </a:cubicBezTo>
                <a:cubicBezTo>
                  <a:pt x="4711" y="17104"/>
                  <a:pt x="5738" y="17294"/>
                  <a:pt x="6770" y="17294"/>
                </a:cubicBezTo>
                <a:cubicBezTo>
                  <a:pt x="7355" y="17294"/>
                  <a:pt x="7941" y="17233"/>
                  <a:pt x="8519" y="17110"/>
                </a:cubicBezTo>
                <a:cubicBezTo>
                  <a:pt x="11246" y="16525"/>
                  <a:pt x="13498" y="14626"/>
                  <a:pt x="16128" y="13680"/>
                </a:cubicBezTo>
                <a:cubicBezTo>
                  <a:pt x="17366" y="13238"/>
                  <a:pt x="18663" y="13016"/>
                  <a:pt x="19964" y="13016"/>
                </a:cubicBezTo>
                <a:cubicBezTo>
                  <a:pt x="20939" y="13016"/>
                  <a:pt x="21917" y="13141"/>
                  <a:pt x="22872" y="13392"/>
                </a:cubicBezTo>
                <a:cubicBezTo>
                  <a:pt x="24015" y="13694"/>
                  <a:pt x="25114" y="14179"/>
                  <a:pt x="26278" y="14394"/>
                </a:cubicBezTo>
                <a:cubicBezTo>
                  <a:pt x="26633" y="14460"/>
                  <a:pt x="26999" y="14498"/>
                  <a:pt x="27364" y="14498"/>
                </a:cubicBezTo>
                <a:cubicBezTo>
                  <a:pt x="28200" y="14498"/>
                  <a:pt x="29025" y="14299"/>
                  <a:pt x="29674" y="13787"/>
                </a:cubicBezTo>
                <a:cubicBezTo>
                  <a:pt x="30696" y="12976"/>
                  <a:pt x="31050" y="11500"/>
                  <a:pt x="30714" y="10235"/>
                </a:cubicBezTo>
                <a:cubicBezTo>
                  <a:pt x="30374" y="8974"/>
                  <a:pt x="29439" y="7934"/>
                  <a:pt x="28333" y="7241"/>
                </a:cubicBezTo>
                <a:cubicBezTo>
                  <a:pt x="27224" y="6548"/>
                  <a:pt x="25949" y="6170"/>
                  <a:pt x="24677" y="5886"/>
                </a:cubicBezTo>
                <a:cubicBezTo>
                  <a:pt x="23870" y="5706"/>
                  <a:pt x="23042" y="5557"/>
                  <a:pt x="22314" y="5169"/>
                </a:cubicBezTo>
                <a:cubicBezTo>
                  <a:pt x="21115" y="4528"/>
                  <a:pt x="20339" y="3332"/>
                  <a:pt x="19486" y="2265"/>
                </a:cubicBezTo>
                <a:cubicBezTo>
                  <a:pt x="18658" y="1232"/>
                  <a:pt x="17677" y="387"/>
                  <a:pt x="16361" y="78"/>
                </a:cubicBezTo>
                <a:cubicBezTo>
                  <a:pt x="16135" y="25"/>
                  <a:pt x="15907" y="1"/>
                  <a:pt x="15679" y="1"/>
                </a:cubicBezTo>
                <a:close/>
              </a:path>
            </a:pathLst>
          </a:custGeom>
          <a:solidFill>
            <a:schemeClr val="dk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6"/>
          <p:cNvSpPr txBox="1"/>
          <p:nvPr>
            <p:ph type="title"/>
          </p:nvPr>
        </p:nvSpPr>
        <p:spPr>
          <a:xfrm>
            <a:off x="956250" y="388300"/>
            <a:ext cx="7231500" cy="569100"/>
          </a:xfrm>
          <a:prstGeom prst="rect">
            <a:avLst/>
          </a:prstGeom>
          <a:effectLst>
            <a:outerShdw rotWithShape="0" algn="bl" dir="2280000" dist="47625">
              <a:schemeClr val="accent2"/>
            </a:outerShdw>
          </a:effectLst>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p:nvPr/>
        </p:nvSpPr>
        <p:spPr>
          <a:xfrm rot="-2262289">
            <a:off x="-859429" y="-232100"/>
            <a:ext cx="3567030" cy="1986853"/>
          </a:xfrm>
          <a:custGeom>
            <a:rect b="b" l="l" r="r" t="t"/>
            <a:pathLst>
              <a:path extrusionOk="0" h="17295" w="31050">
                <a:moveTo>
                  <a:pt x="15679" y="1"/>
                </a:moveTo>
                <a:cubicBezTo>
                  <a:pt x="14519" y="1"/>
                  <a:pt x="13344" y="618"/>
                  <a:pt x="12317" y="1104"/>
                </a:cubicBezTo>
                <a:cubicBezTo>
                  <a:pt x="11634" y="1430"/>
                  <a:pt x="10937" y="1763"/>
                  <a:pt x="10379" y="2272"/>
                </a:cubicBezTo>
                <a:cubicBezTo>
                  <a:pt x="9780" y="2820"/>
                  <a:pt x="9371" y="3537"/>
                  <a:pt x="8941" y="4226"/>
                </a:cubicBezTo>
                <a:cubicBezTo>
                  <a:pt x="7975" y="5775"/>
                  <a:pt x="6796" y="7283"/>
                  <a:pt x="5164" y="8101"/>
                </a:cubicBezTo>
                <a:cubicBezTo>
                  <a:pt x="3719" y="8821"/>
                  <a:pt x="1921" y="9019"/>
                  <a:pt x="895" y="10263"/>
                </a:cubicBezTo>
                <a:cubicBezTo>
                  <a:pt x="22" y="11323"/>
                  <a:pt x="1" y="12928"/>
                  <a:pt x="635" y="14148"/>
                </a:cubicBezTo>
                <a:cubicBezTo>
                  <a:pt x="1269" y="15367"/>
                  <a:pt x="2458" y="16227"/>
                  <a:pt x="3740" y="16726"/>
                </a:cubicBezTo>
                <a:cubicBezTo>
                  <a:pt x="4711" y="17104"/>
                  <a:pt x="5738" y="17294"/>
                  <a:pt x="6770" y="17294"/>
                </a:cubicBezTo>
                <a:cubicBezTo>
                  <a:pt x="7355" y="17294"/>
                  <a:pt x="7941" y="17233"/>
                  <a:pt x="8519" y="17110"/>
                </a:cubicBezTo>
                <a:cubicBezTo>
                  <a:pt x="11246" y="16525"/>
                  <a:pt x="13498" y="14626"/>
                  <a:pt x="16128" y="13680"/>
                </a:cubicBezTo>
                <a:cubicBezTo>
                  <a:pt x="17366" y="13238"/>
                  <a:pt x="18663" y="13016"/>
                  <a:pt x="19964" y="13016"/>
                </a:cubicBezTo>
                <a:cubicBezTo>
                  <a:pt x="20939" y="13016"/>
                  <a:pt x="21917" y="13141"/>
                  <a:pt x="22872" y="13392"/>
                </a:cubicBezTo>
                <a:cubicBezTo>
                  <a:pt x="24015" y="13694"/>
                  <a:pt x="25114" y="14179"/>
                  <a:pt x="26278" y="14394"/>
                </a:cubicBezTo>
                <a:cubicBezTo>
                  <a:pt x="26633" y="14460"/>
                  <a:pt x="26999" y="14498"/>
                  <a:pt x="27364" y="14498"/>
                </a:cubicBezTo>
                <a:cubicBezTo>
                  <a:pt x="28200" y="14498"/>
                  <a:pt x="29025" y="14299"/>
                  <a:pt x="29674" y="13787"/>
                </a:cubicBezTo>
                <a:cubicBezTo>
                  <a:pt x="30696" y="12976"/>
                  <a:pt x="31050" y="11500"/>
                  <a:pt x="30714" y="10235"/>
                </a:cubicBezTo>
                <a:cubicBezTo>
                  <a:pt x="30374" y="8974"/>
                  <a:pt x="29439" y="7934"/>
                  <a:pt x="28333" y="7241"/>
                </a:cubicBezTo>
                <a:cubicBezTo>
                  <a:pt x="27224" y="6548"/>
                  <a:pt x="25949" y="6170"/>
                  <a:pt x="24677" y="5886"/>
                </a:cubicBezTo>
                <a:cubicBezTo>
                  <a:pt x="23870" y="5706"/>
                  <a:pt x="23042" y="5557"/>
                  <a:pt x="22314" y="5169"/>
                </a:cubicBezTo>
                <a:cubicBezTo>
                  <a:pt x="21115" y="4528"/>
                  <a:pt x="20339" y="3332"/>
                  <a:pt x="19486" y="2265"/>
                </a:cubicBezTo>
                <a:cubicBezTo>
                  <a:pt x="18658" y="1232"/>
                  <a:pt x="17677" y="387"/>
                  <a:pt x="16361" y="78"/>
                </a:cubicBezTo>
                <a:cubicBezTo>
                  <a:pt x="16135" y="25"/>
                  <a:pt x="15907" y="1"/>
                  <a:pt x="15679" y="1"/>
                </a:cubicBezTo>
                <a:close/>
              </a:path>
            </a:pathLst>
          </a:custGeom>
          <a:solidFill>
            <a:schemeClr val="dk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7"/>
          <p:cNvSpPr txBox="1"/>
          <p:nvPr>
            <p:ph idx="1" type="body"/>
          </p:nvPr>
        </p:nvSpPr>
        <p:spPr>
          <a:xfrm>
            <a:off x="774150" y="2107400"/>
            <a:ext cx="3698700" cy="23811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Char char="●"/>
              <a:defRPr sz="1400">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
        <p:nvSpPr>
          <p:cNvPr id="33" name="Google Shape;33;p7"/>
          <p:cNvSpPr txBox="1"/>
          <p:nvPr>
            <p:ph type="title"/>
          </p:nvPr>
        </p:nvSpPr>
        <p:spPr>
          <a:xfrm>
            <a:off x="774150" y="578800"/>
            <a:ext cx="3698700" cy="1514700"/>
          </a:xfrm>
          <a:prstGeom prst="rect">
            <a:avLst/>
          </a:prstGeom>
          <a:effectLst>
            <a:outerShdw rotWithShape="0" algn="bl" dir="2280000" dist="47625">
              <a:schemeClr val="accent2"/>
            </a:outerShdw>
          </a:effectLst>
        </p:spPr>
        <p:txBody>
          <a:bodyPr anchorCtr="0" anchor="b" bIns="91425" lIns="91425" spcFirstLastPara="1" rIns="91425" wrap="square" tIns="91425">
            <a:noAutofit/>
          </a:bodyPr>
          <a:lstStyle>
            <a:lvl1pPr lvl="0" rtl="0">
              <a:lnSpc>
                <a:spcPct val="90000"/>
              </a:lnSpc>
              <a:spcBef>
                <a:spcPts val="0"/>
              </a:spcBef>
              <a:spcAft>
                <a:spcPts val="0"/>
              </a:spcAft>
              <a:buSzPts val="3600"/>
              <a:buNone/>
              <a:defRPr sz="47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4" name="Google Shape;34;p7"/>
          <p:cNvSpPr/>
          <p:nvPr>
            <p:ph idx="2" type="pic"/>
          </p:nvPr>
        </p:nvSpPr>
        <p:spPr>
          <a:xfrm>
            <a:off x="5117075" y="1569800"/>
            <a:ext cx="2800200" cy="2568000"/>
          </a:xfrm>
          <a:prstGeom prst="rect">
            <a:avLst/>
          </a:prstGeom>
          <a:noFill/>
          <a:ln cap="flat" cmpd="sng" w="38100">
            <a:solidFill>
              <a:schemeClr val="lt2"/>
            </a:solidFill>
            <a:prstDash val="solid"/>
            <a:round/>
            <a:headEnd len="sm" w="sm" type="none"/>
            <a:tailEnd len="sm" w="sm" type="none"/>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708825" y="616900"/>
            <a:ext cx="5133900" cy="1662000"/>
          </a:xfrm>
          <a:prstGeom prst="rect">
            <a:avLst/>
          </a:prstGeom>
          <a:effectLst>
            <a:outerShdw rotWithShape="0" algn="bl" dir="2400000" dist="57150">
              <a:schemeClr val="accent2"/>
            </a:outerShdw>
          </a:effectLst>
        </p:spPr>
        <p:txBody>
          <a:bodyPr anchorCtr="0" anchor="ctr" bIns="91425" lIns="91425" spcFirstLastPara="1" rIns="91425" wrap="square" tIns="91425">
            <a:noAutofit/>
          </a:bodyPr>
          <a:lstStyle>
            <a:lvl1pPr lvl="0">
              <a:lnSpc>
                <a:spcPct val="90000"/>
              </a:lnSpc>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37" name="Google Shape;37;p8"/>
          <p:cNvSpPr/>
          <p:nvPr>
            <p:ph idx="2" type="pic"/>
          </p:nvPr>
        </p:nvSpPr>
        <p:spPr>
          <a:xfrm>
            <a:off x="5316125" y="1913025"/>
            <a:ext cx="2336700" cy="2336700"/>
          </a:xfrm>
          <a:prstGeom prst="rect">
            <a:avLst/>
          </a:prstGeom>
          <a:noFill/>
          <a:ln cap="flat" cmpd="sng" w="38100">
            <a:solidFill>
              <a:schemeClr val="lt2"/>
            </a:solidFill>
            <a:prstDash val="solid"/>
            <a:round/>
            <a:headEnd len="sm" w="sm" type="none"/>
            <a:tailEnd len="sm" w="sm" type="none"/>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txBox="1"/>
          <p:nvPr>
            <p:ph type="title"/>
          </p:nvPr>
        </p:nvSpPr>
        <p:spPr>
          <a:xfrm>
            <a:off x="4651775" y="1354425"/>
            <a:ext cx="3470700" cy="1283400"/>
          </a:xfrm>
          <a:prstGeom prst="rect">
            <a:avLst/>
          </a:prstGeom>
          <a:effectLst>
            <a:outerShdw rotWithShape="0" algn="bl" dir="2280000" dist="47625">
              <a:schemeClr val="accent2"/>
            </a:outerShdw>
          </a:effectLst>
        </p:spPr>
        <p:txBody>
          <a:bodyPr anchorCtr="0" anchor="b" bIns="91425" lIns="91425" spcFirstLastPara="1" rIns="91425" wrap="square" tIns="91425">
            <a:noAutofit/>
          </a:bodyPr>
          <a:lstStyle>
            <a:lvl1pPr lvl="0" rtl="0">
              <a:lnSpc>
                <a:spcPct val="90000"/>
              </a:lnSpc>
              <a:spcBef>
                <a:spcPts val="0"/>
              </a:spcBef>
              <a:spcAft>
                <a:spcPts val="0"/>
              </a:spcAft>
              <a:buSzPts val="3600"/>
              <a:buNone/>
              <a:defRPr sz="47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0" name="Google Shape;40;p9"/>
          <p:cNvSpPr txBox="1"/>
          <p:nvPr>
            <p:ph idx="1" type="subTitle"/>
          </p:nvPr>
        </p:nvSpPr>
        <p:spPr>
          <a:xfrm>
            <a:off x="4651775" y="2672375"/>
            <a:ext cx="3288600" cy="121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1" name="Google Shape;41;p9"/>
          <p:cNvSpPr/>
          <p:nvPr>
            <p:ph idx="2" type="pic"/>
          </p:nvPr>
        </p:nvSpPr>
        <p:spPr>
          <a:xfrm>
            <a:off x="1089788" y="1278565"/>
            <a:ext cx="2800200" cy="2568000"/>
          </a:xfrm>
          <a:prstGeom prst="rect">
            <a:avLst/>
          </a:prstGeom>
          <a:noFill/>
          <a:ln cap="flat" cmpd="sng" w="38100">
            <a:solidFill>
              <a:schemeClr val="lt2"/>
            </a:solidFill>
            <a:prstDash val="solid"/>
            <a:round/>
            <a:headEnd len="sm" w="sm" type="none"/>
            <a:tailEnd len="sm" w="sm" type="none"/>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type="title"/>
          </p:nvPr>
        </p:nvSpPr>
        <p:spPr>
          <a:xfrm>
            <a:off x="690100" y="3471950"/>
            <a:ext cx="4568100" cy="1098900"/>
          </a:xfrm>
          <a:prstGeom prst="rect">
            <a:avLst/>
          </a:prstGeom>
          <a:effectLst>
            <a:outerShdw rotWithShape="0" algn="bl" dir="2280000" dist="47625">
              <a:schemeClr val="accent2"/>
            </a:outerShdw>
          </a:effectLst>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500"/>
              <a:buFont typeface="Archivo Black"/>
              <a:buNone/>
              <a:defRPr b="1" sz="3500">
                <a:solidFill>
                  <a:schemeClr val="lt1"/>
                </a:solidFill>
                <a:latin typeface="Archivo Black"/>
                <a:ea typeface="Archivo Black"/>
                <a:cs typeface="Archivo Black"/>
                <a:sym typeface="Archivo Black"/>
              </a:defRPr>
            </a:lvl1pPr>
            <a:lvl2pPr lvl="1" rtl="0">
              <a:spcBef>
                <a:spcPts val="0"/>
              </a:spcBef>
              <a:spcAft>
                <a:spcPts val="0"/>
              </a:spcAft>
              <a:buClr>
                <a:schemeClr val="lt1"/>
              </a:buClr>
              <a:buSzPts val="3500"/>
              <a:buFont typeface="Archivo Black"/>
              <a:buNone/>
              <a:defRPr b="1" sz="3500">
                <a:solidFill>
                  <a:schemeClr val="lt1"/>
                </a:solidFill>
                <a:latin typeface="Archivo Black"/>
                <a:ea typeface="Archivo Black"/>
                <a:cs typeface="Archivo Black"/>
                <a:sym typeface="Archivo Black"/>
              </a:defRPr>
            </a:lvl2pPr>
            <a:lvl3pPr lvl="2" rtl="0">
              <a:spcBef>
                <a:spcPts val="0"/>
              </a:spcBef>
              <a:spcAft>
                <a:spcPts val="0"/>
              </a:spcAft>
              <a:buClr>
                <a:schemeClr val="lt1"/>
              </a:buClr>
              <a:buSzPts val="3500"/>
              <a:buFont typeface="Archivo Black"/>
              <a:buNone/>
              <a:defRPr b="1" sz="3500">
                <a:solidFill>
                  <a:schemeClr val="lt1"/>
                </a:solidFill>
                <a:latin typeface="Archivo Black"/>
                <a:ea typeface="Archivo Black"/>
                <a:cs typeface="Archivo Black"/>
                <a:sym typeface="Archivo Black"/>
              </a:defRPr>
            </a:lvl3pPr>
            <a:lvl4pPr lvl="3" rtl="0">
              <a:spcBef>
                <a:spcPts val="0"/>
              </a:spcBef>
              <a:spcAft>
                <a:spcPts val="0"/>
              </a:spcAft>
              <a:buClr>
                <a:schemeClr val="lt1"/>
              </a:buClr>
              <a:buSzPts val="3500"/>
              <a:buFont typeface="Archivo Black"/>
              <a:buNone/>
              <a:defRPr b="1" sz="3500">
                <a:solidFill>
                  <a:schemeClr val="lt1"/>
                </a:solidFill>
                <a:latin typeface="Archivo Black"/>
                <a:ea typeface="Archivo Black"/>
                <a:cs typeface="Archivo Black"/>
                <a:sym typeface="Archivo Black"/>
              </a:defRPr>
            </a:lvl4pPr>
            <a:lvl5pPr lvl="4" rtl="0">
              <a:spcBef>
                <a:spcPts val="0"/>
              </a:spcBef>
              <a:spcAft>
                <a:spcPts val="0"/>
              </a:spcAft>
              <a:buClr>
                <a:schemeClr val="lt1"/>
              </a:buClr>
              <a:buSzPts val="3500"/>
              <a:buFont typeface="Archivo Black"/>
              <a:buNone/>
              <a:defRPr b="1" sz="3500">
                <a:solidFill>
                  <a:schemeClr val="lt1"/>
                </a:solidFill>
                <a:latin typeface="Archivo Black"/>
                <a:ea typeface="Archivo Black"/>
                <a:cs typeface="Archivo Black"/>
                <a:sym typeface="Archivo Black"/>
              </a:defRPr>
            </a:lvl5pPr>
            <a:lvl6pPr lvl="5" rtl="0">
              <a:spcBef>
                <a:spcPts val="0"/>
              </a:spcBef>
              <a:spcAft>
                <a:spcPts val="0"/>
              </a:spcAft>
              <a:buClr>
                <a:schemeClr val="lt1"/>
              </a:buClr>
              <a:buSzPts val="3500"/>
              <a:buFont typeface="Archivo Black"/>
              <a:buNone/>
              <a:defRPr b="1" sz="3500">
                <a:solidFill>
                  <a:schemeClr val="lt1"/>
                </a:solidFill>
                <a:latin typeface="Archivo Black"/>
                <a:ea typeface="Archivo Black"/>
                <a:cs typeface="Archivo Black"/>
                <a:sym typeface="Archivo Black"/>
              </a:defRPr>
            </a:lvl6pPr>
            <a:lvl7pPr lvl="6" rtl="0">
              <a:spcBef>
                <a:spcPts val="0"/>
              </a:spcBef>
              <a:spcAft>
                <a:spcPts val="0"/>
              </a:spcAft>
              <a:buClr>
                <a:schemeClr val="lt1"/>
              </a:buClr>
              <a:buSzPts val="3500"/>
              <a:buFont typeface="Archivo Black"/>
              <a:buNone/>
              <a:defRPr b="1" sz="3500">
                <a:solidFill>
                  <a:schemeClr val="lt1"/>
                </a:solidFill>
                <a:latin typeface="Archivo Black"/>
                <a:ea typeface="Archivo Black"/>
                <a:cs typeface="Archivo Black"/>
                <a:sym typeface="Archivo Black"/>
              </a:defRPr>
            </a:lvl7pPr>
            <a:lvl8pPr lvl="7" rtl="0">
              <a:spcBef>
                <a:spcPts val="0"/>
              </a:spcBef>
              <a:spcAft>
                <a:spcPts val="0"/>
              </a:spcAft>
              <a:buClr>
                <a:schemeClr val="lt1"/>
              </a:buClr>
              <a:buSzPts val="3500"/>
              <a:buFont typeface="Archivo Black"/>
              <a:buNone/>
              <a:defRPr b="1" sz="3500">
                <a:solidFill>
                  <a:schemeClr val="lt1"/>
                </a:solidFill>
                <a:latin typeface="Archivo Black"/>
                <a:ea typeface="Archivo Black"/>
                <a:cs typeface="Archivo Black"/>
                <a:sym typeface="Archivo Black"/>
              </a:defRPr>
            </a:lvl8pPr>
            <a:lvl9pPr lvl="8" rtl="0">
              <a:spcBef>
                <a:spcPts val="0"/>
              </a:spcBef>
              <a:spcAft>
                <a:spcPts val="0"/>
              </a:spcAft>
              <a:buClr>
                <a:schemeClr val="lt1"/>
              </a:buClr>
              <a:buSzPts val="3500"/>
              <a:buFont typeface="Archivo Black"/>
              <a:buNone/>
              <a:defRPr b="1" sz="3500">
                <a:solidFill>
                  <a:schemeClr val="lt1"/>
                </a:solidFill>
                <a:latin typeface="Archivo Black"/>
                <a:ea typeface="Archivo Black"/>
                <a:cs typeface="Archivo Black"/>
                <a:sym typeface="Archivo Black"/>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2"/>
              </a:buClr>
              <a:buSzPts val="1400"/>
              <a:buFont typeface="Be Vietnam Pro"/>
              <a:buChar char="●"/>
              <a:defRPr>
                <a:solidFill>
                  <a:schemeClr val="lt2"/>
                </a:solidFill>
                <a:latin typeface="Be Vietnam Pro"/>
                <a:ea typeface="Be Vietnam Pro"/>
                <a:cs typeface="Be Vietnam Pro"/>
                <a:sym typeface="Be Vietnam Pro"/>
              </a:defRPr>
            </a:lvl1pPr>
            <a:lvl2pPr indent="-317500" lvl="1" marL="914400">
              <a:lnSpc>
                <a:spcPct val="115000"/>
              </a:lnSpc>
              <a:spcBef>
                <a:spcPts val="1600"/>
              </a:spcBef>
              <a:spcAft>
                <a:spcPts val="0"/>
              </a:spcAft>
              <a:buClr>
                <a:schemeClr val="lt2"/>
              </a:buClr>
              <a:buSzPts val="1400"/>
              <a:buFont typeface="Be Vietnam Pro"/>
              <a:buChar char="○"/>
              <a:defRPr>
                <a:solidFill>
                  <a:schemeClr val="lt2"/>
                </a:solidFill>
                <a:latin typeface="Be Vietnam Pro"/>
                <a:ea typeface="Be Vietnam Pro"/>
                <a:cs typeface="Be Vietnam Pro"/>
                <a:sym typeface="Be Vietnam Pro"/>
              </a:defRPr>
            </a:lvl2pPr>
            <a:lvl3pPr indent="-317500" lvl="2" marL="1371600">
              <a:lnSpc>
                <a:spcPct val="115000"/>
              </a:lnSpc>
              <a:spcBef>
                <a:spcPts val="1600"/>
              </a:spcBef>
              <a:spcAft>
                <a:spcPts val="0"/>
              </a:spcAft>
              <a:buClr>
                <a:schemeClr val="lt2"/>
              </a:buClr>
              <a:buSzPts val="1400"/>
              <a:buFont typeface="Be Vietnam Pro"/>
              <a:buChar char="■"/>
              <a:defRPr>
                <a:solidFill>
                  <a:schemeClr val="lt2"/>
                </a:solidFill>
                <a:latin typeface="Be Vietnam Pro"/>
                <a:ea typeface="Be Vietnam Pro"/>
                <a:cs typeface="Be Vietnam Pro"/>
                <a:sym typeface="Be Vietnam Pro"/>
              </a:defRPr>
            </a:lvl3pPr>
            <a:lvl4pPr indent="-317500" lvl="3" marL="1828800">
              <a:lnSpc>
                <a:spcPct val="115000"/>
              </a:lnSpc>
              <a:spcBef>
                <a:spcPts val="1600"/>
              </a:spcBef>
              <a:spcAft>
                <a:spcPts val="0"/>
              </a:spcAft>
              <a:buClr>
                <a:schemeClr val="lt2"/>
              </a:buClr>
              <a:buSzPts val="1400"/>
              <a:buFont typeface="Be Vietnam Pro"/>
              <a:buChar char="●"/>
              <a:defRPr>
                <a:solidFill>
                  <a:schemeClr val="lt2"/>
                </a:solidFill>
                <a:latin typeface="Be Vietnam Pro"/>
                <a:ea typeface="Be Vietnam Pro"/>
                <a:cs typeface="Be Vietnam Pro"/>
                <a:sym typeface="Be Vietnam Pro"/>
              </a:defRPr>
            </a:lvl4pPr>
            <a:lvl5pPr indent="-317500" lvl="4" marL="2286000">
              <a:lnSpc>
                <a:spcPct val="115000"/>
              </a:lnSpc>
              <a:spcBef>
                <a:spcPts val="1600"/>
              </a:spcBef>
              <a:spcAft>
                <a:spcPts val="0"/>
              </a:spcAft>
              <a:buClr>
                <a:schemeClr val="lt2"/>
              </a:buClr>
              <a:buSzPts val="1400"/>
              <a:buFont typeface="Be Vietnam Pro"/>
              <a:buChar char="○"/>
              <a:defRPr>
                <a:solidFill>
                  <a:schemeClr val="lt2"/>
                </a:solidFill>
                <a:latin typeface="Be Vietnam Pro"/>
                <a:ea typeface="Be Vietnam Pro"/>
                <a:cs typeface="Be Vietnam Pro"/>
                <a:sym typeface="Be Vietnam Pro"/>
              </a:defRPr>
            </a:lvl5pPr>
            <a:lvl6pPr indent="-317500" lvl="5" marL="2743200">
              <a:lnSpc>
                <a:spcPct val="115000"/>
              </a:lnSpc>
              <a:spcBef>
                <a:spcPts val="1600"/>
              </a:spcBef>
              <a:spcAft>
                <a:spcPts val="0"/>
              </a:spcAft>
              <a:buClr>
                <a:schemeClr val="lt2"/>
              </a:buClr>
              <a:buSzPts val="1400"/>
              <a:buFont typeface="Be Vietnam Pro"/>
              <a:buChar char="■"/>
              <a:defRPr>
                <a:solidFill>
                  <a:schemeClr val="lt2"/>
                </a:solidFill>
                <a:latin typeface="Be Vietnam Pro"/>
                <a:ea typeface="Be Vietnam Pro"/>
                <a:cs typeface="Be Vietnam Pro"/>
                <a:sym typeface="Be Vietnam Pro"/>
              </a:defRPr>
            </a:lvl6pPr>
            <a:lvl7pPr indent="-317500" lvl="6" marL="3200400">
              <a:lnSpc>
                <a:spcPct val="115000"/>
              </a:lnSpc>
              <a:spcBef>
                <a:spcPts val="1600"/>
              </a:spcBef>
              <a:spcAft>
                <a:spcPts val="0"/>
              </a:spcAft>
              <a:buClr>
                <a:schemeClr val="lt2"/>
              </a:buClr>
              <a:buSzPts val="1400"/>
              <a:buFont typeface="Be Vietnam Pro"/>
              <a:buChar char="●"/>
              <a:defRPr>
                <a:solidFill>
                  <a:schemeClr val="lt2"/>
                </a:solidFill>
                <a:latin typeface="Be Vietnam Pro"/>
                <a:ea typeface="Be Vietnam Pro"/>
                <a:cs typeface="Be Vietnam Pro"/>
                <a:sym typeface="Be Vietnam Pro"/>
              </a:defRPr>
            </a:lvl7pPr>
            <a:lvl8pPr indent="-317500" lvl="7" marL="3657600">
              <a:lnSpc>
                <a:spcPct val="115000"/>
              </a:lnSpc>
              <a:spcBef>
                <a:spcPts val="1600"/>
              </a:spcBef>
              <a:spcAft>
                <a:spcPts val="0"/>
              </a:spcAft>
              <a:buClr>
                <a:schemeClr val="lt2"/>
              </a:buClr>
              <a:buSzPts val="1400"/>
              <a:buFont typeface="Be Vietnam Pro"/>
              <a:buChar char="○"/>
              <a:defRPr>
                <a:solidFill>
                  <a:schemeClr val="lt2"/>
                </a:solidFill>
                <a:latin typeface="Be Vietnam Pro"/>
                <a:ea typeface="Be Vietnam Pro"/>
                <a:cs typeface="Be Vietnam Pro"/>
                <a:sym typeface="Be Vietnam Pro"/>
              </a:defRPr>
            </a:lvl8pPr>
            <a:lvl9pPr indent="-317500" lvl="8" marL="4114800">
              <a:lnSpc>
                <a:spcPct val="115000"/>
              </a:lnSpc>
              <a:spcBef>
                <a:spcPts val="1600"/>
              </a:spcBef>
              <a:spcAft>
                <a:spcPts val="1600"/>
              </a:spcAft>
              <a:buClr>
                <a:schemeClr val="lt2"/>
              </a:buClr>
              <a:buSzPts val="1400"/>
              <a:buFont typeface="Be Vietnam Pro"/>
              <a:buChar char="■"/>
              <a:defRPr>
                <a:solidFill>
                  <a:schemeClr val="lt2"/>
                </a:solidFill>
                <a:latin typeface="Be Vietnam Pro"/>
                <a:ea typeface="Be Vietnam Pro"/>
                <a:cs typeface="Be Vietnam Pro"/>
                <a:sym typeface="Be Vietnam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hyperlink" Target="https://github.com/PetPal-TP/3354-PetPal/tree/main/addToMatchedPet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7.xml"/><Relationship Id="rId3" Type="http://schemas.openxmlformats.org/officeDocument/2006/relationships/image" Target="../media/image2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hyperlink" Target="https://github.com/PetPal-TP/3354-PetPal" TargetMode="Externa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8" name="Shape 148"/>
        <p:cNvGrpSpPr/>
        <p:nvPr/>
      </p:nvGrpSpPr>
      <p:grpSpPr>
        <a:xfrm>
          <a:off x="0" y="0"/>
          <a:ext cx="0" cy="0"/>
          <a:chOff x="0" y="0"/>
          <a:chExt cx="0" cy="0"/>
        </a:xfrm>
      </p:grpSpPr>
      <p:sp>
        <p:nvSpPr>
          <p:cNvPr id="149" name="Google Shape;149;p27"/>
          <p:cNvSpPr/>
          <p:nvPr/>
        </p:nvSpPr>
        <p:spPr>
          <a:xfrm rot="-1510983">
            <a:off x="-461774" y="15983"/>
            <a:ext cx="4059012" cy="2260889"/>
          </a:xfrm>
          <a:custGeom>
            <a:rect b="b" l="l" r="r" t="t"/>
            <a:pathLst>
              <a:path extrusionOk="0" h="17295" w="31050">
                <a:moveTo>
                  <a:pt x="15679" y="1"/>
                </a:moveTo>
                <a:cubicBezTo>
                  <a:pt x="14519" y="1"/>
                  <a:pt x="13344" y="618"/>
                  <a:pt x="12317" y="1104"/>
                </a:cubicBezTo>
                <a:cubicBezTo>
                  <a:pt x="11634" y="1430"/>
                  <a:pt x="10937" y="1763"/>
                  <a:pt x="10379" y="2272"/>
                </a:cubicBezTo>
                <a:cubicBezTo>
                  <a:pt x="9780" y="2820"/>
                  <a:pt x="9371" y="3537"/>
                  <a:pt x="8941" y="4226"/>
                </a:cubicBezTo>
                <a:cubicBezTo>
                  <a:pt x="7975" y="5775"/>
                  <a:pt x="6796" y="7283"/>
                  <a:pt x="5164" y="8101"/>
                </a:cubicBezTo>
                <a:cubicBezTo>
                  <a:pt x="3719" y="8821"/>
                  <a:pt x="1921" y="9019"/>
                  <a:pt x="895" y="10263"/>
                </a:cubicBezTo>
                <a:cubicBezTo>
                  <a:pt x="22" y="11323"/>
                  <a:pt x="1" y="12928"/>
                  <a:pt x="635" y="14148"/>
                </a:cubicBezTo>
                <a:cubicBezTo>
                  <a:pt x="1269" y="15367"/>
                  <a:pt x="2458" y="16227"/>
                  <a:pt x="3740" y="16726"/>
                </a:cubicBezTo>
                <a:cubicBezTo>
                  <a:pt x="4711" y="17104"/>
                  <a:pt x="5738" y="17294"/>
                  <a:pt x="6770" y="17294"/>
                </a:cubicBezTo>
                <a:cubicBezTo>
                  <a:pt x="7355" y="17294"/>
                  <a:pt x="7941" y="17233"/>
                  <a:pt x="8519" y="17110"/>
                </a:cubicBezTo>
                <a:cubicBezTo>
                  <a:pt x="11246" y="16525"/>
                  <a:pt x="13498" y="14626"/>
                  <a:pt x="16128" y="13680"/>
                </a:cubicBezTo>
                <a:cubicBezTo>
                  <a:pt x="17366" y="13238"/>
                  <a:pt x="18663" y="13016"/>
                  <a:pt x="19964" y="13016"/>
                </a:cubicBezTo>
                <a:cubicBezTo>
                  <a:pt x="20939" y="13016"/>
                  <a:pt x="21917" y="13141"/>
                  <a:pt x="22872" y="13392"/>
                </a:cubicBezTo>
                <a:cubicBezTo>
                  <a:pt x="24015" y="13694"/>
                  <a:pt x="25114" y="14179"/>
                  <a:pt x="26278" y="14394"/>
                </a:cubicBezTo>
                <a:cubicBezTo>
                  <a:pt x="26633" y="14460"/>
                  <a:pt x="26999" y="14498"/>
                  <a:pt x="27364" y="14498"/>
                </a:cubicBezTo>
                <a:cubicBezTo>
                  <a:pt x="28200" y="14498"/>
                  <a:pt x="29025" y="14299"/>
                  <a:pt x="29674" y="13787"/>
                </a:cubicBezTo>
                <a:cubicBezTo>
                  <a:pt x="30696" y="12976"/>
                  <a:pt x="31050" y="11500"/>
                  <a:pt x="30714" y="10235"/>
                </a:cubicBezTo>
                <a:cubicBezTo>
                  <a:pt x="30374" y="8974"/>
                  <a:pt x="29439" y="7934"/>
                  <a:pt x="28333" y="7241"/>
                </a:cubicBezTo>
                <a:cubicBezTo>
                  <a:pt x="27224" y="6548"/>
                  <a:pt x="25949" y="6170"/>
                  <a:pt x="24677" y="5886"/>
                </a:cubicBezTo>
                <a:cubicBezTo>
                  <a:pt x="23870" y="5706"/>
                  <a:pt x="23042" y="5557"/>
                  <a:pt x="22314" y="5169"/>
                </a:cubicBezTo>
                <a:cubicBezTo>
                  <a:pt x="21115" y="4528"/>
                  <a:pt x="20339" y="3332"/>
                  <a:pt x="19486" y="2265"/>
                </a:cubicBezTo>
                <a:cubicBezTo>
                  <a:pt x="18658" y="1232"/>
                  <a:pt x="17677" y="387"/>
                  <a:pt x="16361" y="78"/>
                </a:cubicBezTo>
                <a:cubicBezTo>
                  <a:pt x="16135" y="25"/>
                  <a:pt x="15907" y="1"/>
                  <a:pt x="15679" y="1"/>
                </a:cubicBezTo>
                <a:close/>
              </a:path>
            </a:pathLst>
          </a:custGeom>
          <a:solidFill>
            <a:schemeClr val="dk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7"/>
          <p:cNvSpPr/>
          <p:nvPr/>
        </p:nvSpPr>
        <p:spPr>
          <a:xfrm>
            <a:off x="708825" y="1123125"/>
            <a:ext cx="3212700" cy="3069300"/>
          </a:xfrm>
          <a:prstGeom prst="rect">
            <a:avLst/>
          </a:prstGeom>
          <a:solidFill>
            <a:schemeClr val="accent1"/>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7"/>
          <p:cNvSpPr txBox="1"/>
          <p:nvPr>
            <p:ph idx="1" type="subTitle"/>
          </p:nvPr>
        </p:nvSpPr>
        <p:spPr>
          <a:xfrm>
            <a:off x="4002075" y="3209325"/>
            <a:ext cx="4821600" cy="98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Nathaniel Brown, Noah Acosta, Lucas Noack, Tera Parish, Rachel Bang, Aidan Duong &amp; Ritvik Chilakamarthy</a:t>
            </a:r>
            <a:endParaRPr b="1"/>
          </a:p>
        </p:txBody>
      </p:sp>
      <p:sp>
        <p:nvSpPr>
          <p:cNvPr id="152" name="Google Shape;152;p27"/>
          <p:cNvSpPr txBox="1"/>
          <p:nvPr>
            <p:ph type="ctrTitle"/>
          </p:nvPr>
        </p:nvSpPr>
        <p:spPr>
          <a:xfrm>
            <a:off x="4002075" y="928188"/>
            <a:ext cx="4532100" cy="244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9000"/>
              <a:t>PetPal</a:t>
            </a:r>
            <a:endParaRPr sz="9000"/>
          </a:p>
        </p:txBody>
      </p:sp>
      <p:pic>
        <p:nvPicPr>
          <p:cNvPr id="153" name="Google Shape;153;p27"/>
          <p:cNvPicPr preferRelativeResize="0"/>
          <p:nvPr>
            <p:ph idx="2" type="pic"/>
          </p:nvPr>
        </p:nvPicPr>
        <p:blipFill rotWithShape="1">
          <a:blip r:embed="rId3">
            <a:alphaModFix/>
          </a:blip>
          <a:srcRect b="0" l="11199" r="11191" t="0"/>
          <a:stretch/>
        </p:blipFill>
        <p:spPr>
          <a:xfrm>
            <a:off x="1179554" y="1487293"/>
            <a:ext cx="2271324" cy="2340768"/>
          </a:xfrm>
          <a:prstGeom prst="rect">
            <a:avLst/>
          </a:prstGeom>
        </p:spPr>
      </p:pic>
      <p:grpSp>
        <p:nvGrpSpPr>
          <p:cNvPr id="154" name="Google Shape;154;p27"/>
          <p:cNvGrpSpPr/>
          <p:nvPr/>
        </p:nvGrpSpPr>
        <p:grpSpPr>
          <a:xfrm rot="-761214">
            <a:off x="2525350" y="3707573"/>
            <a:ext cx="1378652" cy="1046482"/>
            <a:chOff x="3432850" y="1653700"/>
            <a:chExt cx="1004925" cy="762800"/>
          </a:xfrm>
        </p:grpSpPr>
        <p:sp>
          <p:nvSpPr>
            <p:cNvPr id="155" name="Google Shape;155;p27"/>
            <p:cNvSpPr/>
            <p:nvPr/>
          </p:nvSpPr>
          <p:spPr>
            <a:xfrm>
              <a:off x="3741525" y="1983850"/>
              <a:ext cx="581650" cy="432650"/>
            </a:xfrm>
            <a:custGeom>
              <a:rect b="b" l="l" r="r" t="t"/>
              <a:pathLst>
                <a:path extrusionOk="0" h="17306" w="23266">
                  <a:moveTo>
                    <a:pt x="13185" y="0"/>
                  </a:moveTo>
                  <a:cubicBezTo>
                    <a:pt x="8166" y="0"/>
                    <a:pt x="3393" y="2938"/>
                    <a:pt x="1286" y="7853"/>
                  </a:cubicBezTo>
                  <a:cubicBezTo>
                    <a:pt x="1203" y="8043"/>
                    <a:pt x="1132" y="8234"/>
                    <a:pt x="1072" y="8412"/>
                  </a:cubicBezTo>
                  <a:cubicBezTo>
                    <a:pt x="1" y="11722"/>
                    <a:pt x="1596" y="15354"/>
                    <a:pt x="4858" y="16759"/>
                  </a:cubicBezTo>
                  <a:cubicBezTo>
                    <a:pt x="5729" y="17130"/>
                    <a:pt x="6631" y="17305"/>
                    <a:pt x="7519" y="17305"/>
                  </a:cubicBezTo>
                  <a:cubicBezTo>
                    <a:pt x="8937" y="17305"/>
                    <a:pt x="10316" y="16857"/>
                    <a:pt x="11466" y="16044"/>
                  </a:cubicBezTo>
                  <a:cubicBezTo>
                    <a:pt x="12978" y="14949"/>
                    <a:pt x="14729" y="14258"/>
                    <a:pt x="16586" y="13985"/>
                  </a:cubicBezTo>
                  <a:cubicBezTo>
                    <a:pt x="18848" y="13663"/>
                    <a:pt x="20896" y="12199"/>
                    <a:pt x="21860" y="9948"/>
                  </a:cubicBezTo>
                  <a:cubicBezTo>
                    <a:pt x="23265" y="6698"/>
                    <a:pt x="21908" y="2959"/>
                    <a:pt x="18848" y="1316"/>
                  </a:cubicBezTo>
                  <a:cubicBezTo>
                    <a:pt x="18670" y="1233"/>
                    <a:pt x="18491" y="1126"/>
                    <a:pt x="18289" y="1054"/>
                  </a:cubicBezTo>
                  <a:cubicBezTo>
                    <a:pt x="16622" y="339"/>
                    <a:pt x="14890" y="0"/>
                    <a:pt x="13185" y="0"/>
                  </a:cubicBezTo>
                  <a:close/>
                </a:path>
              </a:pathLst>
            </a:custGeom>
            <a:solidFill>
              <a:schemeClr val="dk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7"/>
            <p:cNvSpPr/>
            <p:nvPr/>
          </p:nvSpPr>
          <p:spPr>
            <a:xfrm>
              <a:off x="3620975" y="1758725"/>
              <a:ext cx="251550" cy="251025"/>
            </a:xfrm>
            <a:custGeom>
              <a:rect b="b" l="l" r="r" t="t"/>
              <a:pathLst>
                <a:path extrusionOk="0" h="10041" w="10062">
                  <a:moveTo>
                    <a:pt x="4704" y="1"/>
                  </a:moveTo>
                  <a:cubicBezTo>
                    <a:pt x="4208" y="1"/>
                    <a:pt x="3709" y="92"/>
                    <a:pt x="3227" y="284"/>
                  </a:cubicBezTo>
                  <a:cubicBezTo>
                    <a:pt x="1001" y="1177"/>
                    <a:pt x="1" y="3916"/>
                    <a:pt x="1001" y="6392"/>
                  </a:cubicBezTo>
                  <a:cubicBezTo>
                    <a:pt x="1824" y="8450"/>
                    <a:pt x="3873" y="10041"/>
                    <a:pt x="5814" y="10041"/>
                  </a:cubicBezTo>
                  <a:cubicBezTo>
                    <a:pt x="6231" y="10041"/>
                    <a:pt x="6643" y="9967"/>
                    <a:pt x="7037" y="9809"/>
                  </a:cubicBezTo>
                  <a:cubicBezTo>
                    <a:pt x="9276" y="8916"/>
                    <a:pt x="10061" y="5654"/>
                    <a:pt x="9061" y="3166"/>
                  </a:cubicBezTo>
                  <a:cubicBezTo>
                    <a:pt x="8286" y="1213"/>
                    <a:pt x="6513" y="1"/>
                    <a:pt x="4704" y="1"/>
                  </a:cubicBezTo>
                  <a:close/>
                </a:path>
              </a:pathLst>
            </a:custGeom>
            <a:solidFill>
              <a:schemeClr val="dk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7"/>
            <p:cNvSpPr/>
            <p:nvPr/>
          </p:nvSpPr>
          <p:spPr>
            <a:xfrm>
              <a:off x="3432850" y="2013400"/>
              <a:ext cx="275375" cy="231925"/>
            </a:xfrm>
            <a:custGeom>
              <a:rect b="b" l="l" r="r" t="t"/>
              <a:pathLst>
                <a:path extrusionOk="0" h="9277" w="11015">
                  <a:moveTo>
                    <a:pt x="4790" y="0"/>
                  </a:moveTo>
                  <a:cubicBezTo>
                    <a:pt x="3514" y="0"/>
                    <a:pt x="2301" y="516"/>
                    <a:pt x="1501" y="1527"/>
                  </a:cubicBezTo>
                  <a:cubicBezTo>
                    <a:pt x="1" y="3397"/>
                    <a:pt x="477" y="6290"/>
                    <a:pt x="2573" y="7957"/>
                  </a:cubicBezTo>
                  <a:cubicBezTo>
                    <a:pt x="3645" y="8810"/>
                    <a:pt x="5041" y="9276"/>
                    <a:pt x="6351" y="9276"/>
                  </a:cubicBezTo>
                  <a:cubicBezTo>
                    <a:pt x="7600" y="9276"/>
                    <a:pt x="8769" y="8851"/>
                    <a:pt x="9502" y="7933"/>
                  </a:cubicBezTo>
                  <a:cubicBezTo>
                    <a:pt x="11014" y="6064"/>
                    <a:pt x="10097" y="2849"/>
                    <a:pt x="8002" y="1158"/>
                  </a:cubicBezTo>
                  <a:cubicBezTo>
                    <a:pt x="7033" y="382"/>
                    <a:pt x="5888" y="0"/>
                    <a:pt x="4790" y="0"/>
                  </a:cubicBezTo>
                  <a:close/>
                </a:path>
              </a:pathLst>
            </a:custGeom>
            <a:solidFill>
              <a:schemeClr val="dk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7"/>
            <p:cNvSpPr/>
            <p:nvPr/>
          </p:nvSpPr>
          <p:spPr>
            <a:xfrm>
              <a:off x="4204675" y="1703325"/>
              <a:ext cx="233100" cy="255825"/>
            </a:xfrm>
            <a:custGeom>
              <a:rect b="b" l="l" r="r" t="t"/>
              <a:pathLst>
                <a:path extrusionOk="0" h="10233" w="9324">
                  <a:moveTo>
                    <a:pt x="4800" y="0"/>
                  </a:moveTo>
                  <a:cubicBezTo>
                    <a:pt x="2636" y="0"/>
                    <a:pt x="711" y="1815"/>
                    <a:pt x="358" y="4263"/>
                  </a:cubicBezTo>
                  <a:cubicBezTo>
                    <a:pt x="1" y="6930"/>
                    <a:pt x="1560" y="9870"/>
                    <a:pt x="3930" y="10204"/>
                  </a:cubicBezTo>
                  <a:cubicBezTo>
                    <a:pt x="4072" y="10223"/>
                    <a:pt x="4214" y="10232"/>
                    <a:pt x="4356" y="10232"/>
                  </a:cubicBezTo>
                  <a:cubicBezTo>
                    <a:pt x="6579" y="10232"/>
                    <a:pt x="8630" y="7926"/>
                    <a:pt x="8966" y="5429"/>
                  </a:cubicBezTo>
                  <a:cubicBezTo>
                    <a:pt x="9323" y="2762"/>
                    <a:pt x="7680" y="345"/>
                    <a:pt x="5323" y="36"/>
                  </a:cubicBezTo>
                  <a:cubicBezTo>
                    <a:pt x="5147" y="12"/>
                    <a:pt x="4973" y="0"/>
                    <a:pt x="4800" y="0"/>
                  </a:cubicBezTo>
                  <a:close/>
                </a:path>
              </a:pathLst>
            </a:custGeom>
            <a:solidFill>
              <a:schemeClr val="dk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7"/>
            <p:cNvSpPr/>
            <p:nvPr/>
          </p:nvSpPr>
          <p:spPr>
            <a:xfrm>
              <a:off x="3882925" y="1653700"/>
              <a:ext cx="251525" cy="251000"/>
            </a:xfrm>
            <a:custGeom>
              <a:rect b="b" l="l" r="r" t="t"/>
              <a:pathLst>
                <a:path extrusionOk="0" h="10040" w="10061">
                  <a:moveTo>
                    <a:pt x="4697" y="0"/>
                  </a:moveTo>
                  <a:cubicBezTo>
                    <a:pt x="4203" y="0"/>
                    <a:pt x="3706" y="91"/>
                    <a:pt x="3227" y="283"/>
                  </a:cubicBezTo>
                  <a:cubicBezTo>
                    <a:pt x="1000" y="1175"/>
                    <a:pt x="0" y="3914"/>
                    <a:pt x="1000" y="6402"/>
                  </a:cubicBezTo>
                  <a:cubicBezTo>
                    <a:pt x="1823" y="8459"/>
                    <a:pt x="3869" y="10040"/>
                    <a:pt x="5809" y="10040"/>
                  </a:cubicBezTo>
                  <a:cubicBezTo>
                    <a:pt x="6227" y="10040"/>
                    <a:pt x="6641" y="9966"/>
                    <a:pt x="7037" y="9808"/>
                  </a:cubicBezTo>
                  <a:cubicBezTo>
                    <a:pt x="9275" y="8915"/>
                    <a:pt x="10061" y="5652"/>
                    <a:pt x="9061" y="3176"/>
                  </a:cubicBezTo>
                  <a:cubicBezTo>
                    <a:pt x="8284" y="1221"/>
                    <a:pt x="6508" y="0"/>
                    <a:pt x="4697" y="0"/>
                  </a:cubicBezTo>
                  <a:close/>
                </a:path>
              </a:pathLst>
            </a:custGeom>
            <a:solidFill>
              <a:schemeClr val="dk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27"/>
          <p:cNvGrpSpPr/>
          <p:nvPr/>
        </p:nvGrpSpPr>
        <p:grpSpPr>
          <a:xfrm flipH="1" rot="-9330644">
            <a:off x="6879691" y="-344368"/>
            <a:ext cx="2776787" cy="2107752"/>
            <a:chOff x="3432850" y="1653700"/>
            <a:chExt cx="1004925" cy="762800"/>
          </a:xfrm>
        </p:grpSpPr>
        <p:sp>
          <p:nvSpPr>
            <p:cNvPr id="161" name="Google Shape;161;p27"/>
            <p:cNvSpPr/>
            <p:nvPr/>
          </p:nvSpPr>
          <p:spPr>
            <a:xfrm>
              <a:off x="3741525" y="1983850"/>
              <a:ext cx="581650" cy="432650"/>
            </a:xfrm>
            <a:custGeom>
              <a:rect b="b" l="l" r="r" t="t"/>
              <a:pathLst>
                <a:path extrusionOk="0" h="17306" w="23266">
                  <a:moveTo>
                    <a:pt x="13185" y="0"/>
                  </a:moveTo>
                  <a:cubicBezTo>
                    <a:pt x="8166" y="0"/>
                    <a:pt x="3393" y="2938"/>
                    <a:pt x="1286" y="7853"/>
                  </a:cubicBezTo>
                  <a:cubicBezTo>
                    <a:pt x="1203" y="8043"/>
                    <a:pt x="1132" y="8234"/>
                    <a:pt x="1072" y="8412"/>
                  </a:cubicBezTo>
                  <a:cubicBezTo>
                    <a:pt x="1" y="11722"/>
                    <a:pt x="1596" y="15354"/>
                    <a:pt x="4858" y="16759"/>
                  </a:cubicBezTo>
                  <a:cubicBezTo>
                    <a:pt x="5729" y="17130"/>
                    <a:pt x="6631" y="17305"/>
                    <a:pt x="7519" y="17305"/>
                  </a:cubicBezTo>
                  <a:cubicBezTo>
                    <a:pt x="8937" y="17305"/>
                    <a:pt x="10316" y="16857"/>
                    <a:pt x="11466" y="16044"/>
                  </a:cubicBezTo>
                  <a:cubicBezTo>
                    <a:pt x="12978" y="14949"/>
                    <a:pt x="14729" y="14258"/>
                    <a:pt x="16586" y="13985"/>
                  </a:cubicBezTo>
                  <a:cubicBezTo>
                    <a:pt x="18848" y="13663"/>
                    <a:pt x="20896" y="12199"/>
                    <a:pt x="21860" y="9948"/>
                  </a:cubicBezTo>
                  <a:cubicBezTo>
                    <a:pt x="23265" y="6698"/>
                    <a:pt x="21908" y="2959"/>
                    <a:pt x="18848" y="1316"/>
                  </a:cubicBezTo>
                  <a:cubicBezTo>
                    <a:pt x="18670" y="1233"/>
                    <a:pt x="18491" y="1126"/>
                    <a:pt x="18289" y="1054"/>
                  </a:cubicBezTo>
                  <a:cubicBezTo>
                    <a:pt x="16622" y="339"/>
                    <a:pt x="14890" y="0"/>
                    <a:pt x="13185"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7"/>
            <p:cNvSpPr/>
            <p:nvPr/>
          </p:nvSpPr>
          <p:spPr>
            <a:xfrm>
              <a:off x="3620975" y="1758725"/>
              <a:ext cx="251550" cy="251025"/>
            </a:xfrm>
            <a:custGeom>
              <a:rect b="b" l="l" r="r" t="t"/>
              <a:pathLst>
                <a:path extrusionOk="0" h="10041" w="10062">
                  <a:moveTo>
                    <a:pt x="4704" y="1"/>
                  </a:moveTo>
                  <a:cubicBezTo>
                    <a:pt x="4208" y="1"/>
                    <a:pt x="3709" y="92"/>
                    <a:pt x="3227" y="284"/>
                  </a:cubicBezTo>
                  <a:cubicBezTo>
                    <a:pt x="1001" y="1177"/>
                    <a:pt x="1" y="3916"/>
                    <a:pt x="1001" y="6392"/>
                  </a:cubicBezTo>
                  <a:cubicBezTo>
                    <a:pt x="1824" y="8450"/>
                    <a:pt x="3873" y="10041"/>
                    <a:pt x="5814" y="10041"/>
                  </a:cubicBezTo>
                  <a:cubicBezTo>
                    <a:pt x="6231" y="10041"/>
                    <a:pt x="6643" y="9967"/>
                    <a:pt x="7037" y="9809"/>
                  </a:cubicBezTo>
                  <a:cubicBezTo>
                    <a:pt x="9276" y="8916"/>
                    <a:pt x="10061" y="5654"/>
                    <a:pt x="9061" y="3166"/>
                  </a:cubicBezTo>
                  <a:cubicBezTo>
                    <a:pt x="8286" y="1213"/>
                    <a:pt x="6513" y="1"/>
                    <a:pt x="4704" y="1"/>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7"/>
            <p:cNvSpPr/>
            <p:nvPr/>
          </p:nvSpPr>
          <p:spPr>
            <a:xfrm>
              <a:off x="3432850" y="2013400"/>
              <a:ext cx="275375" cy="231925"/>
            </a:xfrm>
            <a:custGeom>
              <a:rect b="b" l="l" r="r" t="t"/>
              <a:pathLst>
                <a:path extrusionOk="0" h="9277" w="11015">
                  <a:moveTo>
                    <a:pt x="4790" y="0"/>
                  </a:moveTo>
                  <a:cubicBezTo>
                    <a:pt x="3514" y="0"/>
                    <a:pt x="2301" y="516"/>
                    <a:pt x="1501" y="1527"/>
                  </a:cubicBezTo>
                  <a:cubicBezTo>
                    <a:pt x="1" y="3397"/>
                    <a:pt x="477" y="6290"/>
                    <a:pt x="2573" y="7957"/>
                  </a:cubicBezTo>
                  <a:cubicBezTo>
                    <a:pt x="3645" y="8810"/>
                    <a:pt x="5041" y="9276"/>
                    <a:pt x="6351" y="9276"/>
                  </a:cubicBezTo>
                  <a:cubicBezTo>
                    <a:pt x="7600" y="9276"/>
                    <a:pt x="8769" y="8851"/>
                    <a:pt x="9502" y="7933"/>
                  </a:cubicBezTo>
                  <a:cubicBezTo>
                    <a:pt x="11014" y="6064"/>
                    <a:pt x="10097" y="2849"/>
                    <a:pt x="8002" y="1158"/>
                  </a:cubicBezTo>
                  <a:cubicBezTo>
                    <a:pt x="7033" y="382"/>
                    <a:pt x="5888" y="0"/>
                    <a:pt x="479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7"/>
            <p:cNvSpPr/>
            <p:nvPr/>
          </p:nvSpPr>
          <p:spPr>
            <a:xfrm>
              <a:off x="4204675" y="1703325"/>
              <a:ext cx="233100" cy="255825"/>
            </a:xfrm>
            <a:custGeom>
              <a:rect b="b" l="l" r="r" t="t"/>
              <a:pathLst>
                <a:path extrusionOk="0" h="10233" w="9324">
                  <a:moveTo>
                    <a:pt x="4800" y="0"/>
                  </a:moveTo>
                  <a:cubicBezTo>
                    <a:pt x="2636" y="0"/>
                    <a:pt x="711" y="1815"/>
                    <a:pt x="358" y="4263"/>
                  </a:cubicBezTo>
                  <a:cubicBezTo>
                    <a:pt x="1" y="6930"/>
                    <a:pt x="1560" y="9870"/>
                    <a:pt x="3930" y="10204"/>
                  </a:cubicBezTo>
                  <a:cubicBezTo>
                    <a:pt x="4072" y="10223"/>
                    <a:pt x="4214" y="10232"/>
                    <a:pt x="4356" y="10232"/>
                  </a:cubicBezTo>
                  <a:cubicBezTo>
                    <a:pt x="6579" y="10232"/>
                    <a:pt x="8630" y="7926"/>
                    <a:pt x="8966" y="5429"/>
                  </a:cubicBezTo>
                  <a:cubicBezTo>
                    <a:pt x="9323" y="2762"/>
                    <a:pt x="7680" y="345"/>
                    <a:pt x="5323" y="36"/>
                  </a:cubicBezTo>
                  <a:cubicBezTo>
                    <a:pt x="5147" y="12"/>
                    <a:pt x="4973" y="0"/>
                    <a:pt x="480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7"/>
            <p:cNvSpPr/>
            <p:nvPr/>
          </p:nvSpPr>
          <p:spPr>
            <a:xfrm>
              <a:off x="3882925" y="1653700"/>
              <a:ext cx="251525" cy="251000"/>
            </a:xfrm>
            <a:custGeom>
              <a:rect b="b" l="l" r="r" t="t"/>
              <a:pathLst>
                <a:path extrusionOk="0" h="10040" w="10061">
                  <a:moveTo>
                    <a:pt x="4697" y="0"/>
                  </a:moveTo>
                  <a:cubicBezTo>
                    <a:pt x="4203" y="0"/>
                    <a:pt x="3706" y="91"/>
                    <a:pt x="3227" y="283"/>
                  </a:cubicBezTo>
                  <a:cubicBezTo>
                    <a:pt x="1000" y="1175"/>
                    <a:pt x="0" y="3914"/>
                    <a:pt x="1000" y="6402"/>
                  </a:cubicBezTo>
                  <a:cubicBezTo>
                    <a:pt x="1823" y="8459"/>
                    <a:pt x="3869" y="10040"/>
                    <a:pt x="5809" y="10040"/>
                  </a:cubicBezTo>
                  <a:cubicBezTo>
                    <a:pt x="6227" y="10040"/>
                    <a:pt x="6641" y="9966"/>
                    <a:pt x="7037" y="9808"/>
                  </a:cubicBezTo>
                  <a:cubicBezTo>
                    <a:pt x="9275" y="8915"/>
                    <a:pt x="10061" y="5652"/>
                    <a:pt x="9061" y="3176"/>
                  </a:cubicBezTo>
                  <a:cubicBezTo>
                    <a:pt x="8284" y="1221"/>
                    <a:pt x="6508" y="0"/>
                    <a:pt x="4697"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27"/>
          <p:cNvSpPr/>
          <p:nvPr/>
        </p:nvSpPr>
        <p:spPr>
          <a:xfrm rot="-1127732">
            <a:off x="251965" y="964675"/>
            <a:ext cx="1521866" cy="455428"/>
          </a:xfrm>
          <a:prstGeom prst="rect">
            <a:avLst/>
          </a:prstGeom>
        </p:spPr>
        <p:txBody>
          <a:bodyPr>
            <a:prstTxWarp prst="textPlain"/>
          </a:bodyPr>
          <a:lstStyle/>
          <a:p>
            <a:pPr lvl="0" algn="ctr"/>
            <a:r>
              <a:rPr b="0" i="0">
                <a:ln cap="flat" cmpd="sng" w="38100">
                  <a:solidFill>
                    <a:schemeClr val="accent2"/>
                  </a:solidFill>
                  <a:prstDash val="solid"/>
                  <a:round/>
                  <a:headEnd len="sm" w="sm" type="none"/>
                  <a:tailEnd len="sm" w="sm" type="none"/>
                </a:ln>
                <a:solidFill>
                  <a:schemeClr val="lt1"/>
                </a:solidFill>
                <a:latin typeface="Be Vietnam Pro;900"/>
              </a:rPr>
              <a:t>Adopt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6"/>
          <p:cNvSpPr txBox="1"/>
          <p:nvPr>
            <p:ph type="title"/>
          </p:nvPr>
        </p:nvSpPr>
        <p:spPr>
          <a:xfrm>
            <a:off x="956250" y="224475"/>
            <a:ext cx="7231500" cy="56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t>Sequence Diagram 1</a:t>
            </a:r>
            <a:endParaRPr sz="3400"/>
          </a:p>
        </p:txBody>
      </p:sp>
      <p:sp>
        <p:nvSpPr>
          <p:cNvPr id="299" name="Google Shape;299;p36"/>
          <p:cNvSpPr/>
          <p:nvPr/>
        </p:nvSpPr>
        <p:spPr>
          <a:xfrm flipH="1" rot="-9939064">
            <a:off x="-700427" y="3862786"/>
            <a:ext cx="3566984" cy="1986827"/>
          </a:xfrm>
          <a:custGeom>
            <a:rect b="b" l="l" r="r" t="t"/>
            <a:pathLst>
              <a:path extrusionOk="0" h="17295" w="31050">
                <a:moveTo>
                  <a:pt x="15679" y="1"/>
                </a:moveTo>
                <a:cubicBezTo>
                  <a:pt x="14519" y="1"/>
                  <a:pt x="13344" y="618"/>
                  <a:pt x="12317" y="1104"/>
                </a:cubicBezTo>
                <a:cubicBezTo>
                  <a:pt x="11634" y="1430"/>
                  <a:pt x="10937" y="1763"/>
                  <a:pt x="10379" y="2272"/>
                </a:cubicBezTo>
                <a:cubicBezTo>
                  <a:pt x="9780" y="2820"/>
                  <a:pt x="9371" y="3537"/>
                  <a:pt x="8941" y="4226"/>
                </a:cubicBezTo>
                <a:cubicBezTo>
                  <a:pt x="7975" y="5775"/>
                  <a:pt x="6796" y="7283"/>
                  <a:pt x="5164" y="8101"/>
                </a:cubicBezTo>
                <a:cubicBezTo>
                  <a:pt x="3719" y="8821"/>
                  <a:pt x="1921" y="9019"/>
                  <a:pt x="895" y="10263"/>
                </a:cubicBezTo>
                <a:cubicBezTo>
                  <a:pt x="22" y="11323"/>
                  <a:pt x="1" y="12928"/>
                  <a:pt x="635" y="14148"/>
                </a:cubicBezTo>
                <a:cubicBezTo>
                  <a:pt x="1269" y="15367"/>
                  <a:pt x="2458" y="16227"/>
                  <a:pt x="3740" y="16726"/>
                </a:cubicBezTo>
                <a:cubicBezTo>
                  <a:pt x="4711" y="17104"/>
                  <a:pt x="5738" y="17294"/>
                  <a:pt x="6770" y="17294"/>
                </a:cubicBezTo>
                <a:cubicBezTo>
                  <a:pt x="7355" y="17294"/>
                  <a:pt x="7941" y="17233"/>
                  <a:pt x="8519" y="17110"/>
                </a:cubicBezTo>
                <a:cubicBezTo>
                  <a:pt x="11246" y="16525"/>
                  <a:pt x="13498" y="14626"/>
                  <a:pt x="16128" y="13680"/>
                </a:cubicBezTo>
                <a:cubicBezTo>
                  <a:pt x="17366" y="13238"/>
                  <a:pt x="18663" y="13016"/>
                  <a:pt x="19964" y="13016"/>
                </a:cubicBezTo>
                <a:cubicBezTo>
                  <a:pt x="20939" y="13016"/>
                  <a:pt x="21917" y="13141"/>
                  <a:pt x="22872" y="13392"/>
                </a:cubicBezTo>
                <a:cubicBezTo>
                  <a:pt x="24015" y="13694"/>
                  <a:pt x="25114" y="14179"/>
                  <a:pt x="26278" y="14394"/>
                </a:cubicBezTo>
                <a:cubicBezTo>
                  <a:pt x="26633" y="14460"/>
                  <a:pt x="26999" y="14498"/>
                  <a:pt x="27364" y="14498"/>
                </a:cubicBezTo>
                <a:cubicBezTo>
                  <a:pt x="28200" y="14498"/>
                  <a:pt x="29025" y="14299"/>
                  <a:pt x="29674" y="13787"/>
                </a:cubicBezTo>
                <a:cubicBezTo>
                  <a:pt x="30696" y="12976"/>
                  <a:pt x="31050" y="11500"/>
                  <a:pt x="30714" y="10235"/>
                </a:cubicBezTo>
                <a:cubicBezTo>
                  <a:pt x="30374" y="8974"/>
                  <a:pt x="29439" y="7934"/>
                  <a:pt x="28333" y="7241"/>
                </a:cubicBezTo>
                <a:cubicBezTo>
                  <a:pt x="27224" y="6548"/>
                  <a:pt x="25949" y="6170"/>
                  <a:pt x="24677" y="5886"/>
                </a:cubicBezTo>
                <a:cubicBezTo>
                  <a:pt x="23870" y="5706"/>
                  <a:pt x="23042" y="5557"/>
                  <a:pt x="22314" y="5169"/>
                </a:cubicBezTo>
                <a:cubicBezTo>
                  <a:pt x="21115" y="4528"/>
                  <a:pt x="20339" y="3332"/>
                  <a:pt x="19486" y="2265"/>
                </a:cubicBezTo>
                <a:cubicBezTo>
                  <a:pt x="18658" y="1232"/>
                  <a:pt x="17677" y="387"/>
                  <a:pt x="16361" y="78"/>
                </a:cubicBezTo>
                <a:cubicBezTo>
                  <a:pt x="16135" y="25"/>
                  <a:pt x="15907" y="1"/>
                  <a:pt x="15679" y="1"/>
                </a:cubicBezTo>
                <a:close/>
              </a:path>
            </a:pathLst>
          </a:custGeom>
          <a:solidFill>
            <a:schemeClr val="dk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0" name="Google Shape;300;p36"/>
          <p:cNvGrpSpPr/>
          <p:nvPr/>
        </p:nvGrpSpPr>
        <p:grpSpPr>
          <a:xfrm flipH="1" rot="-8913530">
            <a:off x="7776176" y="-125278"/>
            <a:ext cx="1671270" cy="1268597"/>
            <a:chOff x="3432850" y="1653700"/>
            <a:chExt cx="1004925" cy="762800"/>
          </a:xfrm>
        </p:grpSpPr>
        <p:sp>
          <p:nvSpPr>
            <p:cNvPr id="301" name="Google Shape;301;p36"/>
            <p:cNvSpPr/>
            <p:nvPr/>
          </p:nvSpPr>
          <p:spPr>
            <a:xfrm>
              <a:off x="3741525" y="1983850"/>
              <a:ext cx="581650" cy="432650"/>
            </a:xfrm>
            <a:custGeom>
              <a:rect b="b" l="l" r="r" t="t"/>
              <a:pathLst>
                <a:path extrusionOk="0" h="17306" w="23266">
                  <a:moveTo>
                    <a:pt x="13185" y="0"/>
                  </a:moveTo>
                  <a:cubicBezTo>
                    <a:pt x="8166" y="0"/>
                    <a:pt x="3393" y="2938"/>
                    <a:pt x="1286" y="7853"/>
                  </a:cubicBezTo>
                  <a:cubicBezTo>
                    <a:pt x="1203" y="8043"/>
                    <a:pt x="1132" y="8234"/>
                    <a:pt x="1072" y="8412"/>
                  </a:cubicBezTo>
                  <a:cubicBezTo>
                    <a:pt x="1" y="11722"/>
                    <a:pt x="1596" y="15354"/>
                    <a:pt x="4858" y="16759"/>
                  </a:cubicBezTo>
                  <a:cubicBezTo>
                    <a:pt x="5729" y="17130"/>
                    <a:pt x="6631" y="17305"/>
                    <a:pt x="7519" y="17305"/>
                  </a:cubicBezTo>
                  <a:cubicBezTo>
                    <a:pt x="8937" y="17305"/>
                    <a:pt x="10316" y="16857"/>
                    <a:pt x="11466" y="16044"/>
                  </a:cubicBezTo>
                  <a:cubicBezTo>
                    <a:pt x="12978" y="14949"/>
                    <a:pt x="14729" y="14258"/>
                    <a:pt x="16586" y="13985"/>
                  </a:cubicBezTo>
                  <a:cubicBezTo>
                    <a:pt x="18848" y="13663"/>
                    <a:pt x="20896" y="12199"/>
                    <a:pt x="21860" y="9948"/>
                  </a:cubicBezTo>
                  <a:cubicBezTo>
                    <a:pt x="23265" y="6698"/>
                    <a:pt x="21908" y="2959"/>
                    <a:pt x="18848" y="1316"/>
                  </a:cubicBezTo>
                  <a:cubicBezTo>
                    <a:pt x="18670" y="1233"/>
                    <a:pt x="18491" y="1126"/>
                    <a:pt x="18289" y="1054"/>
                  </a:cubicBezTo>
                  <a:cubicBezTo>
                    <a:pt x="16622" y="339"/>
                    <a:pt x="14890" y="0"/>
                    <a:pt x="13185"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6"/>
            <p:cNvSpPr/>
            <p:nvPr/>
          </p:nvSpPr>
          <p:spPr>
            <a:xfrm>
              <a:off x="3620975" y="1758725"/>
              <a:ext cx="251550" cy="251025"/>
            </a:xfrm>
            <a:custGeom>
              <a:rect b="b" l="l" r="r" t="t"/>
              <a:pathLst>
                <a:path extrusionOk="0" h="10041" w="10062">
                  <a:moveTo>
                    <a:pt x="4704" y="1"/>
                  </a:moveTo>
                  <a:cubicBezTo>
                    <a:pt x="4208" y="1"/>
                    <a:pt x="3709" y="92"/>
                    <a:pt x="3227" y="284"/>
                  </a:cubicBezTo>
                  <a:cubicBezTo>
                    <a:pt x="1001" y="1177"/>
                    <a:pt x="1" y="3916"/>
                    <a:pt x="1001" y="6392"/>
                  </a:cubicBezTo>
                  <a:cubicBezTo>
                    <a:pt x="1824" y="8450"/>
                    <a:pt x="3873" y="10041"/>
                    <a:pt x="5814" y="10041"/>
                  </a:cubicBezTo>
                  <a:cubicBezTo>
                    <a:pt x="6231" y="10041"/>
                    <a:pt x="6643" y="9967"/>
                    <a:pt x="7037" y="9809"/>
                  </a:cubicBezTo>
                  <a:cubicBezTo>
                    <a:pt x="9276" y="8916"/>
                    <a:pt x="10061" y="5654"/>
                    <a:pt x="9061" y="3166"/>
                  </a:cubicBezTo>
                  <a:cubicBezTo>
                    <a:pt x="8286" y="1213"/>
                    <a:pt x="6513" y="1"/>
                    <a:pt x="4704" y="1"/>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6"/>
            <p:cNvSpPr/>
            <p:nvPr/>
          </p:nvSpPr>
          <p:spPr>
            <a:xfrm>
              <a:off x="3432850" y="2013400"/>
              <a:ext cx="275375" cy="231925"/>
            </a:xfrm>
            <a:custGeom>
              <a:rect b="b" l="l" r="r" t="t"/>
              <a:pathLst>
                <a:path extrusionOk="0" h="9277" w="11015">
                  <a:moveTo>
                    <a:pt x="4790" y="0"/>
                  </a:moveTo>
                  <a:cubicBezTo>
                    <a:pt x="3514" y="0"/>
                    <a:pt x="2301" y="516"/>
                    <a:pt x="1501" y="1527"/>
                  </a:cubicBezTo>
                  <a:cubicBezTo>
                    <a:pt x="1" y="3397"/>
                    <a:pt x="477" y="6290"/>
                    <a:pt x="2573" y="7957"/>
                  </a:cubicBezTo>
                  <a:cubicBezTo>
                    <a:pt x="3645" y="8810"/>
                    <a:pt x="5041" y="9276"/>
                    <a:pt x="6351" y="9276"/>
                  </a:cubicBezTo>
                  <a:cubicBezTo>
                    <a:pt x="7600" y="9276"/>
                    <a:pt x="8769" y="8851"/>
                    <a:pt x="9502" y="7933"/>
                  </a:cubicBezTo>
                  <a:cubicBezTo>
                    <a:pt x="11014" y="6064"/>
                    <a:pt x="10097" y="2849"/>
                    <a:pt x="8002" y="1158"/>
                  </a:cubicBezTo>
                  <a:cubicBezTo>
                    <a:pt x="7033" y="382"/>
                    <a:pt x="5888" y="0"/>
                    <a:pt x="479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6"/>
            <p:cNvSpPr/>
            <p:nvPr/>
          </p:nvSpPr>
          <p:spPr>
            <a:xfrm>
              <a:off x="4204675" y="1703325"/>
              <a:ext cx="233100" cy="255825"/>
            </a:xfrm>
            <a:custGeom>
              <a:rect b="b" l="l" r="r" t="t"/>
              <a:pathLst>
                <a:path extrusionOk="0" h="10233" w="9324">
                  <a:moveTo>
                    <a:pt x="4800" y="0"/>
                  </a:moveTo>
                  <a:cubicBezTo>
                    <a:pt x="2636" y="0"/>
                    <a:pt x="711" y="1815"/>
                    <a:pt x="358" y="4263"/>
                  </a:cubicBezTo>
                  <a:cubicBezTo>
                    <a:pt x="1" y="6930"/>
                    <a:pt x="1560" y="9870"/>
                    <a:pt x="3930" y="10204"/>
                  </a:cubicBezTo>
                  <a:cubicBezTo>
                    <a:pt x="4072" y="10223"/>
                    <a:pt x="4214" y="10232"/>
                    <a:pt x="4356" y="10232"/>
                  </a:cubicBezTo>
                  <a:cubicBezTo>
                    <a:pt x="6579" y="10232"/>
                    <a:pt x="8630" y="7926"/>
                    <a:pt x="8966" y="5429"/>
                  </a:cubicBezTo>
                  <a:cubicBezTo>
                    <a:pt x="9323" y="2762"/>
                    <a:pt x="7680" y="345"/>
                    <a:pt x="5323" y="36"/>
                  </a:cubicBezTo>
                  <a:cubicBezTo>
                    <a:pt x="5147" y="12"/>
                    <a:pt x="4973" y="0"/>
                    <a:pt x="480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6"/>
            <p:cNvSpPr/>
            <p:nvPr/>
          </p:nvSpPr>
          <p:spPr>
            <a:xfrm>
              <a:off x="3882925" y="1653700"/>
              <a:ext cx="251525" cy="251000"/>
            </a:xfrm>
            <a:custGeom>
              <a:rect b="b" l="l" r="r" t="t"/>
              <a:pathLst>
                <a:path extrusionOk="0" h="10040" w="10061">
                  <a:moveTo>
                    <a:pt x="4697" y="0"/>
                  </a:moveTo>
                  <a:cubicBezTo>
                    <a:pt x="4203" y="0"/>
                    <a:pt x="3706" y="91"/>
                    <a:pt x="3227" y="283"/>
                  </a:cubicBezTo>
                  <a:cubicBezTo>
                    <a:pt x="1000" y="1175"/>
                    <a:pt x="0" y="3914"/>
                    <a:pt x="1000" y="6402"/>
                  </a:cubicBezTo>
                  <a:cubicBezTo>
                    <a:pt x="1823" y="8459"/>
                    <a:pt x="3869" y="10040"/>
                    <a:pt x="5809" y="10040"/>
                  </a:cubicBezTo>
                  <a:cubicBezTo>
                    <a:pt x="6227" y="10040"/>
                    <a:pt x="6641" y="9966"/>
                    <a:pt x="7037" y="9808"/>
                  </a:cubicBezTo>
                  <a:cubicBezTo>
                    <a:pt x="9275" y="8915"/>
                    <a:pt x="10061" y="5652"/>
                    <a:pt x="9061" y="3176"/>
                  </a:cubicBezTo>
                  <a:cubicBezTo>
                    <a:pt x="8284" y="1221"/>
                    <a:pt x="6508" y="0"/>
                    <a:pt x="4697"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06" name="Google Shape;306;p36"/>
          <p:cNvPicPr preferRelativeResize="0"/>
          <p:nvPr/>
        </p:nvPicPr>
        <p:blipFill>
          <a:blip r:embed="rId3">
            <a:alphaModFix/>
          </a:blip>
          <a:stretch>
            <a:fillRect/>
          </a:stretch>
        </p:blipFill>
        <p:spPr>
          <a:xfrm>
            <a:off x="2235723" y="1044750"/>
            <a:ext cx="4672550" cy="3913600"/>
          </a:xfrm>
          <a:prstGeom prst="rect">
            <a:avLst/>
          </a:prstGeom>
          <a:noFill/>
          <a:ln cap="flat" cmpd="sng" w="28575">
            <a:solidFill>
              <a:srgbClr val="000000"/>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7"/>
          <p:cNvSpPr txBox="1"/>
          <p:nvPr>
            <p:ph type="title"/>
          </p:nvPr>
        </p:nvSpPr>
        <p:spPr>
          <a:xfrm>
            <a:off x="956250" y="224475"/>
            <a:ext cx="7231500" cy="56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t>Sequence</a:t>
            </a:r>
            <a:r>
              <a:rPr lang="en" sz="3400"/>
              <a:t> Diagram 2</a:t>
            </a:r>
            <a:endParaRPr sz="3400"/>
          </a:p>
        </p:txBody>
      </p:sp>
      <p:sp>
        <p:nvSpPr>
          <p:cNvPr id="312" name="Google Shape;312;p37"/>
          <p:cNvSpPr/>
          <p:nvPr/>
        </p:nvSpPr>
        <p:spPr>
          <a:xfrm flipH="1" rot="-9939064">
            <a:off x="-700427" y="3862786"/>
            <a:ext cx="3566984" cy="1986827"/>
          </a:xfrm>
          <a:custGeom>
            <a:rect b="b" l="l" r="r" t="t"/>
            <a:pathLst>
              <a:path extrusionOk="0" h="17295" w="31050">
                <a:moveTo>
                  <a:pt x="15679" y="1"/>
                </a:moveTo>
                <a:cubicBezTo>
                  <a:pt x="14519" y="1"/>
                  <a:pt x="13344" y="618"/>
                  <a:pt x="12317" y="1104"/>
                </a:cubicBezTo>
                <a:cubicBezTo>
                  <a:pt x="11634" y="1430"/>
                  <a:pt x="10937" y="1763"/>
                  <a:pt x="10379" y="2272"/>
                </a:cubicBezTo>
                <a:cubicBezTo>
                  <a:pt x="9780" y="2820"/>
                  <a:pt x="9371" y="3537"/>
                  <a:pt x="8941" y="4226"/>
                </a:cubicBezTo>
                <a:cubicBezTo>
                  <a:pt x="7975" y="5775"/>
                  <a:pt x="6796" y="7283"/>
                  <a:pt x="5164" y="8101"/>
                </a:cubicBezTo>
                <a:cubicBezTo>
                  <a:pt x="3719" y="8821"/>
                  <a:pt x="1921" y="9019"/>
                  <a:pt x="895" y="10263"/>
                </a:cubicBezTo>
                <a:cubicBezTo>
                  <a:pt x="22" y="11323"/>
                  <a:pt x="1" y="12928"/>
                  <a:pt x="635" y="14148"/>
                </a:cubicBezTo>
                <a:cubicBezTo>
                  <a:pt x="1269" y="15367"/>
                  <a:pt x="2458" y="16227"/>
                  <a:pt x="3740" y="16726"/>
                </a:cubicBezTo>
                <a:cubicBezTo>
                  <a:pt x="4711" y="17104"/>
                  <a:pt x="5738" y="17294"/>
                  <a:pt x="6770" y="17294"/>
                </a:cubicBezTo>
                <a:cubicBezTo>
                  <a:pt x="7355" y="17294"/>
                  <a:pt x="7941" y="17233"/>
                  <a:pt x="8519" y="17110"/>
                </a:cubicBezTo>
                <a:cubicBezTo>
                  <a:pt x="11246" y="16525"/>
                  <a:pt x="13498" y="14626"/>
                  <a:pt x="16128" y="13680"/>
                </a:cubicBezTo>
                <a:cubicBezTo>
                  <a:pt x="17366" y="13238"/>
                  <a:pt x="18663" y="13016"/>
                  <a:pt x="19964" y="13016"/>
                </a:cubicBezTo>
                <a:cubicBezTo>
                  <a:pt x="20939" y="13016"/>
                  <a:pt x="21917" y="13141"/>
                  <a:pt x="22872" y="13392"/>
                </a:cubicBezTo>
                <a:cubicBezTo>
                  <a:pt x="24015" y="13694"/>
                  <a:pt x="25114" y="14179"/>
                  <a:pt x="26278" y="14394"/>
                </a:cubicBezTo>
                <a:cubicBezTo>
                  <a:pt x="26633" y="14460"/>
                  <a:pt x="26999" y="14498"/>
                  <a:pt x="27364" y="14498"/>
                </a:cubicBezTo>
                <a:cubicBezTo>
                  <a:pt x="28200" y="14498"/>
                  <a:pt x="29025" y="14299"/>
                  <a:pt x="29674" y="13787"/>
                </a:cubicBezTo>
                <a:cubicBezTo>
                  <a:pt x="30696" y="12976"/>
                  <a:pt x="31050" y="11500"/>
                  <a:pt x="30714" y="10235"/>
                </a:cubicBezTo>
                <a:cubicBezTo>
                  <a:pt x="30374" y="8974"/>
                  <a:pt x="29439" y="7934"/>
                  <a:pt x="28333" y="7241"/>
                </a:cubicBezTo>
                <a:cubicBezTo>
                  <a:pt x="27224" y="6548"/>
                  <a:pt x="25949" y="6170"/>
                  <a:pt x="24677" y="5886"/>
                </a:cubicBezTo>
                <a:cubicBezTo>
                  <a:pt x="23870" y="5706"/>
                  <a:pt x="23042" y="5557"/>
                  <a:pt x="22314" y="5169"/>
                </a:cubicBezTo>
                <a:cubicBezTo>
                  <a:pt x="21115" y="4528"/>
                  <a:pt x="20339" y="3332"/>
                  <a:pt x="19486" y="2265"/>
                </a:cubicBezTo>
                <a:cubicBezTo>
                  <a:pt x="18658" y="1232"/>
                  <a:pt x="17677" y="387"/>
                  <a:pt x="16361" y="78"/>
                </a:cubicBezTo>
                <a:cubicBezTo>
                  <a:pt x="16135" y="25"/>
                  <a:pt x="15907" y="1"/>
                  <a:pt x="15679" y="1"/>
                </a:cubicBezTo>
                <a:close/>
              </a:path>
            </a:pathLst>
          </a:custGeom>
          <a:solidFill>
            <a:schemeClr val="dk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3" name="Google Shape;313;p37"/>
          <p:cNvGrpSpPr/>
          <p:nvPr/>
        </p:nvGrpSpPr>
        <p:grpSpPr>
          <a:xfrm flipH="1" rot="-8913530">
            <a:off x="7776176" y="-125278"/>
            <a:ext cx="1671270" cy="1268597"/>
            <a:chOff x="3432850" y="1653700"/>
            <a:chExt cx="1004925" cy="762800"/>
          </a:xfrm>
        </p:grpSpPr>
        <p:sp>
          <p:nvSpPr>
            <p:cNvPr id="314" name="Google Shape;314;p37"/>
            <p:cNvSpPr/>
            <p:nvPr/>
          </p:nvSpPr>
          <p:spPr>
            <a:xfrm>
              <a:off x="3741525" y="1983850"/>
              <a:ext cx="581650" cy="432650"/>
            </a:xfrm>
            <a:custGeom>
              <a:rect b="b" l="l" r="r" t="t"/>
              <a:pathLst>
                <a:path extrusionOk="0" h="17306" w="23266">
                  <a:moveTo>
                    <a:pt x="13185" y="0"/>
                  </a:moveTo>
                  <a:cubicBezTo>
                    <a:pt x="8166" y="0"/>
                    <a:pt x="3393" y="2938"/>
                    <a:pt x="1286" y="7853"/>
                  </a:cubicBezTo>
                  <a:cubicBezTo>
                    <a:pt x="1203" y="8043"/>
                    <a:pt x="1132" y="8234"/>
                    <a:pt x="1072" y="8412"/>
                  </a:cubicBezTo>
                  <a:cubicBezTo>
                    <a:pt x="1" y="11722"/>
                    <a:pt x="1596" y="15354"/>
                    <a:pt x="4858" y="16759"/>
                  </a:cubicBezTo>
                  <a:cubicBezTo>
                    <a:pt x="5729" y="17130"/>
                    <a:pt x="6631" y="17305"/>
                    <a:pt x="7519" y="17305"/>
                  </a:cubicBezTo>
                  <a:cubicBezTo>
                    <a:pt x="8937" y="17305"/>
                    <a:pt x="10316" y="16857"/>
                    <a:pt x="11466" y="16044"/>
                  </a:cubicBezTo>
                  <a:cubicBezTo>
                    <a:pt x="12978" y="14949"/>
                    <a:pt x="14729" y="14258"/>
                    <a:pt x="16586" y="13985"/>
                  </a:cubicBezTo>
                  <a:cubicBezTo>
                    <a:pt x="18848" y="13663"/>
                    <a:pt x="20896" y="12199"/>
                    <a:pt x="21860" y="9948"/>
                  </a:cubicBezTo>
                  <a:cubicBezTo>
                    <a:pt x="23265" y="6698"/>
                    <a:pt x="21908" y="2959"/>
                    <a:pt x="18848" y="1316"/>
                  </a:cubicBezTo>
                  <a:cubicBezTo>
                    <a:pt x="18670" y="1233"/>
                    <a:pt x="18491" y="1126"/>
                    <a:pt x="18289" y="1054"/>
                  </a:cubicBezTo>
                  <a:cubicBezTo>
                    <a:pt x="16622" y="339"/>
                    <a:pt x="14890" y="0"/>
                    <a:pt x="13185"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7"/>
            <p:cNvSpPr/>
            <p:nvPr/>
          </p:nvSpPr>
          <p:spPr>
            <a:xfrm>
              <a:off x="3620975" y="1758725"/>
              <a:ext cx="251550" cy="251025"/>
            </a:xfrm>
            <a:custGeom>
              <a:rect b="b" l="l" r="r" t="t"/>
              <a:pathLst>
                <a:path extrusionOk="0" h="10041" w="10062">
                  <a:moveTo>
                    <a:pt x="4704" y="1"/>
                  </a:moveTo>
                  <a:cubicBezTo>
                    <a:pt x="4208" y="1"/>
                    <a:pt x="3709" y="92"/>
                    <a:pt x="3227" y="284"/>
                  </a:cubicBezTo>
                  <a:cubicBezTo>
                    <a:pt x="1001" y="1177"/>
                    <a:pt x="1" y="3916"/>
                    <a:pt x="1001" y="6392"/>
                  </a:cubicBezTo>
                  <a:cubicBezTo>
                    <a:pt x="1824" y="8450"/>
                    <a:pt x="3873" y="10041"/>
                    <a:pt x="5814" y="10041"/>
                  </a:cubicBezTo>
                  <a:cubicBezTo>
                    <a:pt x="6231" y="10041"/>
                    <a:pt x="6643" y="9967"/>
                    <a:pt x="7037" y="9809"/>
                  </a:cubicBezTo>
                  <a:cubicBezTo>
                    <a:pt x="9276" y="8916"/>
                    <a:pt x="10061" y="5654"/>
                    <a:pt x="9061" y="3166"/>
                  </a:cubicBezTo>
                  <a:cubicBezTo>
                    <a:pt x="8286" y="1213"/>
                    <a:pt x="6513" y="1"/>
                    <a:pt x="4704" y="1"/>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7"/>
            <p:cNvSpPr/>
            <p:nvPr/>
          </p:nvSpPr>
          <p:spPr>
            <a:xfrm>
              <a:off x="3432850" y="2013400"/>
              <a:ext cx="275375" cy="231925"/>
            </a:xfrm>
            <a:custGeom>
              <a:rect b="b" l="l" r="r" t="t"/>
              <a:pathLst>
                <a:path extrusionOk="0" h="9277" w="11015">
                  <a:moveTo>
                    <a:pt x="4790" y="0"/>
                  </a:moveTo>
                  <a:cubicBezTo>
                    <a:pt x="3514" y="0"/>
                    <a:pt x="2301" y="516"/>
                    <a:pt x="1501" y="1527"/>
                  </a:cubicBezTo>
                  <a:cubicBezTo>
                    <a:pt x="1" y="3397"/>
                    <a:pt x="477" y="6290"/>
                    <a:pt x="2573" y="7957"/>
                  </a:cubicBezTo>
                  <a:cubicBezTo>
                    <a:pt x="3645" y="8810"/>
                    <a:pt x="5041" y="9276"/>
                    <a:pt x="6351" y="9276"/>
                  </a:cubicBezTo>
                  <a:cubicBezTo>
                    <a:pt x="7600" y="9276"/>
                    <a:pt x="8769" y="8851"/>
                    <a:pt x="9502" y="7933"/>
                  </a:cubicBezTo>
                  <a:cubicBezTo>
                    <a:pt x="11014" y="6064"/>
                    <a:pt x="10097" y="2849"/>
                    <a:pt x="8002" y="1158"/>
                  </a:cubicBezTo>
                  <a:cubicBezTo>
                    <a:pt x="7033" y="382"/>
                    <a:pt x="5888" y="0"/>
                    <a:pt x="479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7"/>
            <p:cNvSpPr/>
            <p:nvPr/>
          </p:nvSpPr>
          <p:spPr>
            <a:xfrm>
              <a:off x="4204675" y="1703325"/>
              <a:ext cx="233100" cy="255825"/>
            </a:xfrm>
            <a:custGeom>
              <a:rect b="b" l="l" r="r" t="t"/>
              <a:pathLst>
                <a:path extrusionOk="0" h="10233" w="9324">
                  <a:moveTo>
                    <a:pt x="4800" y="0"/>
                  </a:moveTo>
                  <a:cubicBezTo>
                    <a:pt x="2636" y="0"/>
                    <a:pt x="711" y="1815"/>
                    <a:pt x="358" y="4263"/>
                  </a:cubicBezTo>
                  <a:cubicBezTo>
                    <a:pt x="1" y="6930"/>
                    <a:pt x="1560" y="9870"/>
                    <a:pt x="3930" y="10204"/>
                  </a:cubicBezTo>
                  <a:cubicBezTo>
                    <a:pt x="4072" y="10223"/>
                    <a:pt x="4214" y="10232"/>
                    <a:pt x="4356" y="10232"/>
                  </a:cubicBezTo>
                  <a:cubicBezTo>
                    <a:pt x="6579" y="10232"/>
                    <a:pt x="8630" y="7926"/>
                    <a:pt x="8966" y="5429"/>
                  </a:cubicBezTo>
                  <a:cubicBezTo>
                    <a:pt x="9323" y="2762"/>
                    <a:pt x="7680" y="345"/>
                    <a:pt x="5323" y="36"/>
                  </a:cubicBezTo>
                  <a:cubicBezTo>
                    <a:pt x="5147" y="12"/>
                    <a:pt x="4973" y="0"/>
                    <a:pt x="480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7"/>
            <p:cNvSpPr/>
            <p:nvPr/>
          </p:nvSpPr>
          <p:spPr>
            <a:xfrm>
              <a:off x="3882925" y="1653700"/>
              <a:ext cx="251525" cy="251000"/>
            </a:xfrm>
            <a:custGeom>
              <a:rect b="b" l="l" r="r" t="t"/>
              <a:pathLst>
                <a:path extrusionOk="0" h="10040" w="10061">
                  <a:moveTo>
                    <a:pt x="4697" y="0"/>
                  </a:moveTo>
                  <a:cubicBezTo>
                    <a:pt x="4203" y="0"/>
                    <a:pt x="3706" y="91"/>
                    <a:pt x="3227" y="283"/>
                  </a:cubicBezTo>
                  <a:cubicBezTo>
                    <a:pt x="1000" y="1175"/>
                    <a:pt x="0" y="3914"/>
                    <a:pt x="1000" y="6402"/>
                  </a:cubicBezTo>
                  <a:cubicBezTo>
                    <a:pt x="1823" y="8459"/>
                    <a:pt x="3869" y="10040"/>
                    <a:pt x="5809" y="10040"/>
                  </a:cubicBezTo>
                  <a:cubicBezTo>
                    <a:pt x="6227" y="10040"/>
                    <a:pt x="6641" y="9966"/>
                    <a:pt x="7037" y="9808"/>
                  </a:cubicBezTo>
                  <a:cubicBezTo>
                    <a:pt x="9275" y="8915"/>
                    <a:pt x="10061" y="5652"/>
                    <a:pt x="9061" y="3176"/>
                  </a:cubicBezTo>
                  <a:cubicBezTo>
                    <a:pt x="8284" y="1221"/>
                    <a:pt x="6508" y="0"/>
                    <a:pt x="4697"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19" name="Google Shape;319;p37"/>
          <p:cNvPicPr preferRelativeResize="0"/>
          <p:nvPr/>
        </p:nvPicPr>
        <p:blipFill>
          <a:blip r:embed="rId3">
            <a:alphaModFix/>
          </a:blip>
          <a:stretch>
            <a:fillRect/>
          </a:stretch>
        </p:blipFill>
        <p:spPr>
          <a:xfrm>
            <a:off x="1543912" y="1146628"/>
            <a:ext cx="6056176" cy="3708350"/>
          </a:xfrm>
          <a:prstGeom prst="rect">
            <a:avLst/>
          </a:prstGeom>
          <a:noFill/>
          <a:ln cap="flat" cmpd="sng" w="28575">
            <a:solidFill>
              <a:srgbClr val="000000"/>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8"/>
          <p:cNvSpPr txBox="1"/>
          <p:nvPr>
            <p:ph type="title"/>
          </p:nvPr>
        </p:nvSpPr>
        <p:spPr>
          <a:xfrm>
            <a:off x="956250" y="126200"/>
            <a:ext cx="7231500" cy="56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t>Sequence Diagram 3</a:t>
            </a:r>
            <a:endParaRPr sz="3400"/>
          </a:p>
        </p:txBody>
      </p:sp>
      <p:sp>
        <p:nvSpPr>
          <p:cNvPr id="325" name="Google Shape;325;p38"/>
          <p:cNvSpPr/>
          <p:nvPr/>
        </p:nvSpPr>
        <p:spPr>
          <a:xfrm flipH="1" rot="-9939064">
            <a:off x="-700427" y="3862786"/>
            <a:ext cx="3566984" cy="1986827"/>
          </a:xfrm>
          <a:custGeom>
            <a:rect b="b" l="l" r="r" t="t"/>
            <a:pathLst>
              <a:path extrusionOk="0" h="17295" w="31050">
                <a:moveTo>
                  <a:pt x="15679" y="1"/>
                </a:moveTo>
                <a:cubicBezTo>
                  <a:pt x="14519" y="1"/>
                  <a:pt x="13344" y="618"/>
                  <a:pt x="12317" y="1104"/>
                </a:cubicBezTo>
                <a:cubicBezTo>
                  <a:pt x="11634" y="1430"/>
                  <a:pt x="10937" y="1763"/>
                  <a:pt x="10379" y="2272"/>
                </a:cubicBezTo>
                <a:cubicBezTo>
                  <a:pt x="9780" y="2820"/>
                  <a:pt x="9371" y="3537"/>
                  <a:pt x="8941" y="4226"/>
                </a:cubicBezTo>
                <a:cubicBezTo>
                  <a:pt x="7975" y="5775"/>
                  <a:pt x="6796" y="7283"/>
                  <a:pt x="5164" y="8101"/>
                </a:cubicBezTo>
                <a:cubicBezTo>
                  <a:pt x="3719" y="8821"/>
                  <a:pt x="1921" y="9019"/>
                  <a:pt x="895" y="10263"/>
                </a:cubicBezTo>
                <a:cubicBezTo>
                  <a:pt x="22" y="11323"/>
                  <a:pt x="1" y="12928"/>
                  <a:pt x="635" y="14148"/>
                </a:cubicBezTo>
                <a:cubicBezTo>
                  <a:pt x="1269" y="15367"/>
                  <a:pt x="2458" y="16227"/>
                  <a:pt x="3740" y="16726"/>
                </a:cubicBezTo>
                <a:cubicBezTo>
                  <a:pt x="4711" y="17104"/>
                  <a:pt x="5738" y="17294"/>
                  <a:pt x="6770" y="17294"/>
                </a:cubicBezTo>
                <a:cubicBezTo>
                  <a:pt x="7355" y="17294"/>
                  <a:pt x="7941" y="17233"/>
                  <a:pt x="8519" y="17110"/>
                </a:cubicBezTo>
                <a:cubicBezTo>
                  <a:pt x="11246" y="16525"/>
                  <a:pt x="13498" y="14626"/>
                  <a:pt x="16128" y="13680"/>
                </a:cubicBezTo>
                <a:cubicBezTo>
                  <a:pt x="17366" y="13238"/>
                  <a:pt x="18663" y="13016"/>
                  <a:pt x="19964" y="13016"/>
                </a:cubicBezTo>
                <a:cubicBezTo>
                  <a:pt x="20939" y="13016"/>
                  <a:pt x="21917" y="13141"/>
                  <a:pt x="22872" y="13392"/>
                </a:cubicBezTo>
                <a:cubicBezTo>
                  <a:pt x="24015" y="13694"/>
                  <a:pt x="25114" y="14179"/>
                  <a:pt x="26278" y="14394"/>
                </a:cubicBezTo>
                <a:cubicBezTo>
                  <a:pt x="26633" y="14460"/>
                  <a:pt x="26999" y="14498"/>
                  <a:pt x="27364" y="14498"/>
                </a:cubicBezTo>
                <a:cubicBezTo>
                  <a:pt x="28200" y="14498"/>
                  <a:pt x="29025" y="14299"/>
                  <a:pt x="29674" y="13787"/>
                </a:cubicBezTo>
                <a:cubicBezTo>
                  <a:pt x="30696" y="12976"/>
                  <a:pt x="31050" y="11500"/>
                  <a:pt x="30714" y="10235"/>
                </a:cubicBezTo>
                <a:cubicBezTo>
                  <a:pt x="30374" y="8974"/>
                  <a:pt x="29439" y="7934"/>
                  <a:pt x="28333" y="7241"/>
                </a:cubicBezTo>
                <a:cubicBezTo>
                  <a:pt x="27224" y="6548"/>
                  <a:pt x="25949" y="6170"/>
                  <a:pt x="24677" y="5886"/>
                </a:cubicBezTo>
                <a:cubicBezTo>
                  <a:pt x="23870" y="5706"/>
                  <a:pt x="23042" y="5557"/>
                  <a:pt x="22314" y="5169"/>
                </a:cubicBezTo>
                <a:cubicBezTo>
                  <a:pt x="21115" y="4528"/>
                  <a:pt x="20339" y="3332"/>
                  <a:pt x="19486" y="2265"/>
                </a:cubicBezTo>
                <a:cubicBezTo>
                  <a:pt x="18658" y="1232"/>
                  <a:pt x="17677" y="387"/>
                  <a:pt x="16361" y="78"/>
                </a:cubicBezTo>
                <a:cubicBezTo>
                  <a:pt x="16135" y="25"/>
                  <a:pt x="15907" y="1"/>
                  <a:pt x="15679" y="1"/>
                </a:cubicBezTo>
                <a:close/>
              </a:path>
            </a:pathLst>
          </a:custGeom>
          <a:solidFill>
            <a:schemeClr val="dk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6" name="Google Shape;326;p38"/>
          <p:cNvGrpSpPr/>
          <p:nvPr/>
        </p:nvGrpSpPr>
        <p:grpSpPr>
          <a:xfrm flipH="1" rot="-8913530">
            <a:off x="7776176" y="-125278"/>
            <a:ext cx="1671270" cy="1268597"/>
            <a:chOff x="3432850" y="1653700"/>
            <a:chExt cx="1004925" cy="762800"/>
          </a:xfrm>
        </p:grpSpPr>
        <p:sp>
          <p:nvSpPr>
            <p:cNvPr id="327" name="Google Shape;327;p38"/>
            <p:cNvSpPr/>
            <p:nvPr/>
          </p:nvSpPr>
          <p:spPr>
            <a:xfrm>
              <a:off x="3741525" y="1983850"/>
              <a:ext cx="581650" cy="432650"/>
            </a:xfrm>
            <a:custGeom>
              <a:rect b="b" l="l" r="r" t="t"/>
              <a:pathLst>
                <a:path extrusionOk="0" h="17306" w="23266">
                  <a:moveTo>
                    <a:pt x="13185" y="0"/>
                  </a:moveTo>
                  <a:cubicBezTo>
                    <a:pt x="8166" y="0"/>
                    <a:pt x="3393" y="2938"/>
                    <a:pt x="1286" y="7853"/>
                  </a:cubicBezTo>
                  <a:cubicBezTo>
                    <a:pt x="1203" y="8043"/>
                    <a:pt x="1132" y="8234"/>
                    <a:pt x="1072" y="8412"/>
                  </a:cubicBezTo>
                  <a:cubicBezTo>
                    <a:pt x="1" y="11722"/>
                    <a:pt x="1596" y="15354"/>
                    <a:pt x="4858" y="16759"/>
                  </a:cubicBezTo>
                  <a:cubicBezTo>
                    <a:pt x="5729" y="17130"/>
                    <a:pt x="6631" y="17305"/>
                    <a:pt x="7519" y="17305"/>
                  </a:cubicBezTo>
                  <a:cubicBezTo>
                    <a:pt x="8937" y="17305"/>
                    <a:pt x="10316" y="16857"/>
                    <a:pt x="11466" y="16044"/>
                  </a:cubicBezTo>
                  <a:cubicBezTo>
                    <a:pt x="12978" y="14949"/>
                    <a:pt x="14729" y="14258"/>
                    <a:pt x="16586" y="13985"/>
                  </a:cubicBezTo>
                  <a:cubicBezTo>
                    <a:pt x="18848" y="13663"/>
                    <a:pt x="20896" y="12199"/>
                    <a:pt x="21860" y="9948"/>
                  </a:cubicBezTo>
                  <a:cubicBezTo>
                    <a:pt x="23265" y="6698"/>
                    <a:pt x="21908" y="2959"/>
                    <a:pt x="18848" y="1316"/>
                  </a:cubicBezTo>
                  <a:cubicBezTo>
                    <a:pt x="18670" y="1233"/>
                    <a:pt x="18491" y="1126"/>
                    <a:pt x="18289" y="1054"/>
                  </a:cubicBezTo>
                  <a:cubicBezTo>
                    <a:pt x="16622" y="339"/>
                    <a:pt x="14890" y="0"/>
                    <a:pt x="13185"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8"/>
            <p:cNvSpPr/>
            <p:nvPr/>
          </p:nvSpPr>
          <p:spPr>
            <a:xfrm>
              <a:off x="3620975" y="1758725"/>
              <a:ext cx="251550" cy="251025"/>
            </a:xfrm>
            <a:custGeom>
              <a:rect b="b" l="l" r="r" t="t"/>
              <a:pathLst>
                <a:path extrusionOk="0" h="10041" w="10062">
                  <a:moveTo>
                    <a:pt x="4704" y="1"/>
                  </a:moveTo>
                  <a:cubicBezTo>
                    <a:pt x="4208" y="1"/>
                    <a:pt x="3709" y="92"/>
                    <a:pt x="3227" y="284"/>
                  </a:cubicBezTo>
                  <a:cubicBezTo>
                    <a:pt x="1001" y="1177"/>
                    <a:pt x="1" y="3916"/>
                    <a:pt x="1001" y="6392"/>
                  </a:cubicBezTo>
                  <a:cubicBezTo>
                    <a:pt x="1824" y="8450"/>
                    <a:pt x="3873" y="10041"/>
                    <a:pt x="5814" y="10041"/>
                  </a:cubicBezTo>
                  <a:cubicBezTo>
                    <a:pt x="6231" y="10041"/>
                    <a:pt x="6643" y="9967"/>
                    <a:pt x="7037" y="9809"/>
                  </a:cubicBezTo>
                  <a:cubicBezTo>
                    <a:pt x="9276" y="8916"/>
                    <a:pt x="10061" y="5654"/>
                    <a:pt x="9061" y="3166"/>
                  </a:cubicBezTo>
                  <a:cubicBezTo>
                    <a:pt x="8286" y="1213"/>
                    <a:pt x="6513" y="1"/>
                    <a:pt x="4704" y="1"/>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8"/>
            <p:cNvSpPr/>
            <p:nvPr/>
          </p:nvSpPr>
          <p:spPr>
            <a:xfrm>
              <a:off x="3432850" y="2013400"/>
              <a:ext cx="275375" cy="231925"/>
            </a:xfrm>
            <a:custGeom>
              <a:rect b="b" l="l" r="r" t="t"/>
              <a:pathLst>
                <a:path extrusionOk="0" h="9277" w="11015">
                  <a:moveTo>
                    <a:pt x="4790" y="0"/>
                  </a:moveTo>
                  <a:cubicBezTo>
                    <a:pt x="3514" y="0"/>
                    <a:pt x="2301" y="516"/>
                    <a:pt x="1501" y="1527"/>
                  </a:cubicBezTo>
                  <a:cubicBezTo>
                    <a:pt x="1" y="3397"/>
                    <a:pt x="477" y="6290"/>
                    <a:pt x="2573" y="7957"/>
                  </a:cubicBezTo>
                  <a:cubicBezTo>
                    <a:pt x="3645" y="8810"/>
                    <a:pt x="5041" y="9276"/>
                    <a:pt x="6351" y="9276"/>
                  </a:cubicBezTo>
                  <a:cubicBezTo>
                    <a:pt x="7600" y="9276"/>
                    <a:pt x="8769" y="8851"/>
                    <a:pt x="9502" y="7933"/>
                  </a:cubicBezTo>
                  <a:cubicBezTo>
                    <a:pt x="11014" y="6064"/>
                    <a:pt x="10097" y="2849"/>
                    <a:pt x="8002" y="1158"/>
                  </a:cubicBezTo>
                  <a:cubicBezTo>
                    <a:pt x="7033" y="382"/>
                    <a:pt x="5888" y="0"/>
                    <a:pt x="479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8"/>
            <p:cNvSpPr/>
            <p:nvPr/>
          </p:nvSpPr>
          <p:spPr>
            <a:xfrm>
              <a:off x="4204675" y="1703325"/>
              <a:ext cx="233100" cy="255825"/>
            </a:xfrm>
            <a:custGeom>
              <a:rect b="b" l="l" r="r" t="t"/>
              <a:pathLst>
                <a:path extrusionOk="0" h="10233" w="9324">
                  <a:moveTo>
                    <a:pt x="4800" y="0"/>
                  </a:moveTo>
                  <a:cubicBezTo>
                    <a:pt x="2636" y="0"/>
                    <a:pt x="711" y="1815"/>
                    <a:pt x="358" y="4263"/>
                  </a:cubicBezTo>
                  <a:cubicBezTo>
                    <a:pt x="1" y="6930"/>
                    <a:pt x="1560" y="9870"/>
                    <a:pt x="3930" y="10204"/>
                  </a:cubicBezTo>
                  <a:cubicBezTo>
                    <a:pt x="4072" y="10223"/>
                    <a:pt x="4214" y="10232"/>
                    <a:pt x="4356" y="10232"/>
                  </a:cubicBezTo>
                  <a:cubicBezTo>
                    <a:pt x="6579" y="10232"/>
                    <a:pt x="8630" y="7926"/>
                    <a:pt x="8966" y="5429"/>
                  </a:cubicBezTo>
                  <a:cubicBezTo>
                    <a:pt x="9323" y="2762"/>
                    <a:pt x="7680" y="345"/>
                    <a:pt x="5323" y="36"/>
                  </a:cubicBezTo>
                  <a:cubicBezTo>
                    <a:pt x="5147" y="12"/>
                    <a:pt x="4973" y="0"/>
                    <a:pt x="480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8"/>
            <p:cNvSpPr/>
            <p:nvPr/>
          </p:nvSpPr>
          <p:spPr>
            <a:xfrm>
              <a:off x="3882925" y="1653700"/>
              <a:ext cx="251525" cy="251000"/>
            </a:xfrm>
            <a:custGeom>
              <a:rect b="b" l="l" r="r" t="t"/>
              <a:pathLst>
                <a:path extrusionOk="0" h="10040" w="10061">
                  <a:moveTo>
                    <a:pt x="4697" y="0"/>
                  </a:moveTo>
                  <a:cubicBezTo>
                    <a:pt x="4203" y="0"/>
                    <a:pt x="3706" y="91"/>
                    <a:pt x="3227" y="283"/>
                  </a:cubicBezTo>
                  <a:cubicBezTo>
                    <a:pt x="1000" y="1175"/>
                    <a:pt x="0" y="3914"/>
                    <a:pt x="1000" y="6402"/>
                  </a:cubicBezTo>
                  <a:cubicBezTo>
                    <a:pt x="1823" y="8459"/>
                    <a:pt x="3869" y="10040"/>
                    <a:pt x="5809" y="10040"/>
                  </a:cubicBezTo>
                  <a:cubicBezTo>
                    <a:pt x="6227" y="10040"/>
                    <a:pt x="6641" y="9966"/>
                    <a:pt x="7037" y="9808"/>
                  </a:cubicBezTo>
                  <a:cubicBezTo>
                    <a:pt x="9275" y="8915"/>
                    <a:pt x="10061" y="5652"/>
                    <a:pt x="9061" y="3176"/>
                  </a:cubicBezTo>
                  <a:cubicBezTo>
                    <a:pt x="8284" y="1221"/>
                    <a:pt x="6508" y="0"/>
                    <a:pt x="4697"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32" name="Google Shape;332;p38"/>
          <p:cNvPicPr preferRelativeResize="0"/>
          <p:nvPr/>
        </p:nvPicPr>
        <p:blipFill>
          <a:blip r:embed="rId3">
            <a:alphaModFix/>
          </a:blip>
          <a:stretch>
            <a:fillRect/>
          </a:stretch>
        </p:blipFill>
        <p:spPr>
          <a:xfrm>
            <a:off x="2696125" y="852325"/>
            <a:ext cx="3751751" cy="4171526"/>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9"/>
          <p:cNvSpPr txBox="1"/>
          <p:nvPr>
            <p:ph type="title"/>
          </p:nvPr>
        </p:nvSpPr>
        <p:spPr>
          <a:xfrm>
            <a:off x="956250" y="126200"/>
            <a:ext cx="7231500" cy="56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t>Sequence Diagram 4</a:t>
            </a:r>
            <a:endParaRPr sz="3400"/>
          </a:p>
        </p:txBody>
      </p:sp>
      <p:sp>
        <p:nvSpPr>
          <p:cNvPr id="338" name="Google Shape;338;p39"/>
          <p:cNvSpPr/>
          <p:nvPr/>
        </p:nvSpPr>
        <p:spPr>
          <a:xfrm flipH="1" rot="-9939064">
            <a:off x="-700427" y="3862786"/>
            <a:ext cx="3566984" cy="1986827"/>
          </a:xfrm>
          <a:custGeom>
            <a:rect b="b" l="l" r="r" t="t"/>
            <a:pathLst>
              <a:path extrusionOk="0" h="17295" w="31050">
                <a:moveTo>
                  <a:pt x="15679" y="1"/>
                </a:moveTo>
                <a:cubicBezTo>
                  <a:pt x="14519" y="1"/>
                  <a:pt x="13344" y="618"/>
                  <a:pt x="12317" y="1104"/>
                </a:cubicBezTo>
                <a:cubicBezTo>
                  <a:pt x="11634" y="1430"/>
                  <a:pt x="10937" y="1763"/>
                  <a:pt x="10379" y="2272"/>
                </a:cubicBezTo>
                <a:cubicBezTo>
                  <a:pt x="9780" y="2820"/>
                  <a:pt x="9371" y="3537"/>
                  <a:pt x="8941" y="4226"/>
                </a:cubicBezTo>
                <a:cubicBezTo>
                  <a:pt x="7975" y="5775"/>
                  <a:pt x="6796" y="7283"/>
                  <a:pt x="5164" y="8101"/>
                </a:cubicBezTo>
                <a:cubicBezTo>
                  <a:pt x="3719" y="8821"/>
                  <a:pt x="1921" y="9019"/>
                  <a:pt x="895" y="10263"/>
                </a:cubicBezTo>
                <a:cubicBezTo>
                  <a:pt x="22" y="11323"/>
                  <a:pt x="1" y="12928"/>
                  <a:pt x="635" y="14148"/>
                </a:cubicBezTo>
                <a:cubicBezTo>
                  <a:pt x="1269" y="15367"/>
                  <a:pt x="2458" y="16227"/>
                  <a:pt x="3740" y="16726"/>
                </a:cubicBezTo>
                <a:cubicBezTo>
                  <a:pt x="4711" y="17104"/>
                  <a:pt x="5738" y="17294"/>
                  <a:pt x="6770" y="17294"/>
                </a:cubicBezTo>
                <a:cubicBezTo>
                  <a:pt x="7355" y="17294"/>
                  <a:pt x="7941" y="17233"/>
                  <a:pt x="8519" y="17110"/>
                </a:cubicBezTo>
                <a:cubicBezTo>
                  <a:pt x="11246" y="16525"/>
                  <a:pt x="13498" y="14626"/>
                  <a:pt x="16128" y="13680"/>
                </a:cubicBezTo>
                <a:cubicBezTo>
                  <a:pt x="17366" y="13238"/>
                  <a:pt x="18663" y="13016"/>
                  <a:pt x="19964" y="13016"/>
                </a:cubicBezTo>
                <a:cubicBezTo>
                  <a:pt x="20939" y="13016"/>
                  <a:pt x="21917" y="13141"/>
                  <a:pt x="22872" y="13392"/>
                </a:cubicBezTo>
                <a:cubicBezTo>
                  <a:pt x="24015" y="13694"/>
                  <a:pt x="25114" y="14179"/>
                  <a:pt x="26278" y="14394"/>
                </a:cubicBezTo>
                <a:cubicBezTo>
                  <a:pt x="26633" y="14460"/>
                  <a:pt x="26999" y="14498"/>
                  <a:pt x="27364" y="14498"/>
                </a:cubicBezTo>
                <a:cubicBezTo>
                  <a:pt x="28200" y="14498"/>
                  <a:pt x="29025" y="14299"/>
                  <a:pt x="29674" y="13787"/>
                </a:cubicBezTo>
                <a:cubicBezTo>
                  <a:pt x="30696" y="12976"/>
                  <a:pt x="31050" y="11500"/>
                  <a:pt x="30714" y="10235"/>
                </a:cubicBezTo>
                <a:cubicBezTo>
                  <a:pt x="30374" y="8974"/>
                  <a:pt x="29439" y="7934"/>
                  <a:pt x="28333" y="7241"/>
                </a:cubicBezTo>
                <a:cubicBezTo>
                  <a:pt x="27224" y="6548"/>
                  <a:pt x="25949" y="6170"/>
                  <a:pt x="24677" y="5886"/>
                </a:cubicBezTo>
                <a:cubicBezTo>
                  <a:pt x="23870" y="5706"/>
                  <a:pt x="23042" y="5557"/>
                  <a:pt x="22314" y="5169"/>
                </a:cubicBezTo>
                <a:cubicBezTo>
                  <a:pt x="21115" y="4528"/>
                  <a:pt x="20339" y="3332"/>
                  <a:pt x="19486" y="2265"/>
                </a:cubicBezTo>
                <a:cubicBezTo>
                  <a:pt x="18658" y="1232"/>
                  <a:pt x="17677" y="387"/>
                  <a:pt x="16361" y="78"/>
                </a:cubicBezTo>
                <a:cubicBezTo>
                  <a:pt x="16135" y="25"/>
                  <a:pt x="15907" y="1"/>
                  <a:pt x="15679" y="1"/>
                </a:cubicBezTo>
                <a:close/>
              </a:path>
            </a:pathLst>
          </a:custGeom>
          <a:solidFill>
            <a:schemeClr val="dk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9" name="Google Shape;339;p39"/>
          <p:cNvGrpSpPr/>
          <p:nvPr/>
        </p:nvGrpSpPr>
        <p:grpSpPr>
          <a:xfrm flipH="1" rot="-8913530">
            <a:off x="7776176" y="-125278"/>
            <a:ext cx="1671270" cy="1268597"/>
            <a:chOff x="3432850" y="1653700"/>
            <a:chExt cx="1004925" cy="762800"/>
          </a:xfrm>
        </p:grpSpPr>
        <p:sp>
          <p:nvSpPr>
            <p:cNvPr id="340" name="Google Shape;340;p39"/>
            <p:cNvSpPr/>
            <p:nvPr/>
          </p:nvSpPr>
          <p:spPr>
            <a:xfrm>
              <a:off x="3741525" y="1983850"/>
              <a:ext cx="581650" cy="432650"/>
            </a:xfrm>
            <a:custGeom>
              <a:rect b="b" l="l" r="r" t="t"/>
              <a:pathLst>
                <a:path extrusionOk="0" h="17306" w="23266">
                  <a:moveTo>
                    <a:pt x="13185" y="0"/>
                  </a:moveTo>
                  <a:cubicBezTo>
                    <a:pt x="8166" y="0"/>
                    <a:pt x="3393" y="2938"/>
                    <a:pt x="1286" y="7853"/>
                  </a:cubicBezTo>
                  <a:cubicBezTo>
                    <a:pt x="1203" y="8043"/>
                    <a:pt x="1132" y="8234"/>
                    <a:pt x="1072" y="8412"/>
                  </a:cubicBezTo>
                  <a:cubicBezTo>
                    <a:pt x="1" y="11722"/>
                    <a:pt x="1596" y="15354"/>
                    <a:pt x="4858" y="16759"/>
                  </a:cubicBezTo>
                  <a:cubicBezTo>
                    <a:pt x="5729" y="17130"/>
                    <a:pt x="6631" y="17305"/>
                    <a:pt x="7519" y="17305"/>
                  </a:cubicBezTo>
                  <a:cubicBezTo>
                    <a:pt x="8937" y="17305"/>
                    <a:pt x="10316" y="16857"/>
                    <a:pt x="11466" y="16044"/>
                  </a:cubicBezTo>
                  <a:cubicBezTo>
                    <a:pt x="12978" y="14949"/>
                    <a:pt x="14729" y="14258"/>
                    <a:pt x="16586" y="13985"/>
                  </a:cubicBezTo>
                  <a:cubicBezTo>
                    <a:pt x="18848" y="13663"/>
                    <a:pt x="20896" y="12199"/>
                    <a:pt x="21860" y="9948"/>
                  </a:cubicBezTo>
                  <a:cubicBezTo>
                    <a:pt x="23265" y="6698"/>
                    <a:pt x="21908" y="2959"/>
                    <a:pt x="18848" y="1316"/>
                  </a:cubicBezTo>
                  <a:cubicBezTo>
                    <a:pt x="18670" y="1233"/>
                    <a:pt x="18491" y="1126"/>
                    <a:pt x="18289" y="1054"/>
                  </a:cubicBezTo>
                  <a:cubicBezTo>
                    <a:pt x="16622" y="339"/>
                    <a:pt x="14890" y="0"/>
                    <a:pt x="13185"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9"/>
            <p:cNvSpPr/>
            <p:nvPr/>
          </p:nvSpPr>
          <p:spPr>
            <a:xfrm>
              <a:off x="3620975" y="1758725"/>
              <a:ext cx="251550" cy="251025"/>
            </a:xfrm>
            <a:custGeom>
              <a:rect b="b" l="l" r="r" t="t"/>
              <a:pathLst>
                <a:path extrusionOk="0" h="10041" w="10062">
                  <a:moveTo>
                    <a:pt x="4704" y="1"/>
                  </a:moveTo>
                  <a:cubicBezTo>
                    <a:pt x="4208" y="1"/>
                    <a:pt x="3709" y="92"/>
                    <a:pt x="3227" y="284"/>
                  </a:cubicBezTo>
                  <a:cubicBezTo>
                    <a:pt x="1001" y="1177"/>
                    <a:pt x="1" y="3916"/>
                    <a:pt x="1001" y="6392"/>
                  </a:cubicBezTo>
                  <a:cubicBezTo>
                    <a:pt x="1824" y="8450"/>
                    <a:pt x="3873" y="10041"/>
                    <a:pt x="5814" y="10041"/>
                  </a:cubicBezTo>
                  <a:cubicBezTo>
                    <a:pt x="6231" y="10041"/>
                    <a:pt x="6643" y="9967"/>
                    <a:pt x="7037" y="9809"/>
                  </a:cubicBezTo>
                  <a:cubicBezTo>
                    <a:pt x="9276" y="8916"/>
                    <a:pt x="10061" y="5654"/>
                    <a:pt x="9061" y="3166"/>
                  </a:cubicBezTo>
                  <a:cubicBezTo>
                    <a:pt x="8286" y="1213"/>
                    <a:pt x="6513" y="1"/>
                    <a:pt x="4704" y="1"/>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9"/>
            <p:cNvSpPr/>
            <p:nvPr/>
          </p:nvSpPr>
          <p:spPr>
            <a:xfrm>
              <a:off x="3432850" y="2013400"/>
              <a:ext cx="275375" cy="231925"/>
            </a:xfrm>
            <a:custGeom>
              <a:rect b="b" l="l" r="r" t="t"/>
              <a:pathLst>
                <a:path extrusionOk="0" h="9277" w="11015">
                  <a:moveTo>
                    <a:pt x="4790" y="0"/>
                  </a:moveTo>
                  <a:cubicBezTo>
                    <a:pt x="3514" y="0"/>
                    <a:pt x="2301" y="516"/>
                    <a:pt x="1501" y="1527"/>
                  </a:cubicBezTo>
                  <a:cubicBezTo>
                    <a:pt x="1" y="3397"/>
                    <a:pt x="477" y="6290"/>
                    <a:pt x="2573" y="7957"/>
                  </a:cubicBezTo>
                  <a:cubicBezTo>
                    <a:pt x="3645" y="8810"/>
                    <a:pt x="5041" y="9276"/>
                    <a:pt x="6351" y="9276"/>
                  </a:cubicBezTo>
                  <a:cubicBezTo>
                    <a:pt x="7600" y="9276"/>
                    <a:pt x="8769" y="8851"/>
                    <a:pt x="9502" y="7933"/>
                  </a:cubicBezTo>
                  <a:cubicBezTo>
                    <a:pt x="11014" y="6064"/>
                    <a:pt x="10097" y="2849"/>
                    <a:pt x="8002" y="1158"/>
                  </a:cubicBezTo>
                  <a:cubicBezTo>
                    <a:pt x="7033" y="382"/>
                    <a:pt x="5888" y="0"/>
                    <a:pt x="479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9"/>
            <p:cNvSpPr/>
            <p:nvPr/>
          </p:nvSpPr>
          <p:spPr>
            <a:xfrm>
              <a:off x="4204675" y="1703325"/>
              <a:ext cx="233100" cy="255825"/>
            </a:xfrm>
            <a:custGeom>
              <a:rect b="b" l="l" r="r" t="t"/>
              <a:pathLst>
                <a:path extrusionOk="0" h="10233" w="9324">
                  <a:moveTo>
                    <a:pt x="4800" y="0"/>
                  </a:moveTo>
                  <a:cubicBezTo>
                    <a:pt x="2636" y="0"/>
                    <a:pt x="711" y="1815"/>
                    <a:pt x="358" y="4263"/>
                  </a:cubicBezTo>
                  <a:cubicBezTo>
                    <a:pt x="1" y="6930"/>
                    <a:pt x="1560" y="9870"/>
                    <a:pt x="3930" y="10204"/>
                  </a:cubicBezTo>
                  <a:cubicBezTo>
                    <a:pt x="4072" y="10223"/>
                    <a:pt x="4214" y="10232"/>
                    <a:pt x="4356" y="10232"/>
                  </a:cubicBezTo>
                  <a:cubicBezTo>
                    <a:pt x="6579" y="10232"/>
                    <a:pt x="8630" y="7926"/>
                    <a:pt x="8966" y="5429"/>
                  </a:cubicBezTo>
                  <a:cubicBezTo>
                    <a:pt x="9323" y="2762"/>
                    <a:pt x="7680" y="345"/>
                    <a:pt x="5323" y="36"/>
                  </a:cubicBezTo>
                  <a:cubicBezTo>
                    <a:pt x="5147" y="12"/>
                    <a:pt x="4973" y="0"/>
                    <a:pt x="480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9"/>
            <p:cNvSpPr/>
            <p:nvPr/>
          </p:nvSpPr>
          <p:spPr>
            <a:xfrm>
              <a:off x="3882925" y="1653700"/>
              <a:ext cx="251525" cy="251000"/>
            </a:xfrm>
            <a:custGeom>
              <a:rect b="b" l="l" r="r" t="t"/>
              <a:pathLst>
                <a:path extrusionOk="0" h="10040" w="10061">
                  <a:moveTo>
                    <a:pt x="4697" y="0"/>
                  </a:moveTo>
                  <a:cubicBezTo>
                    <a:pt x="4203" y="0"/>
                    <a:pt x="3706" y="91"/>
                    <a:pt x="3227" y="283"/>
                  </a:cubicBezTo>
                  <a:cubicBezTo>
                    <a:pt x="1000" y="1175"/>
                    <a:pt x="0" y="3914"/>
                    <a:pt x="1000" y="6402"/>
                  </a:cubicBezTo>
                  <a:cubicBezTo>
                    <a:pt x="1823" y="8459"/>
                    <a:pt x="3869" y="10040"/>
                    <a:pt x="5809" y="10040"/>
                  </a:cubicBezTo>
                  <a:cubicBezTo>
                    <a:pt x="6227" y="10040"/>
                    <a:pt x="6641" y="9966"/>
                    <a:pt x="7037" y="9808"/>
                  </a:cubicBezTo>
                  <a:cubicBezTo>
                    <a:pt x="9275" y="8915"/>
                    <a:pt x="10061" y="5652"/>
                    <a:pt x="9061" y="3176"/>
                  </a:cubicBezTo>
                  <a:cubicBezTo>
                    <a:pt x="8284" y="1221"/>
                    <a:pt x="6508" y="0"/>
                    <a:pt x="4697"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45" name="Google Shape;345;p39"/>
          <p:cNvPicPr preferRelativeResize="0"/>
          <p:nvPr/>
        </p:nvPicPr>
        <p:blipFill>
          <a:blip r:embed="rId3">
            <a:alphaModFix/>
          </a:blip>
          <a:stretch>
            <a:fillRect/>
          </a:stretch>
        </p:blipFill>
        <p:spPr>
          <a:xfrm>
            <a:off x="1364800" y="1045048"/>
            <a:ext cx="6414399" cy="3825000"/>
          </a:xfrm>
          <a:prstGeom prst="rect">
            <a:avLst/>
          </a:prstGeom>
          <a:noFill/>
          <a:ln cap="flat" cmpd="sng" w="28575">
            <a:solidFill>
              <a:srgbClr val="000000"/>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0"/>
          <p:cNvSpPr txBox="1"/>
          <p:nvPr>
            <p:ph type="title"/>
          </p:nvPr>
        </p:nvSpPr>
        <p:spPr>
          <a:xfrm>
            <a:off x="956250" y="126200"/>
            <a:ext cx="7231500" cy="56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t>Sequence Diagram 5</a:t>
            </a:r>
            <a:endParaRPr sz="3400"/>
          </a:p>
        </p:txBody>
      </p:sp>
      <p:sp>
        <p:nvSpPr>
          <p:cNvPr id="351" name="Google Shape;351;p40"/>
          <p:cNvSpPr/>
          <p:nvPr/>
        </p:nvSpPr>
        <p:spPr>
          <a:xfrm flipH="1" rot="-9939064">
            <a:off x="-700427" y="3862786"/>
            <a:ext cx="3566984" cy="1986827"/>
          </a:xfrm>
          <a:custGeom>
            <a:rect b="b" l="l" r="r" t="t"/>
            <a:pathLst>
              <a:path extrusionOk="0" h="17295" w="31050">
                <a:moveTo>
                  <a:pt x="15679" y="1"/>
                </a:moveTo>
                <a:cubicBezTo>
                  <a:pt x="14519" y="1"/>
                  <a:pt x="13344" y="618"/>
                  <a:pt x="12317" y="1104"/>
                </a:cubicBezTo>
                <a:cubicBezTo>
                  <a:pt x="11634" y="1430"/>
                  <a:pt x="10937" y="1763"/>
                  <a:pt x="10379" y="2272"/>
                </a:cubicBezTo>
                <a:cubicBezTo>
                  <a:pt x="9780" y="2820"/>
                  <a:pt x="9371" y="3537"/>
                  <a:pt x="8941" y="4226"/>
                </a:cubicBezTo>
                <a:cubicBezTo>
                  <a:pt x="7975" y="5775"/>
                  <a:pt x="6796" y="7283"/>
                  <a:pt x="5164" y="8101"/>
                </a:cubicBezTo>
                <a:cubicBezTo>
                  <a:pt x="3719" y="8821"/>
                  <a:pt x="1921" y="9019"/>
                  <a:pt x="895" y="10263"/>
                </a:cubicBezTo>
                <a:cubicBezTo>
                  <a:pt x="22" y="11323"/>
                  <a:pt x="1" y="12928"/>
                  <a:pt x="635" y="14148"/>
                </a:cubicBezTo>
                <a:cubicBezTo>
                  <a:pt x="1269" y="15367"/>
                  <a:pt x="2458" y="16227"/>
                  <a:pt x="3740" y="16726"/>
                </a:cubicBezTo>
                <a:cubicBezTo>
                  <a:pt x="4711" y="17104"/>
                  <a:pt x="5738" y="17294"/>
                  <a:pt x="6770" y="17294"/>
                </a:cubicBezTo>
                <a:cubicBezTo>
                  <a:pt x="7355" y="17294"/>
                  <a:pt x="7941" y="17233"/>
                  <a:pt x="8519" y="17110"/>
                </a:cubicBezTo>
                <a:cubicBezTo>
                  <a:pt x="11246" y="16525"/>
                  <a:pt x="13498" y="14626"/>
                  <a:pt x="16128" y="13680"/>
                </a:cubicBezTo>
                <a:cubicBezTo>
                  <a:pt x="17366" y="13238"/>
                  <a:pt x="18663" y="13016"/>
                  <a:pt x="19964" y="13016"/>
                </a:cubicBezTo>
                <a:cubicBezTo>
                  <a:pt x="20939" y="13016"/>
                  <a:pt x="21917" y="13141"/>
                  <a:pt x="22872" y="13392"/>
                </a:cubicBezTo>
                <a:cubicBezTo>
                  <a:pt x="24015" y="13694"/>
                  <a:pt x="25114" y="14179"/>
                  <a:pt x="26278" y="14394"/>
                </a:cubicBezTo>
                <a:cubicBezTo>
                  <a:pt x="26633" y="14460"/>
                  <a:pt x="26999" y="14498"/>
                  <a:pt x="27364" y="14498"/>
                </a:cubicBezTo>
                <a:cubicBezTo>
                  <a:pt x="28200" y="14498"/>
                  <a:pt x="29025" y="14299"/>
                  <a:pt x="29674" y="13787"/>
                </a:cubicBezTo>
                <a:cubicBezTo>
                  <a:pt x="30696" y="12976"/>
                  <a:pt x="31050" y="11500"/>
                  <a:pt x="30714" y="10235"/>
                </a:cubicBezTo>
                <a:cubicBezTo>
                  <a:pt x="30374" y="8974"/>
                  <a:pt x="29439" y="7934"/>
                  <a:pt x="28333" y="7241"/>
                </a:cubicBezTo>
                <a:cubicBezTo>
                  <a:pt x="27224" y="6548"/>
                  <a:pt x="25949" y="6170"/>
                  <a:pt x="24677" y="5886"/>
                </a:cubicBezTo>
                <a:cubicBezTo>
                  <a:pt x="23870" y="5706"/>
                  <a:pt x="23042" y="5557"/>
                  <a:pt x="22314" y="5169"/>
                </a:cubicBezTo>
                <a:cubicBezTo>
                  <a:pt x="21115" y="4528"/>
                  <a:pt x="20339" y="3332"/>
                  <a:pt x="19486" y="2265"/>
                </a:cubicBezTo>
                <a:cubicBezTo>
                  <a:pt x="18658" y="1232"/>
                  <a:pt x="17677" y="387"/>
                  <a:pt x="16361" y="78"/>
                </a:cubicBezTo>
                <a:cubicBezTo>
                  <a:pt x="16135" y="25"/>
                  <a:pt x="15907" y="1"/>
                  <a:pt x="15679" y="1"/>
                </a:cubicBezTo>
                <a:close/>
              </a:path>
            </a:pathLst>
          </a:custGeom>
          <a:solidFill>
            <a:schemeClr val="dk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 name="Google Shape;352;p40"/>
          <p:cNvGrpSpPr/>
          <p:nvPr/>
        </p:nvGrpSpPr>
        <p:grpSpPr>
          <a:xfrm flipH="1" rot="-8913530">
            <a:off x="7776176" y="-125278"/>
            <a:ext cx="1671270" cy="1268597"/>
            <a:chOff x="3432850" y="1653700"/>
            <a:chExt cx="1004925" cy="762800"/>
          </a:xfrm>
        </p:grpSpPr>
        <p:sp>
          <p:nvSpPr>
            <p:cNvPr id="353" name="Google Shape;353;p40"/>
            <p:cNvSpPr/>
            <p:nvPr/>
          </p:nvSpPr>
          <p:spPr>
            <a:xfrm>
              <a:off x="3741525" y="1983850"/>
              <a:ext cx="581650" cy="432650"/>
            </a:xfrm>
            <a:custGeom>
              <a:rect b="b" l="l" r="r" t="t"/>
              <a:pathLst>
                <a:path extrusionOk="0" h="17306" w="23266">
                  <a:moveTo>
                    <a:pt x="13185" y="0"/>
                  </a:moveTo>
                  <a:cubicBezTo>
                    <a:pt x="8166" y="0"/>
                    <a:pt x="3393" y="2938"/>
                    <a:pt x="1286" y="7853"/>
                  </a:cubicBezTo>
                  <a:cubicBezTo>
                    <a:pt x="1203" y="8043"/>
                    <a:pt x="1132" y="8234"/>
                    <a:pt x="1072" y="8412"/>
                  </a:cubicBezTo>
                  <a:cubicBezTo>
                    <a:pt x="1" y="11722"/>
                    <a:pt x="1596" y="15354"/>
                    <a:pt x="4858" y="16759"/>
                  </a:cubicBezTo>
                  <a:cubicBezTo>
                    <a:pt x="5729" y="17130"/>
                    <a:pt x="6631" y="17305"/>
                    <a:pt x="7519" y="17305"/>
                  </a:cubicBezTo>
                  <a:cubicBezTo>
                    <a:pt x="8937" y="17305"/>
                    <a:pt x="10316" y="16857"/>
                    <a:pt x="11466" y="16044"/>
                  </a:cubicBezTo>
                  <a:cubicBezTo>
                    <a:pt x="12978" y="14949"/>
                    <a:pt x="14729" y="14258"/>
                    <a:pt x="16586" y="13985"/>
                  </a:cubicBezTo>
                  <a:cubicBezTo>
                    <a:pt x="18848" y="13663"/>
                    <a:pt x="20896" y="12199"/>
                    <a:pt x="21860" y="9948"/>
                  </a:cubicBezTo>
                  <a:cubicBezTo>
                    <a:pt x="23265" y="6698"/>
                    <a:pt x="21908" y="2959"/>
                    <a:pt x="18848" y="1316"/>
                  </a:cubicBezTo>
                  <a:cubicBezTo>
                    <a:pt x="18670" y="1233"/>
                    <a:pt x="18491" y="1126"/>
                    <a:pt x="18289" y="1054"/>
                  </a:cubicBezTo>
                  <a:cubicBezTo>
                    <a:pt x="16622" y="339"/>
                    <a:pt x="14890" y="0"/>
                    <a:pt x="13185"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0"/>
            <p:cNvSpPr/>
            <p:nvPr/>
          </p:nvSpPr>
          <p:spPr>
            <a:xfrm>
              <a:off x="3620975" y="1758725"/>
              <a:ext cx="251550" cy="251025"/>
            </a:xfrm>
            <a:custGeom>
              <a:rect b="b" l="l" r="r" t="t"/>
              <a:pathLst>
                <a:path extrusionOk="0" h="10041" w="10062">
                  <a:moveTo>
                    <a:pt x="4704" y="1"/>
                  </a:moveTo>
                  <a:cubicBezTo>
                    <a:pt x="4208" y="1"/>
                    <a:pt x="3709" y="92"/>
                    <a:pt x="3227" y="284"/>
                  </a:cubicBezTo>
                  <a:cubicBezTo>
                    <a:pt x="1001" y="1177"/>
                    <a:pt x="1" y="3916"/>
                    <a:pt x="1001" y="6392"/>
                  </a:cubicBezTo>
                  <a:cubicBezTo>
                    <a:pt x="1824" y="8450"/>
                    <a:pt x="3873" y="10041"/>
                    <a:pt x="5814" y="10041"/>
                  </a:cubicBezTo>
                  <a:cubicBezTo>
                    <a:pt x="6231" y="10041"/>
                    <a:pt x="6643" y="9967"/>
                    <a:pt x="7037" y="9809"/>
                  </a:cubicBezTo>
                  <a:cubicBezTo>
                    <a:pt x="9276" y="8916"/>
                    <a:pt x="10061" y="5654"/>
                    <a:pt x="9061" y="3166"/>
                  </a:cubicBezTo>
                  <a:cubicBezTo>
                    <a:pt x="8286" y="1213"/>
                    <a:pt x="6513" y="1"/>
                    <a:pt x="4704" y="1"/>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0"/>
            <p:cNvSpPr/>
            <p:nvPr/>
          </p:nvSpPr>
          <p:spPr>
            <a:xfrm>
              <a:off x="3432850" y="2013400"/>
              <a:ext cx="275375" cy="231925"/>
            </a:xfrm>
            <a:custGeom>
              <a:rect b="b" l="l" r="r" t="t"/>
              <a:pathLst>
                <a:path extrusionOk="0" h="9277" w="11015">
                  <a:moveTo>
                    <a:pt x="4790" y="0"/>
                  </a:moveTo>
                  <a:cubicBezTo>
                    <a:pt x="3514" y="0"/>
                    <a:pt x="2301" y="516"/>
                    <a:pt x="1501" y="1527"/>
                  </a:cubicBezTo>
                  <a:cubicBezTo>
                    <a:pt x="1" y="3397"/>
                    <a:pt x="477" y="6290"/>
                    <a:pt x="2573" y="7957"/>
                  </a:cubicBezTo>
                  <a:cubicBezTo>
                    <a:pt x="3645" y="8810"/>
                    <a:pt x="5041" y="9276"/>
                    <a:pt x="6351" y="9276"/>
                  </a:cubicBezTo>
                  <a:cubicBezTo>
                    <a:pt x="7600" y="9276"/>
                    <a:pt x="8769" y="8851"/>
                    <a:pt x="9502" y="7933"/>
                  </a:cubicBezTo>
                  <a:cubicBezTo>
                    <a:pt x="11014" y="6064"/>
                    <a:pt x="10097" y="2849"/>
                    <a:pt x="8002" y="1158"/>
                  </a:cubicBezTo>
                  <a:cubicBezTo>
                    <a:pt x="7033" y="382"/>
                    <a:pt x="5888" y="0"/>
                    <a:pt x="479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0"/>
            <p:cNvSpPr/>
            <p:nvPr/>
          </p:nvSpPr>
          <p:spPr>
            <a:xfrm>
              <a:off x="4204675" y="1703325"/>
              <a:ext cx="233100" cy="255825"/>
            </a:xfrm>
            <a:custGeom>
              <a:rect b="b" l="l" r="r" t="t"/>
              <a:pathLst>
                <a:path extrusionOk="0" h="10233" w="9324">
                  <a:moveTo>
                    <a:pt x="4800" y="0"/>
                  </a:moveTo>
                  <a:cubicBezTo>
                    <a:pt x="2636" y="0"/>
                    <a:pt x="711" y="1815"/>
                    <a:pt x="358" y="4263"/>
                  </a:cubicBezTo>
                  <a:cubicBezTo>
                    <a:pt x="1" y="6930"/>
                    <a:pt x="1560" y="9870"/>
                    <a:pt x="3930" y="10204"/>
                  </a:cubicBezTo>
                  <a:cubicBezTo>
                    <a:pt x="4072" y="10223"/>
                    <a:pt x="4214" y="10232"/>
                    <a:pt x="4356" y="10232"/>
                  </a:cubicBezTo>
                  <a:cubicBezTo>
                    <a:pt x="6579" y="10232"/>
                    <a:pt x="8630" y="7926"/>
                    <a:pt x="8966" y="5429"/>
                  </a:cubicBezTo>
                  <a:cubicBezTo>
                    <a:pt x="9323" y="2762"/>
                    <a:pt x="7680" y="345"/>
                    <a:pt x="5323" y="36"/>
                  </a:cubicBezTo>
                  <a:cubicBezTo>
                    <a:pt x="5147" y="12"/>
                    <a:pt x="4973" y="0"/>
                    <a:pt x="480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0"/>
            <p:cNvSpPr/>
            <p:nvPr/>
          </p:nvSpPr>
          <p:spPr>
            <a:xfrm>
              <a:off x="3882925" y="1653700"/>
              <a:ext cx="251525" cy="251000"/>
            </a:xfrm>
            <a:custGeom>
              <a:rect b="b" l="l" r="r" t="t"/>
              <a:pathLst>
                <a:path extrusionOk="0" h="10040" w="10061">
                  <a:moveTo>
                    <a:pt x="4697" y="0"/>
                  </a:moveTo>
                  <a:cubicBezTo>
                    <a:pt x="4203" y="0"/>
                    <a:pt x="3706" y="91"/>
                    <a:pt x="3227" y="283"/>
                  </a:cubicBezTo>
                  <a:cubicBezTo>
                    <a:pt x="1000" y="1175"/>
                    <a:pt x="0" y="3914"/>
                    <a:pt x="1000" y="6402"/>
                  </a:cubicBezTo>
                  <a:cubicBezTo>
                    <a:pt x="1823" y="8459"/>
                    <a:pt x="3869" y="10040"/>
                    <a:pt x="5809" y="10040"/>
                  </a:cubicBezTo>
                  <a:cubicBezTo>
                    <a:pt x="6227" y="10040"/>
                    <a:pt x="6641" y="9966"/>
                    <a:pt x="7037" y="9808"/>
                  </a:cubicBezTo>
                  <a:cubicBezTo>
                    <a:pt x="9275" y="8915"/>
                    <a:pt x="10061" y="5652"/>
                    <a:pt x="9061" y="3176"/>
                  </a:cubicBezTo>
                  <a:cubicBezTo>
                    <a:pt x="8284" y="1221"/>
                    <a:pt x="6508" y="0"/>
                    <a:pt x="4697"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58" name="Google Shape;358;p40"/>
          <p:cNvPicPr preferRelativeResize="0"/>
          <p:nvPr/>
        </p:nvPicPr>
        <p:blipFill>
          <a:blip r:embed="rId3">
            <a:alphaModFix/>
          </a:blip>
          <a:stretch>
            <a:fillRect/>
          </a:stretch>
        </p:blipFill>
        <p:spPr>
          <a:xfrm>
            <a:off x="1239225" y="955149"/>
            <a:ext cx="6665550" cy="3924526"/>
          </a:xfrm>
          <a:prstGeom prst="rect">
            <a:avLst/>
          </a:prstGeom>
          <a:noFill/>
          <a:ln cap="flat" cmpd="sng" w="28575">
            <a:solidFill>
              <a:srgbClr val="000000"/>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1"/>
          <p:cNvSpPr txBox="1"/>
          <p:nvPr>
            <p:ph type="title"/>
          </p:nvPr>
        </p:nvSpPr>
        <p:spPr>
          <a:xfrm>
            <a:off x="956250" y="126200"/>
            <a:ext cx="7231500" cy="56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t>Sequence Diagram 6</a:t>
            </a:r>
            <a:endParaRPr sz="3400"/>
          </a:p>
        </p:txBody>
      </p:sp>
      <p:sp>
        <p:nvSpPr>
          <p:cNvPr id="364" name="Google Shape;364;p41"/>
          <p:cNvSpPr/>
          <p:nvPr/>
        </p:nvSpPr>
        <p:spPr>
          <a:xfrm flipH="1" rot="-9939064">
            <a:off x="-700427" y="3862786"/>
            <a:ext cx="3566984" cy="1986827"/>
          </a:xfrm>
          <a:custGeom>
            <a:rect b="b" l="l" r="r" t="t"/>
            <a:pathLst>
              <a:path extrusionOk="0" h="17295" w="31050">
                <a:moveTo>
                  <a:pt x="15679" y="1"/>
                </a:moveTo>
                <a:cubicBezTo>
                  <a:pt x="14519" y="1"/>
                  <a:pt x="13344" y="618"/>
                  <a:pt x="12317" y="1104"/>
                </a:cubicBezTo>
                <a:cubicBezTo>
                  <a:pt x="11634" y="1430"/>
                  <a:pt x="10937" y="1763"/>
                  <a:pt x="10379" y="2272"/>
                </a:cubicBezTo>
                <a:cubicBezTo>
                  <a:pt x="9780" y="2820"/>
                  <a:pt x="9371" y="3537"/>
                  <a:pt x="8941" y="4226"/>
                </a:cubicBezTo>
                <a:cubicBezTo>
                  <a:pt x="7975" y="5775"/>
                  <a:pt x="6796" y="7283"/>
                  <a:pt x="5164" y="8101"/>
                </a:cubicBezTo>
                <a:cubicBezTo>
                  <a:pt x="3719" y="8821"/>
                  <a:pt x="1921" y="9019"/>
                  <a:pt x="895" y="10263"/>
                </a:cubicBezTo>
                <a:cubicBezTo>
                  <a:pt x="22" y="11323"/>
                  <a:pt x="1" y="12928"/>
                  <a:pt x="635" y="14148"/>
                </a:cubicBezTo>
                <a:cubicBezTo>
                  <a:pt x="1269" y="15367"/>
                  <a:pt x="2458" y="16227"/>
                  <a:pt x="3740" y="16726"/>
                </a:cubicBezTo>
                <a:cubicBezTo>
                  <a:pt x="4711" y="17104"/>
                  <a:pt x="5738" y="17294"/>
                  <a:pt x="6770" y="17294"/>
                </a:cubicBezTo>
                <a:cubicBezTo>
                  <a:pt x="7355" y="17294"/>
                  <a:pt x="7941" y="17233"/>
                  <a:pt x="8519" y="17110"/>
                </a:cubicBezTo>
                <a:cubicBezTo>
                  <a:pt x="11246" y="16525"/>
                  <a:pt x="13498" y="14626"/>
                  <a:pt x="16128" y="13680"/>
                </a:cubicBezTo>
                <a:cubicBezTo>
                  <a:pt x="17366" y="13238"/>
                  <a:pt x="18663" y="13016"/>
                  <a:pt x="19964" y="13016"/>
                </a:cubicBezTo>
                <a:cubicBezTo>
                  <a:pt x="20939" y="13016"/>
                  <a:pt x="21917" y="13141"/>
                  <a:pt x="22872" y="13392"/>
                </a:cubicBezTo>
                <a:cubicBezTo>
                  <a:pt x="24015" y="13694"/>
                  <a:pt x="25114" y="14179"/>
                  <a:pt x="26278" y="14394"/>
                </a:cubicBezTo>
                <a:cubicBezTo>
                  <a:pt x="26633" y="14460"/>
                  <a:pt x="26999" y="14498"/>
                  <a:pt x="27364" y="14498"/>
                </a:cubicBezTo>
                <a:cubicBezTo>
                  <a:pt x="28200" y="14498"/>
                  <a:pt x="29025" y="14299"/>
                  <a:pt x="29674" y="13787"/>
                </a:cubicBezTo>
                <a:cubicBezTo>
                  <a:pt x="30696" y="12976"/>
                  <a:pt x="31050" y="11500"/>
                  <a:pt x="30714" y="10235"/>
                </a:cubicBezTo>
                <a:cubicBezTo>
                  <a:pt x="30374" y="8974"/>
                  <a:pt x="29439" y="7934"/>
                  <a:pt x="28333" y="7241"/>
                </a:cubicBezTo>
                <a:cubicBezTo>
                  <a:pt x="27224" y="6548"/>
                  <a:pt x="25949" y="6170"/>
                  <a:pt x="24677" y="5886"/>
                </a:cubicBezTo>
                <a:cubicBezTo>
                  <a:pt x="23870" y="5706"/>
                  <a:pt x="23042" y="5557"/>
                  <a:pt x="22314" y="5169"/>
                </a:cubicBezTo>
                <a:cubicBezTo>
                  <a:pt x="21115" y="4528"/>
                  <a:pt x="20339" y="3332"/>
                  <a:pt x="19486" y="2265"/>
                </a:cubicBezTo>
                <a:cubicBezTo>
                  <a:pt x="18658" y="1232"/>
                  <a:pt x="17677" y="387"/>
                  <a:pt x="16361" y="78"/>
                </a:cubicBezTo>
                <a:cubicBezTo>
                  <a:pt x="16135" y="25"/>
                  <a:pt x="15907" y="1"/>
                  <a:pt x="15679" y="1"/>
                </a:cubicBezTo>
                <a:close/>
              </a:path>
            </a:pathLst>
          </a:custGeom>
          <a:solidFill>
            <a:schemeClr val="dk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5" name="Google Shape;365;p41"/>
          <p:cNvGrpSpPr/>
          <p:nvPr/>
        </p:nvGrpSpPr>
        <p:grpSpPr>
          <a:xfrm flipH="1" rot="-8913530">
            <a:off x="7776176" y="-125278"/>
            <a:ext cx="1671270" cy="1268597"/>
            <a:chOff x="3432850" y="1653700"/>
            <a:chExt cx="1004925" cy="762800"/>
          </a:xfrm>
        </p:grpSpPr>
        <p:sp>
          <p:nvSpPr>
            <p:cNvPr id="366" name="Google Shape;366;p41"/>
            <p:cNvSpPr/>
            <p:nvPr/>
          </p:nvSpPr>
          <p:spPr>
            <a:xfrm>
              <a:off x="3741525" y="1983850"/>
              <a:ext cx="581650" cy="432650"/>
            </a:xfrm>
            <a:custGeom>
              <a:rect b="b" l="l" r="r" t="t"/>
              <a:pathLst>
                <a:path extrusionOk="0" h="17306" w="23266">
                  <a:moveTo>
                    <a:pt x="13185" y="0"/>
                  </a:moveTo>
                  <a:cubicBezTo>
                    <a:pt x="8166" y="0"/>
                    <a:pt x="3393" y="2938"/>
                    <a:pt x="1286" y="7853"/>
                  </a:cubicBezTo>
                  <a:cubicBezTo>
                    <a:pt x="1203" y="8043"/>
                    <a:pt x="1132" y="8234"/>
                    <a:pt x="1072" y="8412"/>
                  </a:cubicBezTo>
                  <a:cubicBezTo>
                    <a:pt x="1" y="11722"/>
                    <a:pt x="1596" y="15354"/>
                    <a:pt x="4858" y="16759"/>
                  </a:cubicBezTo>
                  <a:cubicBezTo>
                    <a:pt x="5729" y="17130"/>
                    <a:pt x="6631" y="17305"/>
                    <a:pt x="7519" y="17305"/>
                  </a:cubicBezTo>
                  <a:cubicBezTo>
                    <a:pt x="8937" y="17305"/>
                    <a:pt x="10316" y="16857"/>
                    <a:pt x="11466" y="16044"/>
                  </a:cubicBezTo>
                  <a:cubicBezTo>
                    <a:pt x="12978" y="14949"/>
                    <a:pt x="14729" y="14258"/>
                    <a:pt x="16586" y="13985"/>
                  </a:cubicBezTo>
                  <a:cubicBezTo>
                    <a:pt x="18848" y="13663"/>
                    <a:pt x="20896" y="12199"/>
                    <a:pt x="21860" y="9948"/>
                  </a:cubicBezTo>
                  <a:cubicBezTo>
                    <a:pt x="23265" y="6698"/>
                    <a:pt x="21908" y="2959"/>
                    <a:pt x="18848" y="1316"/>
                  </a:cubicBezTo>
                  <a:cubicBezTo>
                    <a:pt x="18670" y="1233"/>
                    <a:pt x="18491" y="1126"/>
                    <a:pt x="18289" y="1054"/>
                  </a:cubicBezTo>
                  <a:cubicBezTo>
                    <a:pt x="16622" y="339"/>
                    <a:pt x="14890" y="0"/>
                    <a:pt x="13185"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1"/>
            <p:cNvSpPr/>
            <p:nvPr/>
          </p:nvSpPr>
          <p:spPr>
            <a:xfrm>
              <a:off x="3620975" y="1758725"/>
              <a:ext cx="251550" cy="251025"/>
            </a:xfrm>
            <a:custGeom>
              <a:rect b="b" l="l" r="r" t="t"/>
              <a:pathLst>
                <a:path extrusionOk="0" h="10041" w="10062">
                  <a:moveTo>
                    <a:pt x="4704" y="1"/>
                  </a:moveTo>
                  <a:cubicBezTo>
                    <a:pt x="4208" y="1"/>
                    <a:pt x="3709" y="92"/>
                    <a:pt x="3227" y="284"/>
                  </a:cubicBezTo>
                  <a:cubicBezTo>
                    <a:pt x="1001" y="1177"/>
                    <a:pt x="1" y="3916"/>
                    <a:pt x="1001" y="6392"/>
                  </a:cubicBezTo>
                  <a:cubicBezTo>
                    <a:pt x="1824" y="8450"/>
                    <a:pt x="3873" y="10041"/>
                    <a:pt x="5814" y="10041"/>
                  </a:cubicBezTo>
                  <a:cubicBezTo>
                    <a:pt x="6231" y="10041"/>
                    <a:pt x="6643" y="9967"/>
                    <a:pt x="7037" y="9809"/>
                  </a:cubicBezTo>
                  <a:cubicBezTo>
                    <a:pt x="9276" y="8916"/>
                    <a:pt x="10061" y="5654"/>
                    <a:pt x="9061" y="3166"/>
                  </a:cubicBezTo>
                  <a:cubicBezTo>
                    <a:pt x="8286" y="1213"/>
                    <a:pt x="6513" y="1"/>
                    <a:pt x="4704" y="1"/>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1"/>
            <p:cNvSpPr/>
            <p:nvPr/>
          </p:nvSpPr>
          <p:spPr>
            <a:xfrm>
              <a:off x="3432850" y="2013400"/>
              <a:ext cx="275375" cy="231925"/>
            </a:xfrm>
            <a:custGeom>
              <a:rect b="b" l="l" r="r" t="t"/>
              <a:pathLst>
                <a:path extrusionOk="0" h="9277" w="11015">
                  <a:moveTo>
                    <a:pt x="4790" y="0"/>
                  </a:moveTo>
                  <a:cubicBezTo>
                    <a:pt x="3514" y="0"/>
                    <a:pt x="2301" y="516"/>
                    <a:pt x="1501" y="1527"/>
                  </a:cubicBezTo>
                  <a:cubicBezTo>
                    <a:pt x="1" y="3397"/>
                    <a:pt x="477" y="6290"/>
                    <a:pt x="2573" y="7957"/>
                  </a:cubicBezTo>
                  <a:cubicBezTo>
                    <a:pt x="3645" y="8810"/>
                    <a:pt x="5041" y="9276"/>
                    <a:pt x="6351" y="9276"/>
                  </a:cubicBezTo>
                  <a:cubicBezTo>
                    <a:pt x="7600" y="9276"/>
                    <a:pt x="8769" y="8851"/>
                    <a:pt x="9502" y="7933"/>
                  </a:cubicBezTo>
                  <a:cubicBezTo>
                    <a:pt x="11014" y="6064"/>
                    <a:pt x="10097" y="2849"/>
                    <a:pt x="8002" y="1158"/>
                  </a:cubicBezTo>
                  <a:cubicBezTo>
                    <a:pt x="7033" y="382"/>
                    <a:pt x="5888" y="0"/>
                    <a:pt x="479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1"/>
            <p:cNvSpPr/>
            <p:nvPr/>
          </p:nvSpPr>
          <p:spPr>
            <a:xfrm>
              <a:off x="4204675" y="1703325"/>
              <a:ext cx="233100" cy="255825"/>
            </a:xfrm>
            <a:custGeom>
              <a:rect b="b" l="l" r="r" t="t"/>
              <a:pathLst>
                <a:path extrusionOk="0" h="10233" w="9324">
                  <a:moveTo>
                    <a:pt x="4800" y="0"/>
                  </a:moveTo>
                  <a:cubicBezTo>
                    <a:pt x="2636" y="0"/>
                    <a:pt x="711" y="1815"/>
                    <a:pt x="358" y="4263"/>
                  </a:cubicBezTo>
                  <a:cubicBezTo>
                    <a:pt x="1" y="6930"/>
                    <a:pt x="1560" y="9870"/>
                    <a:pt x="3930" y="10204"/>
                  </a:cubicBezTo>
                  <a:cubicBezTo>
                    <a:pt x="4072" y="10223"/>
                    <a:pt x="4214" y="10232"/>
                    <a:pt x="4356" y="10232"/>
                  </a:cubicBezTo>
                  <a:cubicBezTo>
                    <a:pt x="6579" y="10232"/>
                    <a:pt x="8630" y="7926"/>
                    <a:pt x="8966" y="5429"/>
                  </a:cubicBezTo>
                  <a:cubicBezTo>
                    <a:pt x="9323" y="2762"/>
                    <a:pt x="7680" y="345"/>
                    <a:pt x="5323" y="36"/>
                  </a:cubicBezTo>
                  <a:cubicBezTo>
                    <a:pt x="5147" y="12"/>
                    <a:pt x="4973" y="0"/>
                    <a:pt x="480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1"/>
            <p:cNvSpPr/>
            <p:nvPr/>
          </p:nvSpPr>
          <p:spPr>
            <a:xfrm>
              <a:off x="3882925" y="1653700"/>
              <a:ext cx="251525" cy="251000"/>
            </a:xfrm>
            <a:custGeom>
              <a:rect b="b" l="l" r="r" t="t"/>
              <a:pathLst>
                <a:path extrusionOk="0" h="10040" w="10061">
                  <a:moveTo>
                    <a:pt x="4697" y="0"/>
                  </a:moveTo>
                  <a:cubicBezTo>
                    <a:pt x="4203" y="0"/>
                    <a:pt x="3706" y="91"/>
                    <a:pt x="3227" y="283"/>
                  </a:cubicBezTo>
                  <a:cubicBezTo>
                    <a:pt x="1000" y="1175"/>
                    <a:pt x="0" y="3914"/>
                    <a:pt x="1000" y="6402"/>
                  </a:cubicBezTo>
                  <a:cubicBezTo>
                    <a:pt x="1823" y="8459"/>
                    <a:pt x="3869" y="10040"/>
                    <a:pt x="5809" y="10040"/>
                  </a:cubicBezTo>
                  <a:cubicBezTo>
                    <a:pt x="6227" y="10040"/>
                    <a:pt x="6641" y="9966"/>
                    <a:pt x="7037" y="9808"/>
                  </a:cubicBezTo>
                  <a:cubicBezTo>
                    <a:pt x="9275" y="8915"/>
                    <a:pt x="10061" y="5652"/>
                    <a:pt x="9061" y="3176"/>
                  </a:cubicBezTo>
                  <a:cubicBezTo>
                    <a:pt x="8284" y="1221"/>
                    <a:pt x="6508" y="0"/>
                    <a:pt x="4697"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71" name="Google Shape;371;p41"/>
          <p:cNvPicPr preferRelativeResize="0"/>
          <p:nvPr/>
        </p:nvPicPr>
        <p:blipFill>
          <a:blip r:embed="rId3">
            <a:alphaModFix/>
          </a:blip>
          <a:stretch>
            <a:fillRect/>
          </a:stretch>
        </p:blipFill>
        <p:spPr>
          <a:xfrm>
            <a:off x="1582625" y="906404"/>
            <a:ext cx="5978749" cy="4140875"/>
          </a:xfrm>
          <a:prstGeom prst="rect">
            <a:avLst/>
          </a:prstGeom>
          <a:noFill/>
          <a:ln cap="flat" cmpd="sng" w="28575">
            <a:solidFill>
              <a:srgbClr val="000000"/>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2"/>
          <p:cNvSpPr txBox="1"/>
          <p:nvPr>
            <p:ph type="title"/>
          </p:nvPr>
        </p:nvSpPr>
        <p:spPr>
          <a:xfrm>
            <a:off x="956250" y="126200"/>
            <a:ext cx="7231500" cy="56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t>Sequence Diagram 7</a:t>
            </a:r>
            <a:endParaRPr sz="3400"/>
          </a:p>
        </p:txBody>
      </p:sp>
      <p:sp>
        <p:nvSpPr>
          <p:cNvPr id="377" name="Google Shape;377;p42"/>
          <p:cNvSpPr/>
          <p:nvPr/>
        </p:nvSpPr>
        <p:spPr>
          <a:xfrm flipH="1" rot="-9939064">
            <a:off x="-700427" y="3862786"/>
            <a:ext cx="3566984" cy="1986827"/>
          </a:xfrm>
          <a:custGeom>
            <a:rect b="b" l="l" r="r" t="t"/>
            <a:pathLst>
              <a:path extrusionOk="0" h="17295" w="31050">
                <a:moveTo>
                  <a:pt x="15679" y="1"/>
                </a:moveTo>
                <a:cubicBezTo>
                  <a:pt x="14519" y="1"/>
                  <a:pt x="13344" y="618"/>
                  <a:pt x="12317" y="1104"/>
                </a:cubicBezTo>
                <a:cubicBezTo>
                  <a:pt x="11634" y="1430"/>
                  <a:pt x="10937" y="1763"/>
                  <a:pt x="10379" y="2272"/>
                </a:cubicBezTo>
                <a:cubicBezTo>
                  <a:pt x="9780" y="2820"/>
                  <a:pt x="9371" y="3537"/>
                  <a:pt x="8941" y="4226"/>
                </a:cubicBezTo>
                <a:cubicBezTo>
                  <a:pt x="7975" y="5775"/>
                  <a:pt x="6796" y="7283"/>
                  <a:pt x="5164" y="8101"/>
                </a:cubicBezTo>
                <a:cubicBezTo>
                  <a:pt x="3719" y="8821"/>
                  <a:pt x="1921" y="9019"/>
                  <a:pt x="895" y="10263"/>
                </a:cubicBezTo>
                <a:cubicBezTo>
                  <a:pt x="22" y="11323"/>
                  <a:pt x="1" y="12928"/>
                  <a:pt x="635" y="14148"/>
                </a:cubicBezTo>
                <a:cubicBezTo>
                  <a:pt x="1269" y="15367"/>
                  <a:pt x="2458" y="16227"/>
                  <a:pt x="3740" y="16726"/>
                </a:cubicBezTo>
                <a:cubicBezTo>
                  <a:pt x="4711" y="17104"/>
                  <a:pt x="5738" y="17294"/>
                  <a:pt x="6770" y="17294"/>
                </a:cubicBezTo>
                <a:cubicBezTo>
                  <a:pt x="7355" y="17294"/>
                  <a:pt x="7941" y="17233"/>
                  <a:pt x="8519" y="17110"/>
                </a:cubicBezTo>
                <a:cubicBezTo>
                  <a:pt x="11246" y="16525"/>
                  <a:pt x="13498" y="14626"/>
                  <a:pt x="16128" y="13680"/>
                </a:cubicBezTo>
                <a:cubicBezTo>
                  <a:pt x="17366" y="13238"/>
                  <a:pt x="18663" y="13016"/>
                  <a:pt x="19964" y="13016"/>
                </a:cubicBezTo>
                <a:cubicBezTo>
                  <a:pt x="20939" y="13016"/>
                  <a:pt x="21917" y="13141"/>
                  <a:pt x="22872" y="13392"/>
                </a:cubicBezTo>
                <a:cubicBezTo>
                  <a:pt x="24015" y="13694"/>
                  <a:pt x="25114" y="14179"/>
                  <a:pt x="26278" y="14394"/>
                </a:cubicBezTo>
                <a:cubicBezTo>
                  <a:pt x="26633" y="14460"/>
                  <a:pt x="26999" y="14498"/>
                  <a:pt x="27364" y="14498"/>
                </a:cubicBezTo>
                <a:cubicBezTo>
                  <a:pt x="28200" y="14498"/>
                  <a:pt x="29025" y="14299"/>
                  <a:pt x="29674" y="13787"/>
                </a:cubicBezTo>
                <a:cubicBezTo>
                  <a:pt x="30696" y="12976"/>
                  <a:pt x="31050" y="11500"/>
                  <a:pt x="30714" y="10235"/>
                </a:cubicBezTo>
                <a:cubicBezTo>
                  <a:pt x="30374" y="8974"/>
                  <a:pt x="29439" y="7934"/>
                  <a:pt x="28333" y="7241"/>
                </a:cubicBezTo>
                <a:cubicBezTo>
                  <a:pt x="27224" y="6548"/>
                  <a:pt x="25949" y="6170"/>
                  <a:pt x="24677" y="5886"/>
                </a:cubicBezTo>
                <a:cubicBezTo>
                  <a:pt x="23870" y="5706"/>
                  <a:pt x="23042" y="5557"/>
                  <a:pt x="22314" y="5169"/>
                </a:cubicBezTo>
                <a:cubicBezTo>
                  <a:pt x="21115" y="4528"/>
                  <a:pt x="20339" y="3332"/>
                  <a:pt x="19486" y="2265"/>
                </a:cubicBezTo>
                <a:cubicBezTo>
                  <a:pt x="18658" y="1232"/>
                  <a:pt x="17677" y="387"/>
                  <a:pt x="16361" y="78"/>
                </a:cubicBezTo>
                <a:cubicBezTo>
                  <a:pt x="16135" y="25"/>
                  <a:pt x="15907" y="1"/>
                  <a:pt x="15679" y="1"/>
                </a:cubicBezTo>
                <a:close/>
              </a:path>
            </a:pathLst>
          </a:custGeom>
          <a:solidFill>
            <a:schemeClr val="dk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8" name="Google Shape;378;p42"/>
          <p:cNvGrpSpPr/>
          <p:nvPr/>
        </p:nvGrpSpPr>
        <p:grpSpPr>
          <a:xfrm flipH="1" rot="-8913530">
            <a:off x="7776176" y="-125278"/>
            <a:ext cx="1671270" cy="1268597"/>
            <a:chOff x="3432850" y="1653700"/>
            <a:chExt cx="1004925" cy="762800"/>
          </a:xfrm>
        </p:grpSpPr>
        <p:sp>
          <p:nvSpPr>
            <p:cNvPr id="379" name="Google Shape;379;p42"/>
            <p:cNvSpPr/>
            <p:nvPr/>
          </p:nvSpPr>
          <p:spPr>
            <a:xfrm>
              <a:off x="3741525" y="1983850"/>
              <a:ext cx="581650" cy="432650"/>
            </a:xfrm>
            <a:custGeom>
              <a:rect b="b" l="l" r="r" t="t"/>
              <a:pathLst>
                <a:path extrusionOk="0" h="17306" w="23266">
                  <a:moveTo>
                    <a:pt x="13185" y="0"/>
                  </a:moveTo>
                  <a:cubicBezTo>
                    <a:pt x="8166" y="0"/>
                    <a:pt x="3393" y="2938"/>
                    <a:pt x="1286" y="7853"/>
                  </a:cubicBezTo>
                  <a:cubicBezTo>
                    <a:pt x="1203" y="8043"/>
                    <a:pt x="1132" y="8234"/>
                    <a:pt x="1072" y="8412"/>
                  </a:cubicBezTo>
                  <a:cubicBezTo>
                    <a:pt x="1" y="11722"/>
                    <a:pt x="1596" y="15354"/>
                    <a:pt x="4858" y="16759"/>
                  </a:cubicBezTo>
                  <a:cubicBezTo>
                    <a:pt x="5729" y="17130"/>
                    <a:pt x="6631" y="17305"/>
                    <a:pt x="7519" y="17305"/>
                  </a:cubicBezTo>
                  <a:cubicBezTo>
                    <a:pt x="8937" y="17305"/>
                    <a:pt x="10316" y="16857"/>
                    <a:pt x="11466" y="16044"/>
                  </a:cubicBezTo>
                  <a:cubicBezTo>
                    <a:pt x="12978" y="14949"/>
                    <a:pt x="14729" y="14258"/>
                    <a:pt x="16586" y="13985"/>
                  </a:cubicBezTo>
                  <a:cubicBezTo>
                    <a:pt x="18848" y="13663"/>
                    <a:pt x="20896" y="12199"/>
                    <a:pt x="21860" y="9948"/>
                  </a:cubicBezTo>
                  <a:cubicBezTo>
                    <a:pt x="23265" y="6698"/>
                    <a:pt x="21908" y="2959"/>
                    <a:pt x="18848" y="1316"/>
                  </a:cubicBezTo>
                  <a:cubicBezTo>
                    <a:pt x="18670" y="1233"/>
                    <a:pt x="18491" y="1126"/>
                    <a:pt x="18289" y="1054"/>
                  </a:cubicBezTo>
                  <a:cubicBezTo>
                    <a:pt x="16622" y="339"/>
                    <a:pt x="14890" y="0"/>
                    <a:pt x="13185"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2"/>
            <p:cNvSpPr/>
            <p:nvPr/>
          </p:nvSpPr>
          <p:spPr>
            <a:xfrm>
              <a:off x="3620975" y="1758725"/>
              <a:ext cx="251550" cy="251025"/>
            </a:xfrm>
            <a:custGeom>
              <a:rect b="b" l="l" r="r" t="t"/>
              <a:pathLst>
                <a:path extrusionOk="0" h="10041" w="10062">
                  <a:moveTo>
                    <a:pt x="4704" y="1"/>
                  </a:moveTo>
                  <a:cubicBezTo>
                    <a:pt x="4208" y="1"/>
                    <a:pt x="3709" y="92"/>
                    <a:pt x="3227" y="284"/>
                  </a:cubicBezTo>
                  <a:cubicBezTo>
                    <a:pt x="1001" y="1177"/>
                    <a:pt x="1" y="3916"/>
                    <a:pt x="1001" y="6392"/>
                  </a:cubicBezTo>
                  <a:cubicBezTo>
                    <a:pt x="1824" y="8450"/>
                    <a:pt x="3873" y="10041"/>
                    <a:pt x="5814" y="10041"/>
                  </a:cubicBezTo>
                  <a:cubicBezTo>
                    <a:pt x="6231" y="10041"/>
                    <a:pt x="6643" y="9967"/>
                    <a:pt x="7037" y="9809"/>
                  </a:cubicBezTo>
                  <a:cubicBezTo>
                    <a:pt x="9276" y="8916"/>
                    <a:pt x="10061" y="5654"/>
                    <a:pt x="9061" y="3166"/>
                  </a:cubicBezTo>
                  <a:cubicBezTo>
                    <a:pt x="8286" y="1213"/>
                    <a:pt x="6513" y="1"/>
                    <a:pt x="4704" y="1"/>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2"/>
            <p:cNvSpPr/>
            <p:nvPr/>
          </p:nvSpPr>
          <p:spPr>
            <a:xfrm>
              <a:off x="3432850" y="2013400"/>
              <a:ext cx="275375" cy="231925"/>
            </a:xfrm>
            <a:custGeom>
              <a:rect b="b" l="l" r="r" t="t"/>
              <a:pathLst>
                <a:path extrusionOk="0" h="9277" w="11015">
                  <a:moveTo>
                    <a:pt x="4790" y="0"/>
                  </a:moveTo>
                  <a:cubicBezTo>
                    <a:pt x="3514" y="0"/>
                    <a:pt x="2301" y="516"/>
                    <a:pt x="1501" y="1527"/>
                  </a:cubicBezTo>
                  <a:cubicBezTo>
                    <a:pt x="1" y="3397"/>
                    <a:pt x="477" y="6290"/>
                    <a:pt x="2573" y="7957"/>
                  </a:cubicBezTo>
                  <a:cubicBezTo>
                    <a:pt x="3645" y="8810"/>
                    <a:pt x="5041" y="9276"/>
                    <a:pt x="6351" y="9276"/>
                  </a:cubicBezTo>
                  <a:cubicBezTo>
                    <a:pt x="7600" y="9276"/>
                    <a:pt x="8769" y="8851"/>
                    <a:pt x="9502" y="7933"/>
                  </a:cubicBezTo>
                  <a:cubicBezTo>
                    <a:pt x="11014" y="6064"/>
                    <a:pt x="10097" y="2849"/>
                    <a:pt x="8002" y="1158"/>
                  </a:cubicBezTo>
                  <a:cubicBezTo>
                    <a:pt x="7033" y="382"/>
                    <a:pt x="5888" y="0"/>
                    <a:pt x="479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2"/>
            <p:cNvSpPr/>
            <p:nvPr/>
          </p:nvSpPr>
          <p:spPr>
            <a:xfrm>
              <a:off x="4204675" y="1703325"/>
              <a:ext cx="233100" cy="255825"/>
            </a:xfrm>
            <a:custGeom>
              <a:rect b="b" l="l" r="r" t="t"/>
              <a:pathLst>
                <a:path extrusionOk="0" h="10233" w="9324">
                  <a:moveTo>
                    <a:pt x="4800" y="0"/>
                  </a:moveTo>
                  <a:cubicBezTo>
                    <a:pt x="2636" y="0"/>
                    <a:pt x="711" y="1815"/>
                    <a:pt x="358" y="4263"/>
                  </a:cubicBezTo>
                  <a:cubicBezTo>
                    <a:pt x="1" y="6930"/>
                    <a:pt x="1560" y="9870"/>
                    <a:pt x="3930" y="10204"/>
                  </a:cubicBezTo>
                  <a:cubicBezTo>
                    <a:pt x="4072" y="10223"/>
                    <a:pt x="4214" y="10232"/>
                    <a:pt x="4356" y="10232"/>
                  </a:cubicBezTo>
                  <a:cubicBezTo>
                    <a:pt x="6579" y="10232"/>
                    <a:pt x="8630" y="7926"/>
                    <a:pt x="8966" y="5429"/>
                  </a:cubicBezTo>
                  <a:cubicBezTo>
                    <a:pt x="9323" y="2762"/>
                    <a:pt x="7680" y="345"/>
                    <a:pt x="5323" y="36"/>
                  </a:cubicBezTo>
                  <a:cubicBezTo>
                    <a:pt x="5147" y="12"/>
                    <a:pt x="4973" y="0"/>
                    <a:pt x="480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2"/>
            <p:cNvSpPr/>
            <p:nvPr/>
          </p:nvSpPr>
          <p:spPr>
            <a:xfrm>
              <a:off x="3882925" y="1653700"/>
              <a:ext cx="251525" cy="251000"/>
            </a:xfrm>
            <a:custGeom>
              <a:rect b="b" l="l" r="r" t="t"/>
              <a:pathLst>
                <a:path extrusionOk="0" h="10040" w="10061">
                  <a:moveTo>
                    <a:pt x="4697" y="0"/>
                  </a:moveTo>
                  <a:cubicBezTo>
                    <a:pt x="4203" y="0"/>
                    <a:pt x="3706" y="91"/>
                    <a:pt x="3227" y="283"/>
                  </a:cubicBezTo>
                  <a:cubicBezTo>
                    <a:pt x="1000" y="1175"/>
                    <a:pt x="0" y="3914"/>
                    <a:pt x="1000" y="6402"/>
                  </a:cubicBezTo>
                  <a:cubicBezTo>
                    <a:pt x="1823" y="8459"/>
                    <a:pt x="3869" y="10040"/>
                    <a:pt x="5809" y="10040"/>
                  </a:cubicBezTo>
                  <a:cubicBezTo>
                    <a:pt x="6227" y="10040"/>
                    <a:pt x="6641" y="9966"/>
                    <a:pt x="7037" y="9808"/>
                  </a:cubicBezTo>
                  <a:cubicBezTo>
                    <a:pt x="9275" y="8915"/>
                    <a:pt x="10061" y="5652"/>
                    <a:pt x="9061" y="3176"/>
                  </a:cubicBezTo>
                  <a:cubicBezTo>
                    <a:pt x="8284" y="1221"/>
                    <a:pt x="6508" y="0"/>
                    <a:pt x="4697"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84" name="Google Shape;384;p42"/>
          <p:cNvPicPr preferRelativeResize="0"/>
          <p:nvPr/>
        </p:nvPicPr>
        <p:blipFill>
          <a:blip r:embed="rId3">
            <a:alphaModFix/>
          </a:blip>
          <a:stretch>
            <a:fillRect/>
          </a:stretch>
        </p:blipFill>
        <p:spPr>
          <a:xfrm>
            <a:off x="1635600" y="896775"/>
            <a:ext cx="5872800" cy="4113100"/>
          </a:xfrm>
          <a:prstGeom prst="rect">
            <a:avLst/>
          </a:prstGeom>
          <a:noFill/>
          <a:ln cap="flat" cmpd="sng" w="28575">
            <a:solidFill>
              <a:srgbClr val="000000"/>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3"/>
          <p:cNvSpPr txBox="1"/>
          <p:nvPr>
            <p:ph type="title"/>
          </p:nvPr>
        </p:nvSpPr>
        <p:spPr>
          <a:xfrm>
            <a:off x="956250" y="224475"/>
            <a:ext cx="7231500" cy="56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t>Class</a:t>
            </a:r>
            <a:r>
              <a:rPr lang="en" sz="3400"/>
              <a:t> Diagram 1</a:t>
            </a:r>
            <a:endParaRPr sz="3400"/>
          </a:p>
        </p:txBody>
      </p:sp>
      <p:sp>
        <p:nvSpPr>
          <p:cNvPr id="390" name="Google Shape;390;p43"/>
          <p:cNvSpPr/>
          <p:nvPr/>
        </p:nvSpPr>
        <p:spPr>
          <a:xfrm flipH="1" rot="-9939064">
            <a:off x="-700427" y="3862786"/>
            <a:ext cx="3566984" cy="1986827"/>
          </a:xfrm>
          <a:custGeom>
            <a:rect b="b" l="l" r="r" t="t"/>
            <a:pathLst>
              <a:path extrusionOk="0" h="17295" w="31050">
                <a:moveTo>
                  <a:pt x="15679" y="1"/>
                </a:moveTo>
                <a:cubicBezTo>
                  <a:pt x="14519" y="1"/>
                  <a:pt x="13344" y="618"/>
                  <a:pt x="12317" y="1104"/>
                </a:cubicBezTo>
                <a:cubicBezTo>
                  <a:pt x="11634" y="1430"/>
                  <a:pt x="10937" y="1763"/>
                  <a:pt x="10379" y="2272"/>
                </a:cubicBezTo>
                <a:cubicBezTo>
                  <a:pt x="9780" y="2820"/>
                  <a:pt x="9371" y="3537"/>
                  <a:pt x="8941" y="4226"/>
                </a:cubicBezTo>
                <a:cubicBezTo>
                  <a:pt x="7975" y="5775"/>
                  <a:pt x="6796" y="7283"/>
                  <a:pt x="5164" y="8101"/>
                </a:cubicBezTo>
                <a:cubicBezTo>
                  <a:pt x="3719" y="8821"/>
                  <a:pt x="1921" y="9019"/>
                  <a:pt x="895" y="10263"/>
                </a:cubicBezTo>
                <a:cubicBezTo>
                  <a:pt x="22" y="11323"/>
                  <a:pt x="1" y="12928"/>
                  <a:pt x="635" y="14148"/>
                </a:cubicBezTo>
                <a:cubicBezTo>
                  <a:pt x="1269" y="15367"/>
                  <a:pt x="2458" y="16227"/>
                  <a:pt x="3740" y="16726"/>
                </a:cubicBezTo>
                <a:cubicBezTo>
                  <a:pt x="4711" y="17104"/>
                  <a:pt x="5738" y="17294"/>
                  <a:pt x="6770" y="17294"/>
                </a:cubicBezTo>
                <a:cubicBezTo>
                  <a:pt x="7355" y="17294"/>
                  <a:pt x="7941" y="17233"/>
                  <a:pt x="8519" y="17110"/>
                </a:cubicBezTo>
                <a:cubicBezTo>
                  <a:pt x="11246" y="16525"/>
                  <a:pt x="13498" y="14626"/>
                  <a:pt x="16128" y="13680"/>
                </a:cubicBezTo>
                <a:cubicBezTo>
                  <a:pt x="17366" y="13238"/>
                  <a:pt x="18663" y="13016"/>
                  <a:pt x="19964" y="13016"/>
                </a:cubicBezTo>
                <a:cubicBezTo>
                  <a:pt x="20939" y="13016"/>
                  <a:pt x="21917" y="13141"/>
                  <a:pt x="22872" y="13392"/>
                </a:cubicBezTo>
                <a:cubicBezTo>
                  <a:pt x="24015" y="13694"/>
                  <a:pt x="25114" y="14179"/>
                  <a:pt x="26278" y="14394"/>
                </a:cubicBezTo>
                <a:cubicBezTo>
                  <a:pt x="26633" y="14460"/>
                  <a:pt x="26999" y="14498"/>
                  <a:pt x="27364" y="14498"/>
                </a:cubicBezTo>
                <a:cubicBezTo>
                  <a:pt x="28200" y="14498"/>
                  <a:pt x="29025" y="14299"/>
                  <a:pt x="29674" y="13787"/>
                </a:cubicBezTo>
                <a:cubicBezTo>
                  <a:pt x="30696" y="12976"/>
                  <a:pt x="31050" y="11500"/>
                  <a:pt x="30714" y="10235"/>
                </a:cubicBezTo>
                <a:cubicBezTo>
                  <a:pt x="30374" y="8974"/>
                  <a:pt x="29439" y="7934"/>
                  <a:pt x="28333" y="7241"/>
                </a:cubicBezTo>
                <a:cubicBezTo>
                  <a:pt x="27224" y="6548"/>
                  <a:pt x="25949" y="6170"/>
                  <a:pt x="24677" y="5886"/>
                </a:cubicBezTo>
                <a:cubicBezTo>
                  <a:pt x="23870" y="5706"/>
                  <a:pt x="23042" y="5557"/>
                  <a:pt x="22314" y="5169"/>
                </a:cubicBezTo>
                <a:cubicBezTo>
                  <a:pt x="21115" y="4528"/>
                  <a:pt x="20339" y="3332"/>
                  <a:pt x="19486" y="2265"/>
                </a:cubicBezTo>
                <a:cubicBezTo>
                  <a:pt x="18658" y="1232"/>
                  <a:pt x="17677" y="387"/>
                  <a:pt x="16361" y="78"/>
                </a:cubicBezTo>
                <a:cubicBezTo>
                  <a:pt x="16135" y="25"/>
                  <a:pt x="15907" y="1"/>
                  <a:pt x="15679" y="1"/>
                </a:cubicBezTo>
                <a:close/>
              </a:path>
            </a:pathLst>
          </a:custGeom>
          <a:solidFill>
            <a:schemeClr val="dk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1" name="Google Shape;391;p43"/>
          <p:cNvGrpSpPr/>
          <p:nvPr/>
        </p:nvGrpSpPr>
        <p:grpSpPr>
          <a:xfrm flipH="1" rot="-2972151">
            <a:off x="7699797" y="-54125"/>
            <a:ext cx="1671282" cy="1268606"/>
            <a:chOff x="3432850" y="1653700"/>
            <a:chExt cx="1004925" cy="762800"/>
          </a:xfrm>
        </p:grpSpPr>
        <p:sp>
          <p:nvSpPr>
            <p:cNvPr id="392" name="Google Shape;392;p43"/>
            <p:cNvSpPr/>
            <p:nvPr/>
          </p:nvSpPr>
          <p:spPr>
            <a:xfrm>
              <a:off x="3741525" y="1983850"/>
              <a:ext cx="581650" cy="432650"/>
            </a:xfrm>
            <a:custGeom>
              <a:rect b="b" l="l" r="r" t="t"/>
              <a:pathLst>
                <a:path extrusionOk="0" h="17306" w="23266">
                  <a:moveTo>
                    <a:pt x="13185" y="0"/>
                  </a:moveTo>
                  <a:cubicBezTo>
                    <a:pt x="8166" y="0"/>
                    <a:pt x="3393" y="2938"/>
                    <a:pt x="1286" y="7853"/>
                  </a:cubicBezTo>
                  <a:cubicBezTo>
                    <a:pt x="1203" y="8043"/>
                    <a:pt x="1132" y="8234"/>
                    <a:pt x="1072" y="8412"/>
                  </a:cubicBezTo>
                  <a:cubicBezTo>
                    <a:pt x="1" y="11722"/>
                    <a:pt x="1596" y="15354"/>
                    <a:pt x="4858" y="16759"/>
                  </a:cubicBezTo>
                  <a:cubicBezTo>
                    <a:pt x="5729" y="17130"/>
                    <a:pt x="6631" y="17305"/>
                    <a:pt x="7519" y="17305"/>
                  </a:cubicBezTo>
                  <a:cubicBezTo>
                    <a:pt x="8937" y="17305"/>
                    <a:pt x="10316" y="16857"/>
                    <a:pt x="11466" y="16044"/>
                  </a:cubicBezTo>
                  <a:cubicBezTo>
                    <a:pt x="12978" y="14949"/>
                    <a:pt x="14729" y="14258"/>
                    <a:pt x="16586" y="13985"/>
                  </a:cubicBezTo>
                  <a:cubicBezTo>
                    <a:pt x="18848" y="13663"/>
                    <a:pt x="20896" y="12199"/>
                    <a:pt x="21860" y="9948"/>
                  </a:cubicBezTo>
                  <a:cubicBezTo>
                    <a:pt x="23265" y="6698"/>
                    <a:pt x="21908" y="2959"/>
                    <a:pt x="18848" y="1316"/>
                  </a:cubicBezTo>
                  <a:cubicBezTo>
                    <a:pt x="18670" y="1233"/>
                    <a:pt x="18491" y="1126"/>
                    <a:pt x="18289" y="1054"/>
                  </a:cubicBezTo>
                  <a:cubicBezTo>
                    <a:pt x="16622" y="339"/>
                    <a:pt x="14890" y="0"/>
                    <a:pt x="13185"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3"/>
            <p:cNvSpPr/>
            <p:nvPr/>
          </p:nvSpPr>
          <p:spPr>
            <a:xfrm>
              <a:off x="3620975" y="1758725"/>
              <a:ext cx="251550" cy="251025"/>
            </a:xfrm>
            <a:custGeom>
              <a:rect b="b" l="l" r="r" t="t"/>
              <a:pathLst>
                <a:path extrusionOk="0" h="10041" w="10062">
                  <a:moveTo>
                    <a:pt x="4704" y="1"/>
                  </a:moveTo>
                  <a:cubicBezTo>
                    <a:pt x="4208" y="1"/>
                    <a:pt x="3709" y="92"/>
                    <a:pt x="3227" y="284"/>
                  </a:cubicBezTo>
                  <a:cubicBezTo>
                    <a:pt x="1001" y="1177"/>
                    <a:pt x="1" y="3916"/>
                    <a:pt x="1001" y="6392"/>
                  </a:cubicBezTo>
                  <a:cubicBezTo>
                    <a:pt x="1824" y="8450"/>
                    <a:pt x="3873" y="10041"/>
                    <a:pt x="5814" y="10041"/>
                  </a:cubicBezTo>
                  <a:cubicBezTo>
                    <a:pt x="6231" y="10041"/>
                    <a:pt x="6643" y="9967"/>
                    <a:pt x="7037" y="9809"/>
                  </a:cubicBezTo>
                  <a:cubicBezTo>
                    <a:pt x="9276" y="8916"/>
                    <a:pt x="10061" y="5654"/>
                    <a:pt x="9061" y="3166"/>
                  </a:cubicBezTo>
                  <a:cubicBezTo>
                    <a:pt x="8286" y="1213"/>
                    <a:pt x="6513" y="1"/>
                    <a:pt x="4704" y="1"/>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3"/>
            <p:cNvSpPr/>
            <p:nvPr/>
          </p:nvSpPr>
          <p:spPr>
            <a:xfrm>
              <a:off x="3432850" y="2013400"/>
              <a:ext cx="275375" cy="231925"/>
            </a:xfrm>
            <a:custGeom>
              <a:rect b="b" l="l" r="r" t="t"/>
              <a:pathLst>
                <a:path extrusionOk="0" h="9277" w="11015">
                  <a:moveTo>
                    <a:pt x="4790" y="0"/>
                  </a:moveTo>
                  <a:cubicBezTo>
                    <a:pt x="3514" y="0"/>
                    <a:pt x="2301" y="516"/>
                    <a:pt x="1501" y="1527"/>
                  </a:cubicBezTo>
                  <a:cubicBezTo>
                    <a:pt x="1" y="3397"/>
                    <a:pt x="477" y="6290"/>
                    <a:pt x="2573" y="7957"/>
                  </a:cubicBezTo>
                  <a:cubicBezTo>
                    <a:pt x="3645" y="8810"/>
                    <a:pt x="5041" y="9276"/>
                    <a:pt x="6351" y="9276"/>
                  </a:cubicBezTo>
                  <a:cubicBezTo>
                    <a:pt x="7600" y="9276"/>
                    <a:pt x="8769" y="8851"/>
                    <a:pt x="9502" y="7933"/>
                  </a:cubicBezTo>
                  <a:cubicBezTo>
                    <a:pt x="11014" y="6064"/>
                    <a:pt x="10097" y="2849"/>
                    <a:pt x="8002" y="1158"/>
                  </a:cubicBezTo>
                  <a:cubicBezTo>
                    <a:pt x="7033" y="382"/>
                    <a:pt x="5888" y="0"/>
                    <a:pt x="479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3"/>
            <p:cNvSpPr/>
            <p:nvPr/>
          </p:nvSpPr>
          <p:spPr>
            <a:xfrm>
              <a:off x="4204675" y="1703325"/>
              <a:ext cx="233100" cy="255825"/>
            </a:xfrm>
            <a:custGeom>
              <a:rect b="b" l="l" r="r" t="t"/>
              <a:pathLst>
                <a:path extrusionOk="0" h="10233" w="9324">
                  <a:moveTo>
                    <a:pt x="4800" y="0"/>
                  </a:moveTo>
                  <a:cubicBezTo>
                    <a:pt x="2636" y="0"/>
                    <a:pt x="711" y="1815"/>
                    <a:pt x="358" y="4263"/>
                  </a:cubicBezTo>
                  <a:cubicBezTo>
                    <a:pt x="1" y="6930"/>
                    <a:pt x="1560" y="9870"/>
                    <a:pt x="3930" y="10204"/>
                  </a:cubicBezTo>
                  <a:cubicBezTo>
                    <a:pt x="4072" y="10223"/>
                    <a:pt x="4214" y="10232"/>
                    <a:pt x="4356" y="10232"/>
                  </a:cubicBezTo>
                  <a:cubicBezTo>
                    <a:pt x="6579" y="10232"/>
                    <a:pt x="8630" y="7926"/>
                    <a:pt x="8966" y="5429"/>
                  </a:cubicBezTo>
                  <a:cubicBezTo>
                    <a:pt x="9323" y="2762"/>
                    <a:pt x="7680" y="345"/>
                    <a:pt x="5323" y="36"/>
                  </a:cubicBezTo>
                  <a:cubicBezTo>
                    <a:pt x="5147" y="12"/>
                    <a:pt x="4973" y="0"/>
                    <a:pt x="480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3"/>
            <p:cNvSpPr/>
            <p:nvPr/>
          </p:nvSpPr>
          <p:spPr>
            <a:xfrm>
              <a:off x="3882925" y="1653700"/>
              <a:ext cx="251525" cy="251000"/>
            </a:xfrm>
            <a:custGeom>
              <a:rect b="b" l="l" r="r" t="t"/>
              <a:pathLst>
                <a:path extrusionOk="0" h="10040" w="10061">
                  <a:moveTo>
                    <a:pt x="4697" y="0"/>
                  </a:moveTo>
                  <a:cubicBezTo>
                    <a:pt x="4203" y="0"/>
                    <a:pt x="3706" y="91"/>
                    <a:pt x="3227" y="283"/>
                  </a:cubicBezTo>
                  <a:cubicBezTo>
                    <a:pt x="1000" y="1175"/>
                    <a:pt x="0" y="3914"/>
                    <a:pt x="1000" y="6402"/>
                  </a:cubicBezTo>
                  <a:cubicBezTo>
                    <a:pt x="1823" y="8459"/>
                    <a:pt x="3869" y="10040"/>
                    <a:pt x="5809" y="10040"/>
                  </a:cubicBezTo>
                  <a:cubicBezTo>
                    <a:pt x="6227" y="10040"/>
                    <a:pt x="6641" y="9966"/>
                    <a:pt x="7037" y="9808"/>
                  </a:cubicBezTo>
                  <a:cubicBezTo>
                    <a:pt x="9275" y="8915"/>
                    <a:pt x="10061" y="5652"/>
                    <a:pt x="9061" y="3176"/>
                  </a:cubicBezTo>
                  <a:cubicBezTo>
                    <a:pt x="8284" y="1221"/>
                    <a:pt x="6508" y="0"/>
                    <a:pt x="4697"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97" name="Google Shape;397;p43"/>
          <p:cNvPicPr preferRelativeResize="0"/>
          <p:nvPr/>
        </p:nvPicPr>
        <p:blipFill>
          <a:blip r:embed="rId3">
            <a:alphaModFix/>
          </a:blip>
          <a:stretch>
            <a:fillRect/>
          </a:stretch>
        </p:blipFill>
        <p:spPr>
          <a:xfrm>
            <a:off x="2395862" y="1030200"/>
            <a:ext cx="4352275" cy="3971826"/>
          </a:xfrm>
          <a:prstGeom prst="rect">
            <a:avLst/>
          </a:prstGeom>
          <a:noFill/>
          <a:ln cap="flat" cmpd="sng" w="28575">
            <a:solidFill>
              <a:srgbClr val="000000"/>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4"/>
          <p:cNvSpPr txBox="1"/>
          <p:nvPr>
            <p:ph type="title"/>
          </p:nvPr>
        </p:nvSpPr>
        <p:spPr>
          <a:xfrm>
            <a:off x="956250" y="224475"/>
            <a:ext cx="7231500" cy="56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t>Class Diagram 2</a:t>
            </a:r>
            <a:endParaRPr sz="3400"/>
          </a:p>
        </p:txBody>
      </p:sp>
      <p:sp>
        <p:nvSpPr>
          <p:cNvPr id="403" name="Google Shape;403;p44"/>
          <p:cNvSpPr/>
          <p:nvPr/>
        </p:nvSpPr>
        <p:spPr>
          <a:xfrm flipH="1" rot="-9939064">
            <a:off x="-700427" y="3862786"/>
            <a:ext cx="3566984" cy="1986827"/>
          </a:xfrm>
          <a:custGeom>
            <a:rect b="b" l="l" r="r" t="t"/>
            <a:pathLst>
              <a:path extrusionOk="0" h="17295" w="31050">
                <a:moveTo>
                  <a:pt x="15679" y="1"/>
                </a:moveTo>
                <a:cubicBezTo>
                  <a:pt x="14519" y="1"/>
                  <a:pt x="13344" y="618"/>
                  <a:pt x="12317" y="1104"/>
                </a:cubicBezTo>
                <a:cubicBezTo>
                  <a:pt x="11634" y="1430"/>
                  <a:pt x="10937" y="1763"/>
                  <a:pt x="10379" y="2272"/>
                </a:cubicBezTo>
                <a:cubicBezTo>
                  <a:pt x="9780" y="2820"/>
                  <a:pt x="9371" y="3537"/>
                  <a:pt x="8941" y="4226"/>
                </a:cubicBezTo>
                <a:cubicBezTo>
                  <a:pt x="7975" y="5775"/>
                  <a:pt x="6796" y="7283"/>
                  <a:pt x="5164" y="8101"/>
                </a:cubicBezTo>
                <a:cubicBezTo>
                  <a:pt x="3719" y="8821"/>
                  <a:pt x="1921" y="9019"/>
                  <a:pt x="895" y="10263"/>
                </a:cubicBezTo>
                <a:cubicBezTo>
                  <a:pt x="22" y="11323"/>
                  <a:pt x="1" y="12928"/>
                  <a:pt x="635" y="14148"/>
                </a:cubicBezTo>
                <a:cubicBezTo>
                  <a:pt x="1269" y="15367"/>
                  <a:pt x="2458" y="16227"/>
                  <a:pt x="3740" y="16726"/>
                </a:cubicBezTo>
                <a:cubicBezTo>
                  <a:pt x="4711" y="17104"/>
                  <a:pt x="5738" y="17294"/>
                  <a:pt x="6770" y="17294"/>
                </a:cubicBezTo>
                <a:cubicBezTo>
                  <a:pt x="7355" y="17294"/>
                  <a:pt x="7941" y="17233"/>
                  <a:pt x="8519" y="17110"/>
                </a:cubicBezTo>
                <a:cubicBezTo>
                  <a:pt x="11246" y="16525"/>
                  <a:pt x="13498" y="14626"/>
                  <a:pt x="16128" y="13680"/>
                </a:cubicBezTo>
                <a:cubicBezTo>
                  <a:pt x="17366" y="13238"/>
                  <a:pt x="18663" y="13016"/>
                  <a:pt x="19964" y="13016"/>
                </a:cubicBezTo>
                <a:cubicBezTo>
                  <a:pt x="20939" y="13016"/>
                  <a:pt x="21917" y="13141"/>
                  <a:pt x="22872" y="13392"/>
                </a:cubicBezTo>
                <a:cubicBezTo>
                  <a:pt x="24015" y="13694"/>
                  <a:pt x="25114" y="14179"/>
                  <a:pt x="26278" y="14394"/>
                </a:cubicBezTo>
                <a:cubicBezTo>
                  <a:pt x="26633" y="14460"/>
                  <a:pt x="26999" y="14498"/>
                  <a:pt x="27364" y="14498"/>
                </a:cubicBezTo>
                <a:cubicBezTo>
                  <a:pt x="28200" y="14498"/>
                  <a:pt x="29025" y="14299"/>
                  <a:pt x="29674" y="13787"/>
                </a:cubicBezTo>
                <a:cubicBezTo>
                  <a:pt x="30696" y="12976"/>
                  <a:pt x="31050" y="11500"/>
                  <a:pt x="30714" y="10235"/>
                </a:cubicBezTo>
                <a:cubicBezTo>
                  <a:pt x="30374" y="8974"/>
                  <a:pt x="29439" y="7934"/>
                  <a:pt x="28333" y="7241"/>
                </a:cubicBezTo>
                <a:cubicBezTo>
                  <a:pt x="27224" y="6548"/>
                  <a:pt x="25949" y="6170"/>
                  <a:pt x="24677" y="5886"/>
                </a:cubicBezTo>
                <a:cubicBezTo>
                  <a:pt x="23870" y="5706"/>
                  <a:pt x="23042" y="5557"/>
                  <a:pt x="22314" y="5169"/>
                </a:cubicBezTo>
                <a:cubicBezTo>
                  <a:pt x="21115" y="4528"/>
                  <a:pt x="20339" y="3332"/>
                  <a:pt x="19486" y="2265"/>
                </a:cubicBezTo>
                <a:cubicBezTo>
                  <a:pt x="18658" y="1232"/>
                  <a:pt x="17677" y="387"/>
                  <a:pt x="16361" y="78"/>
                </a:cubicBezTo>
                <a:cubicBezTo>
                  <a:pt x="16135" y="25"/>
                  <a:pt x="15907" y="1"/>
                  <a:pt x="15679" y="1"/>
                </a:cubicBezTo>
                <a:close/>
              </a:path>
            </a:pathLst>
          </a:custGeom>
          <a:solidFill>
            <a:schemeClr val="dk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4" name="Google Shape;404;p44"/>
          <p:cNvGrpSpPr/>
          <p:nvPr/>
        </p:nvGrpSpPr>
        <p:grpSpPr>
          <a:xfrm flipH="1" rot="-2972151">
            <a:off x="7699797" y="-54125"/>
            <a:ext cx="1671282" cy="1268606"/>
            <a:chOff x="3432850" y="1653700"/>
            <a:chExt cx="1004925" cy="762800"/>
          </a:xfrm>
        </p:grpSpPr>
        <p:sp>
          <p:nvSpPr>
            <p:cNvPr id="405" name="Google Shape;405;p44"/>
            <p:cNvSpPr/>
            <p:nvPr/>
          </p:nvSpPr>
          <p:spPr>
            <a:xfrm>
              <a:off x="3741525" y="1983850"/>
              <a:ext cx="581650" cy="432650"/>
            </a:xfrm>
            <a:custGeom>
              <a:rect b="b" l="l" r="r" t="t"/>
              <a:pathLst>
                <a:path extrusionOk="0" h="17306" w="23266">
                  <a:moveTo>
                    <a:pt x="13185" y="0"/>
                  </a:moveTo>
                  <a:cubicBezTo>
                    <a:pt x="8166" y="0"/>
                    <a:pt x="3393" y="2938"/>
                    <a:pt x="1286" y="7853"/>
                  </a:cubicBezTo>
                  <a:cubicBezTo>
                    <a:pt x="1203" y="8043"/>
                    <a:pt x="1132" y="8234"/>
                    <a:pt x="1072" y="8412"/>
                  </a:cubicBezTo>
                  <a:cubicBezTo>
                    <a:pt x="1" y="11722"/>
                    <a:pt x="1596" y="15354"/>
                    <a:pt x="4858" y="16759"/>
                  </a:cubicBezTo>
                  <a:cubicBezTo>
                    <a:pt x="5729" y="17130"/>
                    <a:pt x="6631" y="17305"/>
                    <a:pt x="7519" y="17305"/>
                  </a:cubicBezTo>
                  <a:cubicBezTo>
                    <a:pt x="8937" y="17305"/>
                    <a:pt x="10316" y="16857"/>
                    <a:pt x="11466" y="16044"/>
                  </a:cubicBezTo>
                  <a:cubicBezTo>
                    <a:pt x="12978" y="14949"/>
                    <a:pt x="14729" y="14258"/>
                    <a:pt x="16586" y="13985"/>
                  </a:cubicBezTo>
                  <a:cubicBezTo>
                    <a:pt x="18848" y="13663"/>
                    <a:pt x="20896" y="12199"/>
                    <a:pt x="21860" y="9948"/>
                  </a:cubicBezTo>
                  <a:cubicBezTo>
                    <a:pt x="23265" y="6698"/>
                    <a:pt x="21908" y="2959"/>
                    <a:pt x="18848" y="1316"/>
                  </a:cubicBezTo>
                  <a:cubicBezTo>
                    <a:pt x="18670" y="1233"/>
                    <a:pt x="18491" y="1126"/>
                    <a:pt x="18289" y="1054"/>
                  </a:cubicBezTo>
                  <a:cubicBezTo>
                    <a:pt x="16622" y="339"/>
                    <a:pt x="14890" y="0"/>
                    <a:pt x="13185"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4"/>
            <p:cNvSpPr/>
            <p:nvPr/>
          </p:nvSpPr>
          <p:spPr>
            <a:xfrm>
              <a:off x="3620975" y="1758725"/>
              <a:ext cx="251550" cy="251025"/>
            </a:xfrm>
            <a:custGeom>
              <a:rect b="b" l="l" r="r" t="t"/>
              <a:pathLst>
                <a:path extrusionOk="0" h="10041" w="10062">
                  <a:moveTo>
                    <a:pt x="4704" y="1"/>
                  </a:moveTo>
                  <a:cubicBezTo>
                    <a:pt x="4208" y="1"/>
                    <a:pt x="3709" y="92"/>
                    <a:pt x="3227" y="284"/>
                  </a:cubicBezTo>
                  <a:cubicBezTo>
                    <a:pt x="1001" y="1177"/>
                    <a:pt x="1" y="3916"/>
                    <a:pt x="1001" y="6392"/>
                  </a:cubicBezTo>
                  <a:cubicBezTo>
                    <a:pt x="1824" y="8450"/>
                    <a:pt x="3873" y="10041"/>
                    <a:pt x="5814" y="10041"/>
                  </a:cubicBezTo>
                  <a:cubicBezTo>
                    <a:pt x="6231" y="10041"/>
                    <a:pt x="6643" y="9967"/>
                    <a:pt x="7037" y="9809"/>
                  </a:cubicBezTo>
                  <a:cubicBezTo>
                    <a:pt x="9276" y="8916"/>
                    <a:pt x="10061" y="5654"/>
                    <a:pt x="9061" y="3166"/>
                  </a:cubicBezTo>
                  <a:cubicBezTo>
                    <a:pt x="8286" y="1213"/>
                    <a:pt x="6513" y="1"/>
                    <a:pt x="4704" y="1"/>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4"/>
            <p:cNvSpPr/>
            <p:nvPr/>
          </p:nvSpPr>
          <p:spPr>
            <a:xfrm>
              <a:off x="3432850" y="2013400"/>
              <a:ext cx="275375" cy="231925"/>
            </a:xfrm>
            <a:custGeom>
              <a:rect b="b" l="l" r="r" t="t"/>
              <a:pathLst>
                <a:path extrusionOk="0" h="9277" w="11015">
                  <a:moveTo>
                    <a:pt x="4790" y="0"/>
                  </a:moveTo>
                  <a:cubicBezTo>
                    <a:pt x="3514" y="0"/>
                    <a:pt x="2301" y="516"/>
                    <a:pt x="1501" y="1527"/>
                  </a:cubicBezTo>
                  <a:cubicBezTo>
                    <a:pt x="1" y="3397"/>
                    <a:pt x="477" y="6290"/>
                    <a:pt x="2573" y="7957"/>
                  </a:cubicBezTo>
                  <a:cubicBezTo>
                    <a:pt x="3645" y="8810"/>
                    <a:pt x="5041" y="9276"/>
                    <a:pt x="6351" y="9276"/>
                  </a:cubicBezTo>
                  <a:cubicBezTo>
                    <a:pt x="7600" y="9276"/>
                    <a:pt x="8769" y="8851"/>
                    <a:pt x="9502" y="7933"/>
                  </a:cubicBezTo>
                  <a:cubicBezTo>
                    <a:pt x="11014" y="6064"/>
                    <a:pt x="10097" y="2849"/>
                    <a:pt x="8002" y="1158"/>
                  </a:cubicBezTo>
                  <a:cubicBezTo>
                    <a:pt x="7033" y="382"/>
                    <a:pt x="5888" y="0"/>
                    <a:pt x="479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4"/>
            <p:cNvSpPr/>
            <p:nvPr/>
          </p:nvSpPr>
          <p:spPr>
            <a:xfrm>
              <a:off x="4204675" y="1703325"/>
              <a:ext cx="233100" cy="255825"/>
            </a:xfrm>
            <a:custGeom>
              <a:rect b="b" l="l" r="r" t="t"/>
              <a:pathLst>
                <a:path extrusionOk="0" h="10233" w="9324">
                  <a:moveTo>
                    <a:pt x="4800" y="0"/>
                  </a:moveTo>
                  <a:cubicBezTo>
                    <a:pt x="2636" y="0"/>
                    <a:pt x="711" y="1815"/>
                    <a:pt x="358" y="4263"/>
                  </a:cubicBezTo>
                  <a:cubicBezTo>
                    <a:pt x="1" y="6930"/>
                    <a:pt x="1560" y="9870"/>
                    <a:pt x="3930" y="10204"/>
                  </a:cubicBezTo>
                  <a:cubicBezTo>
                    <a:pt x="4072" y="10223"/>
                    <a:pt x="4214" y="10232"/>
                    <a:pt x="4356" y="10232"/>
                  </a:cubicBezTo>
                  <a:cubicBezTo>
                    <a:pt x="6579" y="10232"/>
                    <a:pt x="8630" y="7926"/>
                    <a:pt x="8966" y="5429"/>
                  </a:cubicBezTo>
                  <a:cubicBezTo>
                    <a:pt x="9323" y="2762"/>
                    <a:pt x="7680" y="345"/>
                    <a:pt x="5323" y="36"/>
                  </a:cubicBezTo>
                  <a:cubicBezTo>
                    <a:pt x="5147" y="12"/>
                    <a:pt x="4973" y="0"/>
                    <a:pt x="480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4"/>
            <p:cNvSpPr/>
            <p:nvPr/>
          </p:nvSpPr>
          <p:spPr>
            <a:xfrm>
              <a:off x="3882925" y="1653700"/>
              <a:ext cx="251525" cy="251000"/>
            </a:xfrm>
            <a:custGeom>
              <a:rect b="b" l="l" r="r" t="t"/>
              <a:pathLst>
                <a:path extrusionOk="0" h="10040" w="10061">
                  <a:moveTo>
                    <a:pt x="4697" y="0"/>
                  </a:moveTo>
                  <a:cubicBezTo>
                    <a:pt x="4203" y="0"/>
                    <a:pt x="3706" y="91"/>
                    <a:pt x="3227" y="283"/>
                  </a:cubicBezTo>
                  <a:cubicBezTo>
                    <a:pt x="1000" y="1175"/>
                    <a:pt x="0" y="3914"/>
                    <a:pt x="1000" y="6402"/>
                  </a:cubicBezTo>
                  <a:cubicBezTo>
                    <a:pt x="1823" y="8459"/>
                    <a:pt x="3869" y="10040"/>
                    <a:pt x="5809" y="10040"/>
                  </a:cubicBezTo>
                  <a:cubicBezTo>
                    <a:pt x="6227" y="10040"/>
                    <a:pt x="6641" y="9966"/>
                    <a:pt x="7037" y="9808"/>
                  </a:cubicBezTo>
                  <a:cubicBezTo>
                    <a:pt x="9275" y="8915"/>
                    <a:pt x="10061" y="5652"/>
                    <a:pt x="9061" y="3176"/>
                  </a:cubicBezTo>
                  <a:cubicBezTo>
                    <a:pt x="8284" y="1221"/>
                    <a:pt x="6508" y="0"/>
                    <a:pt x="4697"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10" name="Google Shape;410;p44"/>
          <p:cNvPicPr preferRelativeResize="0"/>
          <p:nvPr/>
        </p:nvPicPr>
        <p:blipFill>
          <a:blip r:embed="rId3">
            <a:alphaModFix/>
          </a:blip>
          <a:stretch>
            <a:fillRect/>
          </a:stretch>
        </p:blipFill>
        <p:spPr>
          <a:xfrm>
            <a:off x="1961700" y="1011925"/>
            <a:ext cx="5220600" cy="3990075"/>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5"/>
          <p:cNvSpPr/>
          <p:nvPr/>
        </p:nvSpPr>
        <p:spPr>
          <a:xfrm rot="3505167">
            <a:off x="7160441" y="188756"/>
            <a:ext cx="3167126" cy="1764104"/>
          </a:xfrm>
          <a:custGeom>
            <a:rect b="b" l="l" r="r" t="t"/>
            <a:pathLst>
              <a:path extrusionOk="0" h="17295" w="31050">
                <a:moveTo>
                  <a:pt x="15679" y="1"/>
                </a:moveTo>
                <a:cubicBezTo>
                  <a:pt x="14519" y="1"/>
                  <a:pt x="13344" y="618"/>
                  <a:pt x="12317" y="1104"/>
                </a:cubicBezTo>
                <a:cubicBezTo>
                  <a:pt x="11634" y="1430"/>
                  <a:pt x="10937" y="1763"/>
                  <a:pt x="10379" y="2272"/>
                </a:cubicBezTo>
                <a:cubicBezTo>
                  <a:pt x="9780" y="2820"/>
                  <a:pt x="9371" y="3537"/>
                  <a:pt x="8941" y="4226"/>
                </a:cubicBezTo>
                <a:cubicBezTo>
                  <a:pt x="7975" y="5775"/>
                  <a:pt x="6796" y="7283"/>
                  <a:pt x="5164" y="8101"/>
                </a:cubicBezTo>
                <a:cubicBezTo>
                  <a:pt x="3719" y="8821"/>
                  <a:pt x="1921" y="9019"/>
                  <a:pt x="895" y="10263"/>
                </a:cubicBezTo>
                <a:cubicBezTo>
                  <a:pt x="22" y="11323"/>
                  <a:pt x="1" y="12928"/>
                  <a:pt x="635" y="14148"/>
                </a:cubicBezTo>
                <a:cubicBezTo>
                  <a:pt x="1269" y="15367"/>
                  <a:pt x="2458" y="16227"/>
                  <a:pt x="3740" y="16726"/>
                </a:cubicBezTo>
                <a:cubicBezTo>
                  <a:pt x="4711" y="17104"/>
                  <a:pt x="5738" y="17294"/>
                  <a:pt x="6770" y="17294"/>
                </a:cubicBezTo>
                <a:cubicBezTo>
                  <a:pt x="7355" y="17294"/>
                  <a:pt x="7941" y="17233"/>
                  <a:pt x="8519" y="17110"/>
                </a:cubicBezTo>
                <a:cubicBezTo>
                  <a:pt x="11246" y="16525"/>
                  <a:pt x="13498" y="14626"/>
                  <a:pt x="16128" y="13680"/>
                </a:cubicBezTo>
                <a:cubicBezTo>
                  <a:pt x="17366" y="13238"/>
                  <a:pt x="18663" y="13016"/>
                  <a:pt x="19964" y="13016"/>
                </a:cubicBezTo>
                <a:cubicBezTo>
                  <a:pt x="20939" y="13016"/>
                  <a:pt x="21917" y="13141"/>
                  <a:pt x="22872" y="13392"/>
                </a:cubicBezTo>
                <a:cubicBezTo>
                  <a:pt x="24015" y="13694"/>
                  <a:pt x="25114" y="14179"/>
                  <a:pt x="26278" y="14394"/>
                </a:cubicBezTo>
                <a:cubicBezTo>
                  <a:pt x="26633" y="14460"/>
                  <a:pt x="26999" y="14498"/>
                  <a:pt x="27364" y="14498"/>
                </a:cubicBezTo>
                <a:cubicBezTo>
                  <a:pt x="28200" y="14498"/>
                  <a:pt x="29025" y="14299"/>
                  <a:pt x="29674" y="13787"/>
                </a:cubicBezTo>
                <a:cubicBezTo>
                  <a:pt x="30696" y="12976"/>
                  <a:pt x="31050" y="11500"/>
                  <a:pt x="30714" y="10235"/>
                </a:cubicBezTo>
                <a:cubicBezTo>
                  <a:pt x="30374" y="8974"/>
                  <a:pt x="29439" y="7934"/>
                  <a:pt x="28333" y="7241"/>
                </a:cubicBezTo>
                <a:cubicBezTo>
                  <a:pt x="27224" y="6548"/>
                  <a:pt x="25949" y="6170"/>
                  <a:pt x="24677" y="5886"/>
                </a:cubicBezTo>
                <a:cubicBezTo>
                  <a:pt x="23870" y="5706"/>
                  <a:pt x="23042" y="5557"/>
                  <a:pt x="22314" y="5169"/>
                </a:cubicBezTo>
                <a:cubicBezTo>
                  <a:pt x="21115" y="4528"/>
                  <a:pt x="20339" y="3332"/>
                  <a:pt x="19486" y="2265"/>
                </a:cubicBezTo>
                <a:cubicBezTo>
                  <a:pt x="18658" y="1232"/>
                  <a:pt x="17677" y="387"/>
                  <a:pt x="16361" y="78"/>
                </a:cubicBezTo>
                <a:cubicBezTo>
                  <a:pt x="16135" y="25"/>
                  <a:pt x="15907" y="1"/>
                  <a:pt x="15679" y="1"/>
                </a:cubicBezTo>
                <a:close/>
              </a:path>
            </a:pathLst>
          </a:custGeom>
          <a:solidFill>
            <a:schemeClr val="dk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6" name="Google Shape;416;p45"/>
          <p:cNvGrpSpPr/>
          <p:nvPr/>
        </p:nvGrpSpPr>
        <p:grpSpPr>
          <a:xfrm flipH="1" rot="6095017">
            <a:off x="-322415" y="103884"/>
            <a:ext cx="1757637" cy="1334155"/>
            <a:chOff x="3432850" y="1653700"/>
            <a:chExt cx="1004925" cy="762800"/>
          </a:xfrm>
        </p:grpSpPr>
        <p:sp>
          <p:nvSpPr>
            <p:cNvPr id="417" name="Google Shape;417;p45"/>
            <p:cNvSpPr/>
            <p:nvPr/>
          </p:nvSpPr>
          <p:spPr>
            <a:xfrm>
              <a:off x="3741525" y="1983850"/>
              <a:ext cx="581650" cy="432650"/>
            </a:xfrm>
            <a:custGeom>
              <a:rect b="b" l="l" r="r" t="t"/>
              <a:pathLst>
                <a:path extrusionOk="0" h="17306" w="23266">
                  <a:moveTo>
                    <a:pt x="13185" y="0"/>
                  </a:moveTo>
                  <a:cubicBezTo>
                    <a:pt x="8166" y="0"/>
                    <a:pt x="3393" y="2938"/>
                    <a:pt x="1286" y="7853"/>
                  </a:cubicBezTo>
                  <a:cubicBezTo>
                    <a:pt x="1203" y="8043"/>
                    <a:pt x="1132" y="8234"/>
                    <a:pt x="1072" y="8412"/>
                  </a:cubicBezTo>
                  <a:cubicBezTo>
                    <a:pt x="1" y="11722"/>
                    <a:pt x="1596" y="15354"/>
                    <a:pt x="4858" y="16759"/>
                  </a:cubicBezTo>
                  <a:cubicBezTo>
                    <a:pt x="5729" y="17130"/>
                    <a:pt x="6631" y="17305"/>
                    <a:pt x="7519" y="17305"/>
                  </a:cubicBezTo>
                  <a:cubicBezTo>
                    <a:pt x="8937" y="17305"/>
                    <a:pt x="10316" y="16857"/>
                    <a:pt x="11466" y="16044"/>
                  </a:cubicBezTo>
                  <a:cubicBezTo>
                    <a:pt x="12978" y="14949"/>
                    <a:pt x="14729" y="14258"/>
                    <a:pt x="16586" y="13985"/>
                  </a:cubicBezTo>
                  <a:cubicBezTo>
                    <a:pt x="18848" y="13663"/>
                    <a:pt x="20896" y="12199"/>
                    <a:pt x="21860" y="9948"/>
                  </a:cubicBezTo>
                  <a:cubicBezTo>
                    <a:pt x="23265" y="6698"/>
                    <a:pt x="21908" y="2959"/>
                    <a:pt x="18848" y="1316"/>
                  </a:cubicBezTo>
                  <a:cubicBezTo>
                    <a:pt x="18670" y="1233"/>
                    <a:pt x="18491" y="1126"/>
                    <a:pt x="18289" y="1054"/>
                  </a:cubicBezTo>
                  <a:cubicBezTo>
                    <a:pt x="16622" y="339"/>
                    <a:pt x="14890" y="0"/>
                    <a:pt x="13185"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5"/>
            <p:cNvSpPr/>
            <p:nvPr/>
          </p:nvSpPr>
          <p:spPr>
            <a:xfrm>
              <a:off x="3620975" y="1758725"/>
              <a:ext cx="251550" cy="251025"/>
            </a:xfrm>
            <a:custGeom>
              <a:rect b="b" l="l" r="r" t="t"/>
              <a:pathLst>
                <a:path extrusionOk="0" h="10041" w="10062">
                  <a:moveTo>
                    <a:pt x="4704" y="1"/>
                  </a:moveTo>
                  <a:cubicBezTo>
                    <a:pt x="4208" y="1"/>
                    <a:pt x="3709" y="92"/>
                    <a:pt x="3227" y="284"/>
                  </a:cubicBezTo>
                  <a:cubicBezTo>
                    <a:pt x="1001" y="1177"/>
                    <a:pt x="1" y="3916"/>
                    <a:pt x="1001" y="6392"/>
                  </a:cubicBezTo>
                  <a:cubicBezTo>
                    <a:pt x="1824" y="8450"/>
                    <a:pt x="3873" y="10041"/>
                    <a:pt x="5814" y="10041"/>
                  </a:cubicBezTo>
                  <a:cubicBezTo>
                    <a:pt x="6231" y="10041"/>
                    <a:pt x="6643" y="9967"/>
                    <a:pt x="7037" y="9809"/>
                  </a:cubicBezTo>
                  <a:cubicBezTo>
                    <a:pt x="9276" y="8916"/>
                    <a:pt x="10061" y="5654"/>
                    <a:pt x="9061" y="3166"/>
                  </a:cubicBezTo>
                  <a:cubicBezTo>
                    <a:pt x="8286" y="1213"/>
                    <a:pt x="6513" y="1"/>
                    <a:pt x="4704" y="1"/>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5"/>
            <p:cNvSpPr/>
            <p:nvPr/>
          </p:nvSpPr>
          <p:spPr>
            <a:xfrm>
              <a:off x="3432850" y="2013400"/>
              <a:ext cx="275375" cy="231925"/>
            </a:xfrm>
            <a:custGeom>
              <a:rect b="b" l="l" r="r" t="t"/>
              <a:pathLst>
                <a:path extrusionOk="0" h="9277" w="11015">
                  <a:moveTo>
                    <a:pt x="4790" y="0"/>
                  </a:moveTo>
                  <a:cubicBezTo>
                    <a:pt x="3514" y="0"/>
                    <a:pt x="2301" y="516"/>
                    <a:pt x="1501" y="1527"/>
                  </a:cubicBezTo>
                  <a:cubicBezTo>
                    <a:pt x="1" y="3397"/>
                    <a:pt x="477" y="6290"/>
                    <a:pt x="2573" y="7957"/>
                  </a:cubicBezTo>
                  <a:cubicBezTo>
                    <a:pt x="3645" y="8810"/>
                    <a:pt x="5041" y="9276"/>
                    <a:pt x="6351" y="9276"/>
                  </a:cubicBezTo>
                  <a:cubicBezTo>
                    <a:pt x="7600" y="9276"/>
                    <a:pt x="8769" y="8851"/>
                    <a:pt x="9502" y="7933"/>
                  </a:cubicBezTo>
                  <a:cubicBezTo>
                    <a:pt x="11014" y="6064"/>
                    <a:pt x="10097" y="2849"/>
                    <a:pt x="8002" y="1158"/>
                  </a:cubicBezTo>
                  <a:cubicBezTo>
                    <a:pt x="7033" y="382"/>
                    <a:pt x="5888" y="0"/>
                    <a:pt x="479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5"/>
            <p:cNvSpPr/>
            <p:nvPr/>
          </p:nvSpPr>
          <p:spPr>
            <a:xfrm>
              <a:off x="4204675" y="1703325"/>
              <a:ext cx="233100" cy="255825"/>
            </a:xfrm>
            <a:custGeom>
              <a:rect b="b" l="l" r="r" t="t"/>
              <a:pathLst>
                <a:path extrusionOk="0" h="10233" w="9324">
                  <a:moveTo>
                    <a:pt x="4800" y="0"/>
                  </a:moveTo>
                  <a:cubicBezTo>
                    <a:pt x="2636" y="0"/>
                    <a:pt x="711" y="1815"/>
                    <a:pt x="358" y="4263"/>
                  </a:cubicBezTo>
                  <a:cubicBezTo>
                    <a:pt x="1" y="6930"/>
                    <a:pt x="1560" y="9870"/>
                    <a:pt x="3930" y="10204"/>
                  </a:cubicBezTo>
                  <a:cubicBezTo>
                    <a:pt x="4072" y="10223"/>
                    <a:pt x="4214" y="10232"/>
                    <a:pt x="4356" y="10232"/>
                  </a:cubicBezTo>
                  <a:cubicBezTo>
                    <a:pt x="6579" y="10232"/>
                    <a:pt x="8630" y="7926"/>
                    <a:pt x="8966" y="5429"/>
                  </a:cubicBezTo>
                  <a:cubicBezTo>
                    <a:pt x="9323" y="2762"/>
                    <a:pt x="7680" y="345"/>
                    <a:pt x="5323" y="36"/>
                  </a:cubicBezTo>
                  <a:cubicBezTo>
                    <a:pt x="5147" y="12"/>
                    <a:pt x="4973" y="0"/>
                    <a:pt x="480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5"/>
            <p:cNvSpPr/>
            <p:nvPr/>
          </p:nvSpPr>
          <p:spPr>
            <a:xfrm>
              <a:off x="3882925" y="1653700"/>
              <a:ext cx="251525" cy="251000"/>
            </a:xfrm>
            <a:custGeom>
              <a:rect b="b" l="l" r="r" t="t"/>
              <a:pathLst>
                <a:path extrusionOk="0" h="10040" w="10061">
                  <a:moveTo>
                    <a:pt x="4697" y="0"/>
                  </a:moveTo>
                  <a:cubicBezTo>
                    <a:pt x="4203" y="0"/>
                    <a:pt x="3706" y="91"/>
                    <a:pt x="3227" y="283"/>
                  </a:cubicBezTo>
                  <a:cubicBezTo>
                    <a:pt x="1000" y="1175"/>
                    <a:pt x="0" y="3914"/>
                    <a:pt x="1000" y="6402"/>
                  </a:cubicBezTo>
                  <a:cubicBezTo>
                    <a:pt x="1823" y="8459"/>
                    <a:pt x="3869" y="10040"/>
                    <a:pt x="5809" y="10040"/>
                  </a:cubicBezTo>
                  <a:cubicBezTo>
                    <a:pt x="6227" y="10040"/>
                    <a:pt x="6641" y="9966"/>
                    <a:pt x="7037" y="9808"/>
                  </a:cubicBezTo>
                  <a:cubicBezTo>
                    <a:pt x="9275" y="8915"/>
                    <a:pt x="10061" y="5652"/>
                    <a:pt x="9061" y="3176"/>
                  </a:cubicBezTo>
                  <a:cubicBezTo>
                    <a:pt x="8284" y="1221"/>
                    <a:pt x="6508" y="0"/>
                    <a:pt x="4697"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2" name="Google Shape;422;p45"/>
          <p:cNvSpPr txBox="1"/>
          <p:nvPr>
            <p:ph idx="8" type="title"/>
          </p:nvPr>
        </p:nvSpPr>
        <p:spPr>
          <a:xfrm>
            <a:off x="847775" y="486425"/>
            <a:ext cx="7714800" cy="56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800"/>
              <a:t>Client-server Architecture</a:t>
            </a:r>
            <a:endParaRPr sz="3800"/>
          </a:p>
        </p:txBody>
      </p:sp>
      <p:pic>
        <p:nvPicPr>
          <p:cNvPr id="423" name="Google Shape;423;p45"/>
          <p:cNvPicPr preferRelativeResize="0"/>
          <p:nvPr/>
        </p:nvPicPr>
        <p:blipFill rotWithShape="1">
          <a:blip r:embed="rId3">
            <a:alphaModFix/>
          </a:blip>
          <a:srcRect b="0" l="10112" r="0" t="37764"/>
          <a:stretch/>
        </p:blipFill>
        <p:spPr>
          <a:xfrm>
            <a:off x="769999" y="1485175"/>
            <a:ext cx="7604000" cy="3276600"/>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1932300" y="1378000"/>
            <a:ext cx="5279400" cy="53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i="1" lang="en"/>
              <a:t>“Bumble for pet adoption”</a:t>
            </a:r>
            <a:endParaRPr i="1"/>
          </a:p>
        </p:txBody>
      </p:sp>
      <p:sp>
        <p:nvSpPr>
          <p:cNvPr id="172" name="Google Shape;172;p28"/>
          <p:cNvSpPr txBox="1"/>
          <p:nvPr>
            <p:ph idx="1" type="subTitle"/>
          </p:nvPr>
        </p:nvSpPr>
        <p:spPr>
          <a:xfrm>
            <a:off x="1858950" y="2033825"/>
            <a:ext cx="5426100" cy="211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Our mobile app shows users pets that need adopting in their area, and the user can swipe (left or right) to match with their potential future pet and the shelters or owners housing them.</a:t>
            </a:r>
            <a:endParaRPr b="1"/>
          </a:p>
        </p:txBody>
      </p:sp>
      <p:sp>
        <p:nvSpPr>
          <p:cNvPr id="173" name="Google Shape;173;p28"/>
          <p:cNvSpPr/>
          <p:nvPr/>
        </p:nvSpPr>
        <p:spPr>
          <a:xfrm rot="-1510983">
            <a:off x="-558224" y="-337617"/>
            <a:ext cx="4059012" cy="2260889"/>
          </a:xfrm>
          <a:custGeom>
            <a:rect b="b" l="l" r="r" t="t"/>
            <a:pathLst>
              <a:path extrusionOk="0" h="17295" w="31050">
                <a:moveTo>
                  <a:pt x="15679" y="1"/>
                </a:moveTo>
                <a:cubicBezTo>
                  <a:pt x="14519" y="1"/>
                  <a:pt x="13344" y="618"/>
                  <a:pt x="12317" y="1104"/>
                </a:cubicBezTo>
                <a:cubicBezTo>
                  <a:pt x="11634" y="1430"/>
                  <a:pt x="10937" y="1763"/>
                  <a:pt x="10379" y="2272"/>
                </a:cubicBezTo>
                <a:cubicBezTo>
                  <a:pt x="9780" y="2820"/>
                  <a:pt x="9371" y="3537"/>
                  <a:pt x="8941" y="4226"/>
                </a:cubicBezTo>
                <a:cubicBezTo>
                  <a:pt x="7975" y="5775"/>
                  <a:pt x="6796" y="7283"/>
                  <a:pt x="5164" y="8101"/>
                </a:cubicBezTo>
                <a:cubicBezTo>
                  <a:pt x="3719" y="8821"/>
                  <a:pt x="1921" y="9019"/>
                  <a:pt x="895" y="10263"/>
                </a:cubicBezTo>
                <a:cubicBezTo>
                  <a:pt x="22" y="11323"/>
                  <a:pt x="1" y="12928"/>
                  <a:pt x="635" y="14148"/>
                </a:cubicBezTo>
                <a:cubicBezTo>
                  <a:pt x="1269" y="15367"/>
                  <a:pt x="2458" y="16227"/>
                  <a:pt x="3740" y="16726"/>
                </a:cubicBezTo>
                <a:cubicBezTo>
                  <a:pt x="4711" y="17104"/>
                  <a:pt x="5738" y="17294"/>
                  <a:pt x="6770" y="17294"/>
                </a:cubicBezTo>
                <a:cubicBezTo>
                  <a:pt x="7355" y="17294"/>
                  <a:pt x="7941" y="17233"/>
                  <a:pt x="8519" y="17110"/>
                </a:cubicBezTo>
                <a:cubicBezTo>
                  <a:pt x="11246" y="16525"/>
                  <a:pt x="13498" y="14626"/>
                  <a:pt x="16128" y="13680"/>
                </a:cubicBezTo>
                <a:cubicBezTo>
                  <a:pt x="17366" y="13238"/>
                  <a:pt x="18663" y="13016"/>
                  <a:pt x="19964" y="13016"/>
                </a:cubicBezTo>
                <a:cubicBezTo>
                  <a:pt x="20939" y="13016"/>
                  <a:pt x="21917" y="13141"/>
                  <a:pt x="22872" y="13392"/>
                </a:cubicBezTo>
                <a:cubicBezTo>
                  <a:pt x="24015" y="13694"/>
                  <a:pt x="25114" y="14179"/>
                  <a:pt x="26278" y="14394"/>
                </a:cubicBezTo>
                <a:cubicBezTo>
                  <a:pt x="26633" y="14460"/>
                  <a:pt x="26999" y="14498"/>
                  <a:pt x="27364" y="14498"/>
                </a:cubicBezTo>
                <a:cubicBezTo>
                  <a:pt x="28200" y="14498"/>
                  <a:pt x="29025" y="14299"/>
                  <a:pt x="29674" y="13787"/>
                </a:cubicBezTo>
                <a:cubicBezTo>
                  <a:pt x="30696" y="12976"/>
                  <a:pt x="31050" y="11500"/>
                  <a:pt x="30714" y="10235"/>
                </a:cubicBezTo>
                <a:cubicBezTo>
                  <a:pt x="30374" y="8974"/>
                  <a:pt x="29439" y="7934"/>
                  <a:pt x="28333" y="7241"/>
                </a:cubicBezTo>
                <a:cubicBezTo>
                  <a:pt x="27224" y="6548"/>
                  <a:pt x="25949" y="6170"/>
                  <a:pt x="24677" y="5886"/>
                </a:cubicBezTo>
                <a:cubicBezTo>
                  <a:pt x="23870" y="5706"/>
                  <a:pt x="23042" y="5557"/>
                  <a:pt x="22314" y="5169"/>
                </a:cubicBezTo>
                <a:cubicBezTo>
                  <a:pt x="21115" y="4528"/>
                  <a:pt x="20339" y="3332"/>
                  <a:pt x="19486" y="2265"/>
                </a:cubicBezTo>
                <a:cubicBezTo>
                  <a:pt x="18658" y="1232"/>
                  <a:pt x="17677" y="387"/>
                  <a:pt x="16361" y="78"/>
                </a:cubicBezTo>
                <a:cubicBezTo>
                  <a:pt x="16135" y="25"/>
                  <a:pt x="15907" y="1"/>
                  <a:pt x="15679" y="1"/>
                </a:cubicBezTo>
                <a:close/>
              </a:path>
            </a:pathLst>
          </a:custGeom>
          <a:solidFill>
            <a:schemeClr val="dk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8"/>
          <p:cNvSpPr/>
          <p:nvPr/>
        </p:nvSpPr>
        <p:spPr>
          <a:xfrm rot="9939064">
            <a:off x="6221798" y="3567811"/>
            <a:ext cx="3566984" cy="1986827"/>
          </a:xfrm>
          <a:custGeom>
            <a:rect b="b" l="l" r="r" t="t"/>
            <a:pathLst>
              <a:path extrusionOk="0" h="17295" w="31050">
                <a:moveTo>
                  <a:pt x="15679" y="1"/>
                </a:moveTo>
                <a:cubicBezTo>
                  <a:pt x="14519" y="1"/>
                  <a:pt x="13344" y="618"/>
                  <a:pt x="12317" y="1104"/>
                </a:cubicBezTo>
                <a:cubicBezTo>
                  <a:pt x="11634" y="1430"/>
                  <a:pt x="10937" y="1763"/>
                  <a:pt x="10379" y="2272"/>
                </a:cubicBezTo>
                <a:cubicBezTo>
                  <a:pt x="9780" y="2820"/>
                  <a:pt x="9371" y="3537"/>
                  <a:pt x="8941" y="4226"/>
                </a:cubicBezTo>
                <a:cubicBezTo>
                  <a:pt x="7975" y="5775"/>
                  <a:pt x="6796" y="7283"/>
                  <a:pt x="5164" y="8101"/>
                </a:cubicBezTo>
                <a:cubicBezTo>
                  <a:pt x="3719" y="8821"/>
                  <a:pt x="1921" y="9019"/>
                  <a:pt x="895" y="10263"/>
                </a:cubicBezTo>
                <a:cubicBezTo>
                  <a:pt x="22" y="11323"/>
                  <a:pt x="1" y="12928"/>
                  <a:pt x="635" y="14148"/>
                </a:cubicBezTo>
                <a:cubicBezTo>
                  <a:pt x="1269" y="15367"/>
                  <a:pt x="2458" y="16227"/>
                  <a:pt x="3740" y="16726"/>
                </a:cubicBezTo>
                <a:cubicBezTo>
                  <a:pt x="4711" y="17104"/>
                  <a:pt x="5738" y="17294"/>
                  <a:pt x="6770" y="17294"/>
                </a:cubicBezTo>
                <a:cubicBezTo>
                  <a:pt x="7355" y="17294"/>
                  <a:pt x="7941" y="17233"/>
                  <a:pt x="8519" y="17110"/>
                </a:cubicBezTo>
                <a:cubicBezTo>
                  <a:pt x="11246" y="16525"/>
                  <a:pt x="13498" y="14626"/>
                  <a:pt x="16128" y="13680"/>
                </a:cubicBezTo>
                <a:cubicBezTo>
                  <a:pt x="17366" y="13238"/>
                  <a:pt x="18663" y="13016"/>
                  <a:pt x="19964" y="13016"/>
                </a:cubicBezTo>
                <a:cubicBezTo>
                  <a:pt x="20939" y="13016"/>
                  <a:pt x="21917" y="13141"/>
                  <a:pt x="22872" y="13392"/>
                </a:cubicBezTo>
                <a:cubicBezTo>
                  <a:pt x="24015" y="13694"/>
                  <a:pt x="25114" y="14179"/>
                  <a:pt x="26278" y="14394"/>
                </a:cubicBezTo>
                <a:cubicBezTo>
                  <a:pt x="26633" y="14460"/>
                  <a:pt x="26999" y="14498"/>
                  <a:pt x="27364" y="14498"/>
                </a:cubicBezTo>
                <a:cubicBezTo>
                  <a:pt x="28200" y="14498"/>
                  <a:pt x="29025" y="14299"/>
                  <a:pt x="29674" y="13787"/>
                </a:cubicBezTo>
                <a:cubicBezTo>
                  <a:pt x="30696" y="12976"/>
                  <a:pt x="31050" y="11500"/>
                  <a:pt x="30714" y="10235"/>
                </a:cubicBezTo>
                <a:cubicBezTo>
                  <a:pt x="30374" y="8974"/>
                  <a:pt x="29439" y="7934"/>
                  <a:pt x="28333" y="7241"/>
                </a:cubicBezTo>
                <a:cubicBezTo>
                  <a:pt x="27224" y="6548"/>
                  <a:pt x="25949" y="6170"/>
                  <a:pt x="24677" y="5886"/>
                </a:cubicBezTo>
                <a:cubicBezTo>
                  <a:pt x="23870" y="5706"/>
                  <a:pt x="23042" y="5557"/>
                  <a:pt x="22314" y="5169"/>
                </a:cubicBezTo>
                <a:cubicBezTo>
                  <a:pt x="21115" y="4528"/>
                  <a:pt x="20339" y="3332"/>
                  <a:pt x="19486" y="2265"/>
                </a:cubicBezTo>
                <a:cubicBezTo>
                  <a:pt x="18658" y="1232"/>
                  <a:pt x="17677" y="387"/>
                  <a:pt x="16361" y="78"/>
                </a:cubicBezTo>
                <a:cubicBezTo>
                  <a:pt x="16135" y="25"/>
                  <a:pt x="15907" y="1"/>
                  <a:pt x="15679" y="1"/>
                </a:cubicBezTo>
                <a:close/>
              </a:path>
            </a:pathLst>
          </a:custGeom>
          <a:solidFill>
            <a:schemeClr val="dk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 name="Google Shape;175;p28"/>
          <p:cNvGrpSpPr/>
          <p:nvPr/>
        </p:nvGrpSpPr>
        <p:grpSpPr>
          <a:xfrm rot="-761214">
            <a:off x="242925" y="2048510"/>
            <a:ext cx="1378652" cy="1046482"/>
            <a:chOff x="3432850" y="1653700"/>
            <a:chExt cx="1004925" cy="762800"/>
          </a:xfrm>
        </p:grpSpPr>
        <p:sp>
          <p:nvSpPr>
            <p:cNvPr id="176" name="Google Shape;176;p28"/>
            <p:cNvSpPr/>
            <p:nvPr/>
          </p:nvSpPr>
          <p:spPr>
            <a:xfrm>
              <a:off x="3741525" y="1983850"/>
              <a:ext cx="581650" cy="432650"/>
            </a:xfrm>
            <a:custGeom>
              <a:rect b="b" l="l" r="r" t="t"/>
              <a:pathLst>
                <a:path extrusionOk="0" h="17306" w="23266">
                  <a:moveTo>
                    <a:pt x="13185" y="0"/>
                  </a:moveTo>
                  <a:cubicBezTo>
                    <a:pt x="8166" y="0"/>
                    <a:pt x="3393" y="2938"/>
                    <a:pt x="1286" y="7853"/>
                  </a:cubicBezTo>
                  <a:cubicBezTo>
                    <a:pt x="1203" y="8043"/>
                    <a:pt x="1132" y="8234"/>
                    <a:pt x="1072" y="8412"/>
                  </a:cubicBezTo>
                  <a:cubicBezTo>
                    <a:pt x="1" y="11722"/>
                    <a:pt x="1596" y="15354"/>
                    <a:pt x="4858" y="16759"/>
                  </a:cubicBezTo>
                  <a:cubicBezTo>
                    <a:pt x="5729" y="17130"/>
                    <a:pt x="6631" y="17305"/>
                    <a:pt x="7519" y="17305"/>
                  </a:cubicBezTo>
                  <a:cubicBezTo>
                    <a:pt x="8937" y="17305"/>
                    <a:pt x="10316" y="16857"/>
                    <a:pt x="11466" y="16044"/>
                  </a:cubicBezTo>
                  <a:cubicBezTo>
                    <a:pt x="12978" y="14949"/>
                    <a:pt x="14729" y="14258"/>
                    <a:pt x="16586" y="13985"/>
                  </a:cubicBezTo>
                  <a:cubicBezTo>
                    <a:pt x="18848" y="13663"/>
                    <a:pt x="20896" y="12199"/>
                    <a:pt x="21860" y="9948"/>
                  </a:cubicBezTo>
                  <a:cubicBezTo>
                    <a:pt x="23265" y="6698"/>
                    <a:pt x="21908" y="2959"/>
                    <a:pt x="18848" y="1316"/>
                  </a:cubicBezTo>
                  <a:cubicBezTo>
                    <a:pt x="18670" y="1233"/>
                    <a:pt x="18491" y="1126"/>
                    <a:pt x="18289" y="1054"/>
                  </a:cubicBezTo>
                  <a:cubicBezTo>
                    <a:pt x="16622" y="339"/>
                    <a:pt x="14890" y="0"/>
                    <a:pt x="13185"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8"/>
            <p:cNvSpPr/>
            <p:nvPr/>
          </p:nvSpPr>
          <p:spPr>
            <a:xfrm>
              <a:off x="3620975" y="1758725"/>
              <a:ext cx="251550" cy="251025"/>
            </a:xfrm>
            <a:custGeom>
              <a:rect b="b" l="l" r="r" t="t"/>
              <a:pathLst>
                <a:path extrusionOk="0" h="10041" w="10062">
                  <a:moveTo>
                    <a:pt x="4704" y="1"/>
                  </a:moveTo>
                  <a:cubicBezTo>
                    <a:pt x="4208" y="1"/>
                    <a:pt x="3709" y="92"/>
                    <a:pt x="3227" y="284"/>
                  </a:cubicBezTo>
                  <a:cubicBezTo>
                    <a:pt x="1001" y="1177"/>
                    <a:pt x="1" y="3916"/>
                    <a:pt x="1001" y="6392"/>
                  </a:cubicBezTo>
                  <a:cubicBezTo>
                    <a:pt x="1824" y="8450"/>
                    <a:pt x="3873" y="10041"/>
                    <a:pt x="5814" y="10041"/>
                  </a:cubicBezTo>
                  <a:cubicBezTo>
                    <a:pt x="6231" y="10041"/>
                    <a:pt x="6643" y="9967"/>
                    <a:pt x="7037" y="9809"/>
                  </a:cubicBezTo>
                  <a:cubicBezTo>
                    <a:pt x="9276" y="8916"/>
                    <a:pt x="10061" y="5654"/>
                    <a:pt x="9061" y="3166"/>
                  </a:cubicBezTo>
                  <a:cubicBezTo>
                    <a:pt x="8286" y="1213"/>
                    <a:pt x="6513" y="1"/>
                    <a:pt x="4704" y="1"/>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8"/>
            <p:cNvSpPr/>
            <p:nvPr/>
          </p:nvSpPr>
          <p:spPr>
            <a:xfrm>
              <a:off x="3432850" y="2013400"/>
              <a:ext cx="275375" cy="231925"/>
            </a:xfrm>
            <a:custGeom>
              <a:rect b="b" l="l" r="r" t="t"/>
              <a:pathLst>
                <a:path extrusionOk="0" h="9277" w="11015">
                  <a:moveTo>
                    <a:pt x="4790" y="0"/>
                  </a:moveTo>
                  <a:cubicBezTo>
                    <a:pt x="3514" y="0"/>
                    <a:pt x="2301" y="516"/>
                    <a:pt x="1501" y="1527"/>
                  </a:cubicBezTo>
                  <a:cubicBezTo>
                    <a:pt x="1" y="3397"/>
                    <a:pt x="477" y="6290"/>
                    <a:pt x="2573" y="7957"/>
                  </a:cubicBezTo>
                  <a:cubicBezTo>
                    <a:pt x="3645" y="8810"/>
                    <a:pt x="5041" y="9276"/>
                    <a:pt x="6351" y="9276"/>
                  </a:cubicBezTo>
                  <a:cubicBezTo>
                    <a:pt x="7600" y="9276"/>
                    <a:pt x="8769" y="8851"/>
                    <a:pt x="9502" y="7933"/>
                  </a:cubicBezTo>
                  <a:cubicBezTo>
                    <a:pt x="11014" y="6064"/>
                    <a:pt x="10097" y="2849"/>
                    <a:pt x="8002" y="1158"/>
                  </a:cubicBezTo>
                  <a:cubicBezTo>
                    <a:pt x="7033" y="382"/>
                    <a:pt x="5888" y="0"/>
                    <a:pt x="479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8"/>
            <p:cNvSpPr/>
            <p:nvPr/>
          </p:nvSpPr>
          <p:spPr>
            <a:xfrm>
              <a:off x="4204675" y="1703325"/>
              <a:ext cx="233100" cy="255825"/>
            </a:xfrm>
            <a:custGeom>
              <a:rect b="b" l="l" r="r" t="t"/>
              <a:pathLst>
                <a:path extrusionOk="0" h="10233" w="9324">
                  <a:moveTo>
                    <a:pt x="4800" y="0"/>
                  </a:moveTo>
                  <a:cubicBezTo>
                    <a:pt x="2636" y="0"/>
                    <a:pt x="711" y="1815"/>
                    <a:pt x="358" y="4263"/>
                  </a:cubicBezTo>
                  <a:cubicBezTo>
                    <a:pt x="1" y="6930"/>
                    <a:pt x="1560" y="9870"/>
                    <a:pt x="3930" y="10204"/>
                  </a:cubicBezTo>
                  <a:cubicBezTo>
                    <a:pt x="4072" y="10223"/>
                    <a:pt x="4214" y="10232"/>
                    <a:pt x="4356" y="10232"/>
                  </a:cubicBezTo>
                  <a:cubicBezTo>
                    <a:pt x="6579" y="10232"/>
                    <a:pt x="8630" y="7926"/>
                    <a:pt x="8966" y="5429"/>
                  </a:cubicBezTo>
                  <a:cubicBezTo>
                    <a:pt x="9323" y="2762"/>
                    <a:pt x="7680" y="345"/>
                    <a:pt x="5323" y="36"/>
                  </a:cubicBezTo>
                  <a:cubicBezTo>
                    <a:pt x="5147" y="12"/>
                    <a:pt x="4973" y="0"/>
                    <a:pt x="480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8"/>
            <p:cNvSpPr/>
            <p:nvPr/>
          </p:nvSpPr>
          <p:spPr>
            <a:xfrm>
              <a:off x="3882925" y="1653700"/>
              <a:ext cx="251525" cy="251000"/>
            </a:xfrm>
            <a:custGeom>
              <a:rect b="b" l="l" r="r" t="t"/>
              <a:pathLst>
                <a:path extrusionOk="0" h="10040" w="10061">
                  <a:moveTo>
                    <a:pt x="4697" y="0"/>
                  </a:moveTo>
                  <a:cubicBezTo>
                    <a:pt x="4203" y="0"/>
                    <a:pt x="3706" y="91"/>
                    <a:pt x="3227" y="283"/>
                  </a:cubicBezTo>
                  <a:cubicBezTo>
                    <a:pt x="1000" y="1175"/>
                    <a:pt x="0" y="3914"/>
                    <a:pt x="1000" y="6402"/>
                  </a:cubicBezTo>
                  <a:cubicBezTo>
                    <a:pt x="1823" y="8459"/>
                    <a:pt x="3869" y="10040"/>
                    <a:pt x="5809" y="10040"/>
                  </a:cubicBezTo>
                  <a:cubicBezTo>
                    <a:pt x="6227" y="10040"/>
                    <a:pt x="6641" y="9966"/>
                    <a:pt x="7037" y="9808"/>
                  </a:cubicBezTo>
                  <a:cubicBezTo>
                    <a:pt x="9275" y="8915"/>
                    <a:pt x="10061" y="5652"/>
                    <a:pt x="9061" y="3176"/>
                  </a:cubicBezTo>
                  <a:cubicBezTo>
                    <a:pt x="8284" y="1221"/>
                    <a:pt x="6508" y="0"/>
                    <a:pt x="4697"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 name="Google Shape;181;p28"/>
          <p:cNvGrpSpPr/>
          <p:nvPr/>
        </p:nvGrpSpPr>
        <p:grpSpPr>
          <a:xfrm flipH="1" rot="-9330644">
            <a:off x="6890616" y="-388043"/>
            <a:ext cx="2776787" cy="2107752"/>
            <a:chOff x="3432850" y="1653700"/>
            <a:chExt cx="1004925" cy="762800"/>
          </a:xfrm>
        </p:grpSpPr>
        <p:sp>
          <p:nvSpPr>
            <p:cNvPr id="182" name="Google Shape;182;p28"/>
            <p:cNvSpPr/>
            <p:nvPr/>
          </p:nvSpPr>
          <p:spPr>
            <a:xfrm>
              <a:off x="3741525" y="1983850"/>
              <a:ext cx="581650" cy="432650"/>
            </a:xfrm>
            <a:custGeom>
              <a:rect b="b" l="l" r="r" t="t"/>
              <a:pathLst>
                <a:path extrusionOk="0" h="17306" w="23266">
                  <a:moveTo>
                    <a:pt x="13185" y="0"/>
                  </a:moveTo>
                  <a:cubicBezTo>
                    <a:pt x="8166" y="0"/>
                    <a:pt x="3393" y="2938"/>
                    <a:pt x="1286" y="7853"/>
                  </a:cubicBezTo>
                  <a:cubicBezTo>
                    <a:pt x="1203" y="8043"/>
                    <a:pt x="1132" y="8234"/>
                    <a:pt x="1072" y="8412"/>
                  </a:cubicBezTo>
                  <a:cubicBezTo>
                    <a:pt x="1" y="11722"/>
                    <a:pt x="1596" y="15354"/>
                    <a:pt x="4858" y="16759"/>
                  </a:cubicBezTo>
                  <a:cubicBezTo>
                    <a:pt x="5729" y="17130"/>
                    <a:pt x="6631" y="17305"/>
                    <a:pt x="7519" y="17305"/>
                  </a:cubicBezTo>
                  <a:cubicBezTo>
                    <a:pt x="8937" y="17305"/>
                    <a:pt x="10316" y="16857"/>
                    <a:pt x="11466" y="16044"/>
                  </a:cubicBezTo>
                  <a:cubicBezTo>
                    <a:pt x="12978" y="14949"/>
                    <a:pt x="14729" y="14258"/>
                    <a:pt x="16586" y="13985"/>
                  </a:cubicBezTo>
                  <a:cubicBezTo>
                    <a:pt x="18848" y="13663"/>
                    <a:pt x="20896" y="12199"/>
                    <a:pt x="21860" y="9948"/>
                  </a:cubicBezTo>
                  <a:cubicBezTo>
                    <a:pt x="23265" y="6698"/>
                    <a:pt x="21908" y="2959"/>
                    <a:pt x="18848" y="1316"/>
                  </a:cubicBezTo>
                  <a:cubicBezTo>
                    <a:pt x="18670" y="1233"/>
                    <a:pt x="18491" y="1126"/>
                    <a:pt x="18289" y="1054"/>
                  </a:cubicBezTo>
                  <a:cubicBezTo>
                    <a:pt x="16622" y="339"/>
                    <a:pt x="14890" y="0"/>
                    <a:pt x="13185"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8"/>
            <p:cNvSpPr/>
            <p:nvPr/>
          </p:nvSpPr>
          <p:spPr>
            <a:xfrm>
              <a:off x="3620975" y="1758725"/>
              <a:ext cx="251550" cy="251025"/>
            </a:xfrm>
            <a:custGeom>
              <a:rect b="b" l="l" r="r" t="t"/>
              <a:pathLst>
                <a:path extrusionOk="0" h="10041" w="10062">
                  <a:moveTo>
                    <a:pt x="4704" y="1"/>
                  </a:moveTo>
                  <a:cubicBezTo>
                    <a:pt x="4208" y="1"/>
                    <a:pt x="3709" y="92"/>
                    <a:pt x="3227" y="284"/>
                  </a:cubicBezTo>
                  <a:cubicBezTo>
                    <a:pt x="1001" y="1177"/>
                    <a:pt x="1" y="3916"/>
                    <a:pt x="1001" y="6392"/>
                  </a:cubicBezTo>
                  <a:cubicBezTo>
                    <a:pt x="1824" y="8450"/>
                    <a:pt x="3873" y="10041"/>
                    <a:pt x="5814" y="10041"/>
                  </a:cubicBezTo>
                  <a:cubicBezTo>
                    <a:pt x="6231" y="10041"/>
                    <a:pt x="6643" y="9967"/>
                    <a:pt x="7037" y="9809"/>
                  </a:cubicBezTo>
                  <a:cubicBezTo>
                    <a:pt x="9276" y="8916"/>
                    <a:pt x="10061" y="5654"/>
                    <a:pt x="9061" y="3166"/>
                  </a:cubicBezTo>
                  <a:cubicBezTo>
                    <a:pt x="8286" y="1213"/>
                    <a:pt x="6513" y="1"/>
                    <a:pt x="4704" y="1"/>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8"/>
            <p:cNvSpPr/>
            <p:nvPr/>
          </p:nvSpPr>
          <p:spPr>
            <a:xfrm>
              <a:off x="3432850" y="2013400"/>
              <a:ext cx="275375" cy="231925"/>
            </a:xfrm>
            <a:custGeom>
              <a:rect b="b" l="l" r="r" t="t"/>
              <a:pathLst>
                <a:path extrusionOk="0" h="9277" w="11015">
                  <a:moveTo>
                    <a:pt x="4790" y="0"/>
                  </a:moveTo>
                  <a:cubicBezTo>
                    <a:pt x="3514" y="0"/>
                    <a:pt x="2301" y="516"/>
                    <a:pt x="1501" y="1527"/>
                  </a:cubicBezTo>
                  <a:cubicBezTo>
                    <a:pt x="1" y="3397"/>
                    <a:pt x="477" y="6290"/>
                    <a:pt x="2573" y="7957"/>
                  </a:cubicBezTo>
                  <a:cubicBezTo>
                    <a:pt x="3645" y="8810"/>
                    <a:pt x="5041" y="9276"/>
                    <a:pt x="6351" y="9276"/>
                  </a:cubicBezTo>
                  <a:cubicBezTo>
                    <a:pt x="7600" y="9276"/>
                    <a:pt x="8769" y="8851"/>
                    <a:pt x="9502" y="7933"/>
                  </a:cubicBezTo>
                  <a:cubicBezTo>
                    <a:pt x="11014" y="6064"/>
                    <a:pt x="10097" y="2849"/>
                    <a:pt x="8002" y="1158"/>
                  </a:cubicBezTo>
                  <a:cubicBezTo>
                    <a:pt x="7033" y="382"/>
                    <a:pt x="5888" y="0"/>
                    <a:pt x="479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8"/>
            <p:cNvSpPr/>
            <p:nvPr/>
          </p:nvSpPr>
          <p:spPr>
            <a:xfrm>
              <a:off x="4204675" y="1703325"/>
              <a:ext cx="233100" cy="255825"/>
            </a:xfrm>
            <a:custGeom>
              <a:rect b="b" l="l" r="r" t="t"/>
              <a:pathLst>
                <a:path extrusionOk="0" h="10233" w="9324">
                  <a:moveTo>
                    <a:pt x="4800" y="0"/>
                  </a:moveTo>
                  <a:cubicBezTo>
                    <a:pt x="2636" y="0"/>
                    <a:pt x="711" y="1815"/>
                    <a:pt x="358" y="4263"/>
                  </a:cubicBezTo>
                  <a:cubicBezTo>
                    <a:pt x="1" y="6930"/>
                    <a:pt x="1560" y="9870"/>
                    <a:pt x="3930" y="10204"/>
                  </a:cubicBezTo>
                  <a:cubicBezTo>
                    <a:pt x="4072" y="10223"/>
                    <a:pt x="4214" y="10232"/>
                    <a:pt x="4356" y="10232"/>
                  </a:cubicBezTo>
                  <a:cubicBezTo>
                    <a:pt x="6579" y="10232"/>
                    <a:pt x="8630" y="7926"/>
                    <a:pt x="8966" y="5429"/>
                  </a:cubicBezTo>
                  <a:cubicBezTo>
                    <a:pt x="9323" y="2762"/>
                    <a:pt x="7680" y="345"/>
                    <a:pt x="5323" y="36"/>
                  </a:cubicBezTo>
                  <a:cubicBezTo>
                    <a:pt x="5147" y="12"/>
                    <a:pt x="4973" y="0"/>
                    <a:pt x="480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8"/>
            <p:cNvSpPr/>
            <p:nvPr/>
          </p:nvSpPr>
          <p:spPr>
            <a:xfrm>
              <a:off x="3882925" y="1653700"/>
              <a:ext cx="251525" cy="251000"/>
            </a:xfrm>
            <a:custGeom>
              <a:rect b="b" l="l" r="r" t="t"/>
              <a:pathLst>
                <a:path extrusionOk="0" h="10040" w="10061">
                  <a:moveTo>
                    <a:pt x="4697" y="0"/>
                  </a:moveTo>
                  <a:cubicBezTo>
                    <a:pt x="4203" y="0"/>
                    <a:pt x="3706" y="91"/>
                    <a:pt x="3227" y="283"/>
                  </a:cubicBezTo>
                  <a:cubicBezTo>
                    <a:pt x="1000" y="1175"/>
                    <a:pt x="0" y="3914"/>
                    <a:pt x="1000" y="6402"/>
                  </a:cubicBezTo>
                  <a:cubicBezTo>
                    <a:pt x="1823" y="8459"/>
                    <a:pt x="3869" y="10040"/>
                    <a:pt x="5809" y="10040"/>
                  </a:cubicBezTo>
                  <a:cubicBezTo>
                    <a:pt x="6227" y="10040"/>
                    <a:pt x="6641" y="9966"/>
                    <a:pt x="7037" y="9808"/>
                  </a:cubicBezTo>
                  <a:cubicBezTo>
                    <a:pt x="9275" y="8915"/>
                    <a:pt x="10061" y="5652"/>
                    <a:pt x="9061" y="3176"/>
                  </a:cubicBezTo>
                  <a:cubicBezTo>
                    <a:pt x="8284" y="1221"/>
                    <a:pt x="6508" y="0"/>
                    <a:pt x="4697"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 name="Google Shape;187;p28"/>
          <p:cNvGrpSpPr/>
          <p:nvPr/>
        </p:nvGrpSpPr>
        <p:grpSpPr>
          <a:xfrm rot="2700000">
            <a:off x="5434378" y="4037964"/>
            <a:ext cx="1378685" cy="1046507"/>
            <a:chOff x="3432850" y="1653700"/>
            <a:chExt cx="1004925" cy="762800"/>
          </a:xfrm>
        </p:grpSpPr>
        <p:sp>
          <p:nvSpPr>
            <p:cNvPr id="188" name="Google Shape;188;p28"/>
            <p:cNvSpPr/>
            <p:nvPr/>
          </p:nvSpPr>
          <p:spPr>
            <a:xfrm>
              <a:off x="3741525" y="1983850"/>
              <a:ext cx="581650" cy="432650"/>
            </a:xfrm>
            <a:custGeom>
              <a:rect b="b" l="l" r="r" t="t"/>
              <a:pathLst>
                <a:path extrusionOk="0" h="17306" w="23266">
                  <a:moveTo>
                    <a:pt x="13185" y="0"/>
                  </a:moveTo>
                  <a:cubicBezTo>
                    <a:pt x="8166" y="0"/>
                    <a:pt x="3393" y="2938"/>
                    <a:pt x="1286" y="7853"/>
                  </a:cubicBezTo>
                  <a:cubicBezTo>
                    <a:pt x="1203" y="8043"/>
                    <a:pt x="1132" y="8234"/>
                    <a:pt x="1072" y="8412"/>
                  </a:cubicBezTo>
                  <a:cubicBezTo>
                    <a:pt x="1" y="11722"/>
                    <a:pt x="1596" y="15354"/>
                    <a:pt x="4858" y="16759"/>
                  </a:cubicBezTo>
                  <a:cubicBezTo>
                    <a:pt x="5729" y="17130"/>
                    <a:pt x="6631" y="17305"/>
                    <a:pt x="7519" y="17305"/>
                  </a:cubicBezTo>
                  <a:cubicBezTo>
                    <a:pt x="8937" y="17305"/>
                    <a:pt x="10316" y="16857"/>
                    <a:pt x="11466" y="16044"/>
                  </a:cubicBezTo>
                  <a:cubicBezTo>
                    <a:pt x="12978" y="14949"/>
                    <a:pt x="14729" y="14258"/>
                    <a:pt x="16586" y="13985"/>
                  </a:cubicBezTo>
                  <a:cubicBezTo>
                    <a:pt x="18848" y="13663"/>
                    <a:pt x="20896" y="12199"/>
                    <a:pt x="21860" y="9948"/>
                  </a:cubicBezTo>
                  <a:cubicBezTo>
                    <a:pt x="23265" y="6698"/>
                    <a:pt x="21908" y="2959"/>
                    <a:pt x="18848" y="1316"/>
                  </a:cubicBezTo>
                  <a:cubicBezTo>
                    <a:pt x="18670" y="1233"/>
                    <a:pt x="18491" y="1126"/>
                    <a:pt x="18289" y="1054"/>
                  </a:cubicBezTo>
                  <a:cubicBezTo>
                    <a:pt x="16622" y="339"/>
                    <a:pt x="14890" y="0"/>
                    <a:pt x="13185"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8"/>
            <p:cNvSpPr/>
            <p:nvPr/>
          </p:nvSpPr>
          <p:spPr>
            <a:xfrm>
              <a:off x="3620975" y="1758725"/>
              <a:ext cx="251550" cy="251025"/>
            </a:xfrm>
            <a:custGeom>
              <a:rect b="b" l="l" r="r" t="t"/>
              <a:pathLst>
                <a:path extrusionOk="0" h="10041" w="10062">
                  <a:moveTo>
                    <a:pt x="4704" y="1"/>
                  </a:moveTo>
                  <a:cubicBezTo>
                    <a:pt x="4208" y="1"/>
                    <a:pt x="3709" y="92"/>
                    <a:pt x="3227" y="284"/>
                  </a:cubicBezTo>
                  <a:cubicBezTo>
                    <a:pt x="1001" y="1177"/>
                    <a:pt x="1" y="3916"/>
                    <a:pt x="1001" y="6392"/>
                  </a:cubicBezTo>
                  <a:cubicBezTo>
                    <a:pt x="1824" y="8450"/>
                    <a:pt x="3873" y="10041"/>
                    <a:pt x="5814" y="10041"/>
                  </a:cubicBezTo>
                  <a:cubicBezTo>
                    <a:pt x="6231" y="10041"/>
                    <a:pt x="6643" y="9967"/>
                    <a:pt x="7037" y="9809"/>
                  </a:cubicBezTo>
                  <a:cubicBezTo>
                    <a:pt x="9276" y="8916"/>
                    <a:pt x="10061" y="5654"/>
                    <a:pt x="9061" y="3166"/>
                  </a:cubicBezTo>
                  <a:cubicBezTo>
                    <a:pt x="8286" y="1213"/>
                    <a:pt x="6513" y="1"/>
                    <a:pt x="4704" y="1"/>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8"/>
            <p:cNvSpPr/>
            <p:nvPr/>
          </p:nvSpPr>
          <p:spPr>
            <a:xfrm>
              <a:off x="3432850" y="2013400"/>
              <a:ext cx="275375" cy="231925"/>
            </a:xfrm>
            <a:custGeom>
              <a:rect b="b" l="l" r="r" t="t"/>
              <a:pathLst>
                <a:path extrusionOk="0" h="9277" w="11015">
                  <a:moveTo>
                    <a:pt x="4790" y="0"/>
                  </a:moveTo>
                  <a:cubicBezTo>
                    <a:pt x="3514" y="0"/>
                    <a:pt x="2301" y="516"/>
                    <a:pt x="1501" y="1527"/>
                  </a:cubicBezTo>
                  <a:cubicBezTo>
                    <a:pt x="1" y="3397"/>
                    <a:pt x="477" y="6290"/>
                    <a:pt x="2573" y="7957"/>
                  </a:cubicBezTo>
                  <a:cubicBezTo>
                    <a:pt x="3645" y="8810"/>
                    <a:pt x="5041" y="9276"/>
                    <a:pt x="6351" y="9276"/>
                  </a:cubicBezTo>
                  <a:cubicBezTo>
                    <a:pt x="7600" y="9276"/>
                    <a:pt x="8769" y="8851"/>
                    <a:pt x="9502" y="7933"/>
                  </a:cubicBezTo>
                  <a:cubicBezTo>
                    <a:pt x="11014" y="6064"/>
                    <a:pt x="10097" y="2849"/>
                    <a:pt x="8002" y="1158"/>
                  </a:cubicBezTo>
                  <a:cubicBezTo>
                    <a:pt x="7033" y="382"/>
                    <a:pt x="5888" y="0"/>
                    <a:pt x="479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8"/>
            <p:cNvSpPr/>
            <p:nvPr/>
          </p:nvSpPr>
          <p:spPr>
            <a:xfrm>
              <a:off x="4204675" y="1703325"/>
              <a:ext cx="233100" cy="255825"/>
            </a:xfrm>
            <a:custGeom>
              <a:rect b="b" l="l" r="r" t="t"/>
              <a:pathLst>
                <a:path extrusionOk="0" h="10233" w="9324">
                  <a:moveTo>
                    <a:pt x="4800" y="0"/>
                  </a:moveTo>
                  <a:cubicBezTo>
                    <a:pt x="2636" y="0"/>
                    <a:pt x="711" y="1815"/>
                    <a:pt x="358" y="4263"/>
                  </a:cubicBezTo>
                  <a:cubicBezTo>
                    <a:pt x="1" y="6930"/>
                    <a:pt x="1560" y="9870"/>
                    <a:pt x="3930" y="10204"/>
                  </a:cubicBezTo>
                  <a:cubicBezTo>
                    <a:pt x="4072" y="10223"/>
                    <a:pt x="4214" y="10232"/>
                    <a:pt x="4356" y="10232"/>
                  </a:cubicBezTo>
                  <a:cubicBezTo>
                    <a:pt x="6579" y="10232"/>
                    <a:pt x="8630" y="7926"/>
                    <a:pt x="8966" y="5429"/>
                  </a:cubicBezTo>
                  <a:cubicBezTo>
                    <a:pt x="9323" y="2762"/>
                    <a:pt x="7680" y="345"/>
                    <a:pt x="5323" y="36"/>
                  </a:cubicBezTo>
                  <a:cubicBezTo>
                    <a:pt x="5147" y="12"/>
                    <a:pt x="4973" y="0"/>
                    <a:pt x="480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8"/>
            <p:cNvSpPr/>
            <p:nvPr/>
          </p:nvSpPr>
          <p:spPr>
            <a:xfrm>
              <a:off x="3882925" y="1653700"/>
              <a:ext cx="251525" cy="251000"/>
            </a:xfrm>
            <a:custGeom>
              <a:rect b="b" l="l" r="r" t="t"/>
              <a:pathLst>
                <a:path extrusionOk="0" h="10040" w="10061">
                  <a:moveTo>
                    <a:pt x="4697" y="0"/>
                  </a:moveTo>
                  <a:cubicBezTo>
                    <a:pt x="4203" y="0"/>
                    <a:pt x="3706" y="91"/>
                    <a:pt x="3227" y="283"/>
                  </a:cubicBezTo>
                  <a:cubicBezTo>
                    <a:pt x="1000" y="1175"/>
                    <a:pt x="0" y="3914"/>
                    <a:pt x="1000" y="6402"/>
                  </a:cubicBezTo>
                  <a:cubicBezTo>
                    <a:pt x="1823" y="8459"/>
                    <a:pt x="3869" y="10040"/>
                    <a:pt x="5809" y="10040"/>
                  </a:cubicBezTo>
                  <a:cubicBezTo>
                    <a:pt x="6227" y="10040"/>
                    <a:pt x="6641" y="9966"/>
                    <a:pt x="7037" y="9808"/>
                  </a:cubicBezTo>
                  <a:cubicBezTo>
                    <a:pt x="9275" y="8915"/>
                    <a:pt x="10061" y="5652"/>
                    <a:pt x="9061" y="3176"/>
                  </a:cubicBezTo>
                  <a:cubicBezTo>
                    <a:pt x="8284" y="1221"/>
                    <a:pt x="6508" y="0"/>
                    <a:pt x="4697"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6"/>
          <p:cNvSpPr/>
          <p:nvPr/>
        </p:nvSpPr>
        <p:spPr>
          <a:xfrm rot="3505167">
            <a:off x="7160441" y="188756"/>
            <a:ext cx="3167126" cy="1764104"/>
          </a:xfrm>
          <a:custGeom>
            <a:rect b="b" l="l" r="r" t="t"/>
            <a:pathLst>
              <a:path extrusionOk="0" h="17295" w="31050">
                <a:moveTo>
                  <a:pt x="15679" y="1"/>
                </a:moveTo>
                <a:cubicBezTo>
                  <a:pt x="14519" y="1"/>
                  <a:pt x="13344" y="618"/>
                  <a:pt x="12317" y="1104"/>
                </a:cubicBezTo>
                <a:cubicBezTo>
                  <a:pt x="11634" y="1430"/>
                  <a:pt x="10937" y="1763"/>
                  <a:pt x="10379" y="2272"/>
                </a:cubicBezTo>
                <a:cubicBezTo>
                  <a:pt x="9780" y="2820"/>
                  <a:pt x="9371" y="3537"/>
                  <a:pt x="8941" y="4226"/>
                </a:cubicBezTo>
                <a:cubicBezTo>
                  <a:pt x="7975" y="5775"/>
                  <a:pt x="6796" y="7283"/>
                  <a:pt x="5164" y="8101"/>
                </a:cubicBezTo>
                <a:cubicBezTo>
                  <a:pt x="3719" y="8821"/>
                  <a:pt x="1921" y="9019"/>
                  <a:pt x="895" y="10263"/>
                </a:cubicBezTo>
                <a:cubicBezTo>
                  <a:pt x="22" y="11323"/>
                  <a:pt x="1" y="12928"/>
                  <a:pt x="635" y="14148"/>
                </a:cubicBezTo>
                <a:cubicBezTo>
                  <a:pt x="1269" y="15367"/>
                  <a:pt x="2458" y="16227"/>
                  <a:pt x="3740" y="16726"/>
                </a:cubicBezTo>
                <a:cubicBezTo>
                  <a:pt x="4711" y="17104"/>
                  <a:pt x="5738" y="17294"/>
                  <a:pt x="6770" y="17294"/>
                </a:cubicBezTo>
                <a:cubicBezTo>
                  <a:pt x="7355" y="17294"/>
                  <a:pt x="7941" y="17233"/>
                  <a:pt x="8519" y="17110"/>
                </a:cubicBezTo>
                <a:cubicBezTo>
                  <a:pt x="11246" y="16525"/>
                  <a:pt x="13498" y="14626"/>
                  <a:pt x="16128" y="13680"/>
                </a:cubicBezTo>
                <a:cubicBezTo>
                  <a:pt x="17366" y="13238"/>
                  <a:pt x="18663" y="13016"/>
                  <a:pt x="19964" y="13016"/>
                </a:cubicBezTo>
                <a:cubicBezTo>
                  <a:pt x="20939" y="13016"/>
                  <a:pt x="21917" y="13141"/>
                  <a:pt x="22872" y="13392"/>
                </a:cubicBezTo>
                <a:cubicBezTo>
                  <a:pt x="24015" y="13694"/>
                  <a:pt x="25114" y="14179"/>
                  <a:pt x="26278" y="14394"/>
                </a:cubicBezTo>
                <a:cubicBezTo>
                  <a:pt x="26633" y="14460"/>
                  <a:pt x="26999" y="14498"/>
                  <a:pt x="27364" y="14498"/>
                </a:cubicBezTo>
                <a:cubicBezTo>
                  <a:pt x="28200" y="14498"/>
                  <a:pt x="29025" y="14299"/>
                  <a:pt x="29674" y="13787"/>
                </a:cubicBezTo>
                <a:cubicBezTo>
                  <a:pt x="30696" y="12976"/>
                  <a:pt x="31050" y="11500"/>
                  <a:pt x="30714" y="10235"/>
                </a:cubicBezTo>
                <a:cubicBezTo>
                  <a:pt x="30374" y="8974"/>
                  <a:pt x="29439" y="7934"/>
                  <a:pt x="28333" y="7241"/>
                </a:cubicBezTo>
                <a:cubicBezTo>
                  <a:pt x="27224" y="6548"/>
                  <a:pt x="25949" y="6170"/>
                  <a:pt x="24677" y="5886"/>
                </a:cubicBezTo>
                <a:cubicBezTo>
                  <a:pt x="23870" y="5706"/>
                  <a:pt x="23042" y="5557"/>
                  <a:pt x="22314" y="5169"/>
                </a:cubicBezTo>
                <a:cubicBezTo>
                  <a:pt x="21115" y="4528"/>
                  <a:pt x="20339" y="3332"/>
                  <a:pt x="19486" y="2265"/>
                </a:cubicBezTo>
                <a:cubicBezTo>
                  <a:pt x="18658" y="1232"/>
                  <a:pt x="17677" y="387"/>
                  <a:pt x="16361" y="78"/>
                </a:cubicBezTo>
                <a:cubicBezTo>
                  <a:pt x="16135" y="25"/>
                  <a:pt x="15907" y="1"/>
                  <a:pt x="15679" y="1"/>
                </a:cubicBezTo>
                <a:close/>
              </a:path>
            </a:pathLst>
          </a:custGeom>
          <a:solidFill>
            <a:schemeClr val="dk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9" name="Google Shape;429;p46"/>
          <p:cNvGrpSpPr/>
          <p:nvPr/>
        </p:nvGrpSpPr>
        <p:grpSpPr>
          <a:xfrm flipH="1" rot="6095017">
            <a:off x="-322415" y="103884"/>
            <a:ext cx="1757637" cy="1334155"/>
            <a:chOff x="3432850" y="1653700"/>
            <a:chExt cx="1004925" cy="762800"/>
          </a:xfrm>
        </p:grpSpPr>
        <p:sp>
          <p:nvSpPr>
            <p:cNvPr id="430" name="Google Shape;430;p46"/>
            <p:cNvSpPr/>
            <p:nvPr/>
          </p:nvSpPr>
          <p:spPr>
            <a:xfrm>
              <a:off x="3741525" y="1983850"/>
              <a:ext cx="581650" cy="432650"/>
            </a:xfrm>
            <a:custGeom>
              <a:rect b="b" l="l" r="r" t="t"/>
              <a:pathLst>
                <a:path extrusionOk="0" h="17306" w="23266">
                  <a:moveTo>
                    <a:pt x="13185" y="0"/>
                  </a:moveTo>
                  <a:cubicBezTo>
                    <a:pt x="8166" y="0"/>
                    <a:pt x="3393" y="2938"/>
                    <a:pt x="1286" y="7853"/>
                  </a:cubicBezTo>
                  <a:cubicBezTo>
                    <a:pt x="1203" y="8043"/>
                    <a:pt x="1132" y="8234"/>
                    <a:pt x="1072" y="8412"/>
                  </a:cubicBezTo>
                  <a:cubicBezTo>
                    <a:pt x="1" y="11722"/>
                    <a:pt x="1596" y="15354"/>
                    <a:pt x="4858" y="16759"/>
                  </a:cubicBezTo>
                  <a:cubicBezTo>
                    <a:pt x="5729" y="17130"/>
                    <a:pt x="6631" y="17305"/>
                    <a:pt x="7519" y="17305"/>
                  </a:cubicBezTo>
                  <a:cubicBezTo>
                    <a:pt x="8937" y="17305"/>
                    <a:pt x="10316" y="16857"/>
                    <a:pt x="11466" y="16044"/>
                  </a:cubicBezTo>
                  <a:cubicBezTo>
                    <a:pt x="12978" y="14949"/>
                    <a:pt x="14729" y="14258"/>
                    <a:pt x="16586" y="13985"/>
                  </a:cubicBezTo>
                  <a:cubicBezTo>
                    <a:pt x="18848" y="13663"/>
                    <a:pt x="20896" y="12199"/>
                    <a:pt x="21860" y="9948"/>
                  </a:cubicBezTo>
                  <a:cubicBezTo>
                    <a:pt x="23265" y="6698"/>
                    <a:pt x="21908" y="2959"/>
                    <a:pt x="18848" y="1316"/>
                  </a:cubicBezTo>
                  <a:cubicBezTo>
                    <a:pt x="18670" y="1233"/>
                    <a:pt x="18491" y="1126"/>
                    <a:pt x="18289" y="1054"/>
                  </a:cubicBezTo>
                  <a:cubicBezTo>
                    <a:pt x="16622" y="339"/>
                    <a:pt x="14890" y="0"/>
                    <a:pt x="13185"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6"/>
            <p:cNvSpPr/>
            <p:nvPr/>
          </p:nvSpPr>
          <p:spPr>
            <a:xfrm>
              <a:off x="3620975" y="1758725"/>
              <a:ext cx="251550" cy="251025"/>
            </a:xfrm>
            <a:custGeom>
              <a:rect b="b" l="l" r="r" t="t"/>
              <a:pathLst>
                <a:path extrusionOk="0" h="10041" w="10062">
                  <a:moveTo>
                    <a:pt x="4704" y="1"/>
                  </a:moveTo>
                  <a:cubicBezTo>
                    <a:pt x="4208" y="1"/>
                    <a:pt x="3709" y="92"/>
                    <a:pt x="3227" y="284"/>
                  </a:cubicBezTo>
                  <a:cubicBezTo>
                    <a:pt x="1001" y="1177"/>
                    <a:pt x="1" y="3916"/>
                    <a:pt x="1001" y="6392"/>
                  </a:cubicBezTo>
                  <a:cubicBezTo>
                    <a:pt x="1824" y="8450"/>
                    <a:pt x="3873" y="10041"/>
                    <a:pt x="5814" y="10041"/>
                  </a:cubicBezTo>
                  <a:cubicBezTo>
                    <a:pt x="6231" y="10041"/>
                    <a:pt x="6643" y="9967"/>
                    <a:pt x="7037" y="9809"/>
                  </a:cubicBezTo>
                  <a:cubicBezTo>
                    <a:pt x="9276" y="8916"/>
                    <a:pt x="10061" y="5654"/>
                    <a:pt x="9061" y="3166"/>
                  </a:cubicBezTo>
                  <a:cubicBezTo>
                    <a:pt x="8286" y="1213"/>
                    <a:pt x="6513" y="1"/>
                    <a:pt x="4704" y="1"/>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6"/>
            <p:cNvSpPr/>
            <p:nvPr/>
          </p:nvSpPr>
          <p:spPr>
            <a:xfrm>
              <a:off x="3432850" y="2013400"/>
              <a:ext cx="275375" cy="231925"/>
            </a:xfrm>
            <a:custGeom>
              <a:rect b="b" l="l" r="r" t="t"/>
              <a:pathLst>
                <a:path extrusionOk="0" h="9277" w="11015">
                  <a:moveTo>
                    <a:pt x="4790" y="0"/>
                  </a:moveTo>
                  <a:cubicBezTo>
                    <a:pt x="3514" y="0"/>
                    <a:pt x="2301" y="516"/>
                    <a:pt x="1501" y="1527"/>
                  </a:cubicBezTo>
                  <a:cubicBezTo>
                    <a:pt x="1" y="3397"/>
                    <a:pt x="477" y="6290"/>
                    <a:pt x="2573" y="7957"/>
                  </a:cubicBezTo>
                  <a:cubicBezTo>
                    <a:pt x="3645" y="8810"/>
                    <a:pt x="5041" y="9276"/>
                    <a:pt x="6351" y="9276"/>
                  </a:cubicBezTo>
                  <a:cubicBezTo>
                    <a:pt x="7600" y="9276"/>
                    <a:pt x="8769" y="8851"/>
                    <a:pt x="9502" y="7933"/>
                  </a:cubicBezTo>
                  <a:cubicBezTo>
                    <a:pt x="11014" y="6064"/>
                    <a:pt x="10097" y="2849"/>
                    <a:pt x="8002" y="1158"/>
                  </a:cubicBezTo>
                  <a:cubicBezTo>
                    <a:pt x="7033" y="382"/>
                    <a:pt x="5888" y="0"/>
                    <a:pt x="479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6"/>
            <p:cNvSpPr/>
            <p:nvPr/>
          </p:nvSpPr>
          <p:spPr>
            <a:xfrm>
              <a:off x="4204675" y="1703325"/>
              <a:ext cx="233100" cy="255825"/>
            </a:xfrm>
            <a:custGeom>
              <a:rect b="b" l="l" r="r" t="t"/>
              <a:pathLst>
                <a:path extrusionOk="0" h="10233" w="9324">
                  <a:moveTo>
                    <a:pt x="4800" y="0"/>
                  </a:moveTo>
                  <a:cubicBezTo>
                    <a:pt x="2636" y="0"/>
                    <a:pt x="711" y="1815"/>
                    <a:pt x="358" y="4263"/>
                  </a:cubicBezTo>
                  <a:cubicBezTo>
                    <a:pt x="1" y="6930"/>
                    <a:pt x="1560" y="9870"/>
                    <a:pt x="3930" y="10204"/>
                  </a:cubicBezTo>
                  <a:cubicBezTo>
                    <a:pt x="4072" y="10223"/>
                    <a:pt x="4214" y="10232"/>
                    <a:pt x="4356" y="10232"/>
                  </a:cubicBezTo>
                  <a:cubicBezTo>
                    <a:pt x="6579" y="10232"/>
                    <a:pt x="8630" y="7926"/>
                    <a:pt x="8966" y="5429"/>
                  </a:cubicBezTo>
                  <a:cubicBezTo>
                    <a:pt x="9323" y="2762"/>
                    <a:pt x="7680" y="345"/>
                    <a:pt x="5323" y="36"/>
                  </a:cubicBezTo>
                  <a:cubicBezTo>
                    <a:pt x="5147" y="12"/>
                    <a:pt x="4973" y="0"/>
                    <a:pt x="480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6"/>
            <p:cNvSpPr/>
            <p:nvPr/>
          </p:nvSpPr>
          <p:spPr>
            <a:xfrm>
              <a:off x="3882925" y="1653700"/>
              <a:ext cx="251525" cy="251000"/>
            </a:xfrm>
            <a:custGeom>
              <a:rect b="b" l="l" r="r" t="t"/>
              <a:pathLst>
                <a:path extrusionOk="0" h="10040" w="10061">
                  <a:moveTo>
                    <a:pt x="4697" y="0"/>
                  </a:moveTo>
                  <a:cubicBezTo>
                    <a:pt x="4203" y="0"/>
                    <a:pt x="3706" y="91"/>
                    <a:pt x="3227" y="283"/>
                  </a:cubicBezTo>
                  <a:cubicBezTo>
                    <a:pt x="1000" y="1175"/>
                    <a:pt x="0" y="3914"/>
                    <a:pt x="1000" y="6402"/>
                  </a:cubicBezTo>
                  <a:cubicBezTo>
                    <a:pt x="1823" y="8459"/>
                    <a:pt x="3869" y="10040"/>
                    <a:pt x="5809" y="10040"/>
                  </a:cubicBezTo>
                  <a:cubicBezTo>
                    <a:pt x="6227" y="10040"/>
                    <a:pt x="6641" y="9966"/>
                    <a:pt x="7037" y="9808"/>
                  </a:cubicBezTo>
                  <a:cubicBezTo>
                    <a:pt x="9275" y="8915"/>
                    <a:pt x="10061" y="5652"/>
                    <a:pt x="9061" y="3176"/>
                  </a:cubicBezTo>
                  <a:cubicBezTo>
                    <a:pt x="8284" y="1221"/>
                    <a:pt x="6508" y="0"/>
                    <a:pt x="4697"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5" name="Google Shape;435;p46"/>
          <p:cNvSpPr txBox="1"/>
          <p:nvPr>
            <p:ph idx="8" type="title"/>
          </p:nvPr>
        </p:nvSpPr>
        <p:spPr>
          <a:xfrm>
            <a:off x="858675" y="486425"/>
            <a:ext cx="7683600" cy="56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800"/>
              <a:t>Client-server Architecture</a:t>
            </a:r>
            <a:endParaRPr sz="3800"/>
          </a:p>
        </p:txBody>
      </p:sp>
      <p:sp>
        <p:nvSpPr>
          <p:cNvPr id="436" name="Google Shape;436;p46"/>
          <p:cNvSpPr txBox="1"/>
          <p:nvPr/>
        </p:nvSpPr>
        <p:spPr>
          <a:xfrm>
            <a:off x="554025" y="1288600"/>
            <a:ext cx="7840800" cy="4017300"/>
          </a:xfrm>
          <a:prstGeom prst="rect">
            <a:avLst/>
          </a:prstGeom>
          <a:noFill/>
          <a:ln>
            <a:noFill/>
          </a:ln>
        </p:spPr>
        <p:txBody>
          <a:bodyPr anchorCtr="0" anchor="t" bIns="91425" lIns="91425" spcFirstLastPara="1" rIns="91425" wrap="square" tIns="91425">
            <a:spAutoFit/>
          </a:bodyPr>
          <a:lstStyle/>
          <a:p>
            <a:pPr indent="-311150" lvl="0" marL="457200" rtl="0" algn="l">
              <a:lnSpc>
                <a:spcPct val="150000"/>
              </a:lnSpc>
              <a:spcBef>
                <a:spcPts val="0"/>
              </a:spcBef>
              <a:spcAft>
                <a:spcPts val="0"/>
              </a:spcAft>
              <a:buSzPts val="1300"/>
              <a:buFont typeface="Times New Roman"/>
              <a:buChar char="●"/>
            </a:pPr>
            <a:r>
              <a:rPr b="1" lang="en" sz="1300">
                <a:latin typeface="Be Vietnam Pro"/>
                <a:ea typeface="Be Vietnam Pro"/>
                <a:cs typeface="Be Vietnam Pro"/>
                <a:sym typeface="Be Vietnam Pro"/>
              </a:rPr>
              <a:t>Image Server (CDN): </a:t>
            </a:r>
            <a:r>
              <a:rPr lang="en" sz="1300">
                <a:latin typeface="Be Vietnam Pro Medium"/>
                <a:ea typeface="Be Vietnam Pro Medium"/>
                <a:cs typeface="Be Vietnam Pro Medium"/>
                <a:sym typeface="Be Vietnam Pro Medium"/>
              </a:rPr>
              <a:t>Server configured as a Content-Delivery Network (CDN) specifically for serving lots of images to users. That way users are able to see pet images quickly, as they’re delivered by a specialized server capable of transferring high amounts of binary image data quickly.</a:t>
            </a:r>
            <a:endParaRPr sz="1300">
              <a:latin typeface="Be Vietnam Pro Medium"/>
              <a:ea typeface="Be Vietnam Pro Medium"/>
              <a:cs typeface="Be Vietnam Pro Medium"/>
              <a:sym typeface="Be Vietnam Pro Medium"/>
            </a:endParaRPr>
          </a:p>
          <a:p>
            <a:pPr indent="-311150" lvl="0" marL="457200" rtl="0" algn="l">
              <a:lnSpc>
                <a:spcPct val="150000"/>
              </a:lnSpc>
              <a:spcBef>
                <a:spcPts val="0"/>
              </a:spcBef>
              <a:spcAft>
                <a:spcPts val="0"/>
              </a:spcAft>
              <a:buSzPts val="1300"/>
              <a:buFont typeface="Times New Roman"/>
              <a:buChar char="●"/>
            </a:pPr>
            <a:r>
              <a:rPr b="1" lang="en" sz="1300">
                <a:latin typeface="Be Vietnam Pro"/>
                <a:ea typeface="Be Vietnam Pro"/>
                <a:cs typeface="Be Vietnam Pro"/>
                <a:sym typeface="Be Vietnam Pro"/>
              </a:rPr>
              <a:t>Messaging Server:</a:t>
            </a:r>
            <a:r>
              <a:rPr lang="en" sz="1300">
                <a:latin typeface="Be Vietnam Pro Medium"/>
                <a:ea typeface="Be Vietnam Pro Medium"/>
                <a:cs typeface="Be Vietnam Pro Medium"/>
                <a:sym typeface="Be Vietnam Pro Medium"/>
              </a:rPr>
              <a:t> This server will operate at low latency to allow users to contact pet listers on a quick and secure server to facilitate pet adoption.</a:t>
            </a:r>
            <a:endParaRPr sz="1300">
              <a:latin typeface="Be Vietnam Pro Medium"/>
              <a:ea typeface="Be Vietnam Pro Medium"/>
              <a:cs typeface="Be Vietnam Pro Medium"/>
              <a:sym typeface="Be Vietnam Pro Medium"/>
            </a:endParaRPr>
          </a:p>
          <a:p>
            <a:pPr indent="-311150" lvl="0" marL="457200" rtl="0" algn="l">
              <a:lnSpc>
                <a:spcPct val="150000"/>
              </a:lnSpc>
              <a:spcBef>
                <a:spcPts val="0"/>
              </a:spcBef>
              <a:spcAft>
                <a:spcPts val="0"/>
              </a:spcAft>
              <a:buSzPts val="1300"/>
              <a:buFont typeface="Times New Roman"/>
              <a:buChar char="●"/>
            </a:pPr>
            <a:r>
              <a:rPr b="1" lang="en" sz="1300">
                <a:latin typeface="Be Vietnam Pro"/>
                <a:ea typeface="Be Vietnam Pro"/>
                <a:cs typeface="Be Vietnam Pro"/>
                <a:sym typeface="Be Vietnam Pro"/>
              </a:rPr>
              <a:t>App Server:</a:t>
            </a:r>
            <a:r>
              <a:rPr lang="en" sz="1300">
                <a:latin typeface="Be Vietnam Pro Medium"/>
                <a:ea typeface="Be Vietnam Pro Medium"/>
                <a:cs typeface="Be Vietnam Pro Medium"/>
                <a:sym typeface="Be Vietnam Pro Medium"/>
              </a:rPr>
              <a:t> This will server as the main server the user’s device initially points to, generating/retrieving the pets that are adopted in the user’s area, links to pet images, and more relevant information.</a:t>
            </a:r>
            <a:endParaRPr sz="1300">
              <a:latin typeface="Be Vietnam Pro Medium"/>
              <a:ea typeface="Be Vietnam Pro Medium"/>
              <a:cs typeface="Be Vietnam Pro Medium"/>
              <a:sym typeface="Be Vietnam Pro Medium"/>
            </a:endParaRPr>
          </a:p>
          <a:p>
            <a:pPr indent="-311150" lvl="0" marL="457200" rtl="0" algn="l">
              <a:lnSpc>
                <a:spcPct val="150000"/>
              </a:lnSpc>
              <a:spcBef>
                <a:spcPts val="0"/>
              </a:spcBef>
              <a:spcAft>
                <a:spcPts val="0"/>
              </a:spcAft>
              <a:buSzPts val="1300"/>
              <a:buFont typeface="Times New Roman"/>
              <a:buChar char="●"/>
            </a:pPr>
            <a:r>
              <a:rPr b="1" lang="en" sz="1300">
                <a:latin typeface="Be Vietnam Pro"/>
                <a:ea typeface="Be Vietnam Pro"/>
                <a:cs typeface="Be Vietnam Pro"/>
                <a:sym typeface="Be Vietnam Pro"/>
              </a:rPr>
              <a:t>Auth Server:</a:t>
            </a:r>
            <a:r>
              <a:rPr lang="en" sz="1300">
                <a:latin typeface="Be Vietnam Pro Medium"/>
                <a:ea typeface="Be Vietnam Pro Medium"/>
                <a:cs typeface="Be Vietnam Pro Medium"/>
                <a:sym typeface="Be Vietnam Pro Medium"/>
              </a:rPr>
              <a:t> Handles user authentication and account creation in a secure manner.</a:t>
            </a:r>
            <a:endParaRPr sz="1300">
              <a:latin typeface="Be Vietnam Pro Medium"/>
              <a:ea typeface="Be Vietnam Pro Medium"/>
              <a:cs typeface="Be Vietnam Pro Medium"/>
              <a:sym typeface="Be Vietnam Pro Medium"/>
            </a:endParaRPr>
          </a:p>
          <a:p>
            <a:pPr indent="-311150" lvl="0" marL="457200" rtl="0" algn="l">
              <a:lnSpc>
                <a:spcPct val="150000"/>
              </a:lnSpc>
              <a:spcBef>
                <a:spcPts val="0"/>
              </a:spcBef>
              <a:spcAft>
                <a:spcPts val="0"/>
              </a:spcAft>
              <a:buSzPts val="1300"/>
              <a:buFont typeface="Times New Roman"/>
              <a:buChar char="●"/>
            </a:pPr>
            <a:r>
              <a:rPr b="1" lang="en" sz="1300">
                <a:latin typeface="Be Vietnam Pro"/>
                <a:ea typeface="Be Vietnam Pro"/>
                <a:cs typeface="Be Vietnam Pro"/>
                <a:sym typeface="Be Vietnam Pro"/>
              </a:rPr>
              <a:t>Accounts Server: </a:t>
            </a:r>
            <a:r>
              <a:rPr lang="en" sz="1300">
                <a:latin typeface="Be Vietnam Pro Medium"/>
                <a:ea typeface="Be Vietnam Pro Medium"/>
                <a:cs typeface="Be Vietnam Pro Medium"/>
                <a:sym typeface="Be Vietnam Pro Medium"/>
              </a:rPr>
              <a:t>Stores user info, including pets up for adoption and pets users are interested in.</a:t>
            </a:r>
            <a:endParaRPr sz="1300">
              <a:latin typeface="Be Vietnam Pro Medium"/>
              <a:ea typeface="Be Vietnam Pro Medium"/>
              <a:cs typeface="Be Vietnam Pro Medium"/>
              <a:sym typeface="Be Vietnam Pro Medium"/>
            </a:endParaRPr>
          </a:p>
          <a:p>
            <a:pPr indent="0" lvl="0" marL="0" rtl="0" algn="l">
              <a:lnSpc>
                <a:spcPct val="150000"/>
              </a:lnSpc>
              <a:spcBef>
                <a:spcPts val="0"/>
              </a:spcBef>
              <a:spcAft>
                <a:spcPts val="0"/>
              </a:spcAft>
              <a:buNone/>
            </a:pPr>
            <a:r>
              <a:t/>
            </a:r>
            <a:endParaRPr sz="1500">
              <a:latin typeface="Be Vietnam Pro Medium"/>
              <a:ea typeface="Be Vietnam Pro Medium"/>
              <a:cs typeface="Be Vietnam Pro Medium"/>
              <a:sym typeface="Be Vietnam Pro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7"/>
          <p:cNvSpPr/>
          <p:nvPr/>
        </p:nvSpPr>
        <p:spPr>
          <a:xfrm>
            <a:off x="1537800" y="1860289"/>
            <a:ext cx="747300" cy="747300"/>
          </a:xfrm>
          <a:prstGeom prst="rect">
            <a:avLst/>
          </a:prstGeom>
          <a:solidFill>
            <a:schemeClr val="accen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accent2"/>
                </a:solidFill>
                <a:latin typeface="Archivo Black"/>
                <a:ea typeface="Archivo Black"/>
                <a:cs typeface="Archivo Black"/>
                <a:sym typeface="Archivo Black"/>
              </a:rPr>
              <a:t>01</a:t>
            </a:r>
            <a:endParaRPr sz="2500">
              <a:solidFill>
                <a:schemeClr val="accent2"/>
              </a:solidFill>
              <a:latin typeface="Archivo Black"/>
              <a:ea typeface="Archivo Black"/>
              <a:cs typeface="Archivo Black"/>
              <a:sym typeface="Archivo Black"/>
            </a:endParaRPr>
          </a:p>
        </p:txBody>
      </p:sp>
      <p:sp>
        <p:nvSpPr>
          <p:cNvPr id="442" name="Google Shape;442;p47"/>
          <p:cNvSpPr txBox="1"/>
          <p:nvPr>
            <p:ph type="title"/>
          </p:nvPr>
        </p:nvSpPr>
        <p:spPr>
          <a:xfrm>
            <a:off x="956250" y="519225"/>
            <a:ext cx="7231500" cy="56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Scheduling</a:t>
            </a:r>
            <a:endParaRPr/>
          </a:p>
        </p:txBody>
      </p:sp>
      <p:sp>
        <p:nvSpPr>
          <p:cNvPr id="443" name="Google Shape;443;p47"/>
          <p:cNvSpPr txBox="1"/>
          <p:nvPr>
            <p:ph idx="4294967295" type="title"/>
          </p:nvPr>
        </p:nvSpPr>
        <p:spPr>
          <a:xfrm>
            <a:off x="1014150" y="3243825"/>
            <a:ext cx="1794600" cy="52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t>Start</a:t>
            </a:r>
            <a:endParaRPr sz="2500"/>
          </a:p>
        </p:txBody>
      </p:sp>
      <p:sp>
        <p:nvSpPr>
          <p:cNvPr id="444" name="Google Shape;444;p47"/>
          <p:cNvSpPr txBox="1"/>
          <p:nvPr>
            <p:ph idx="4294967295" type="subTitle"/>
          </p:nvPr>
        </p:nvSpPr>
        <p:spPr>
          <a:xfrm>
            <a:off x="956250" y="3738050"/>
            <a:ext cx="1852500" cy="563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a:t>Setting a hypothetical start date of December 1st, 2022</a:t>
            </a:r>
            <a:endParaRPr/>
          </a:p>
        </p:txBody>
      </p:sp>
      <p:sp>
        <p:nvSpPr>
          <p:cNvPr id="445" name="Google Shape;445;p47"/>
          <p:cNvSpPr txBox="1"/>
          <p:nvPr>
            <p:ph idx="4294967295" type="title"/>
          </p:nvPr>
        </p:nvSpPr>
        <p:spPr>
          <a:xfrm>
            <a:off x="3162393" y="3243825"/>
            <a:ext cx="1794600" cy="52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t>End</a:t>
            </a:r>
            <a:endParaRPr sz="2500"/>
          </a:p>
        </p:txBody>
      </p:sp>
      <p:sp>
        <p:nvSpPr>
          <p:cNvPr id="446" name="Google Shape;446;p47"/>
          <p:cNvSpPr txBox="1"/>
          <p:nvPr>
            <p:ph idx="4294967295" type="subTitle"/>
          </p:nvPr>
        </p:nvSpPr>
        <p:spPr>
          <a:xfrm>
            <a:off x="2898051" y="3738050"/>
            <a:ext cx="2360100" cy="563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a:t>Estimating the development timeline to be about 6 months, based off similar app Tinder</a:t>
            </a:r>
            <a:endParaRPr/>
          </a:p>
        </p:txBody>
      </p:sp>
      <p:sp>
        <p:nvSpPr>
          <p:cNvPr id="447" name="Google Shape;447;p47"/>
          <p:cNvSpPr/>
          <p:nvPr/>
        </p:nvSpPr>
        <p:spPr>
          <a:xfrm>
            <a:off x="3686043" y="1860289"/>
            <a:ext cx="747300" cy="747300"/>
          </a:xfrm>
          <a:prstGeom prst="rect">
            <a:avLst/>
          </a:prstGeom>
          <a:solidFill>
            <a:schemeClr val="accen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accent2"/>
                </a:solidFill>
                <a:latin typeface="Archivo Black"/>
                <a:ea typeface="Archivo Black"/>
                <a:cs typeface="Archivo Black"/>
                <a:sym typeface="Archivo Black"/>
              </a:rPr>
              <a:t>06</a:t>
            </a:r>
            <a:endParaRPr sz="2500">
              <a:solidFill>
                <a:schemeClr val="accent2"/>
              </a:solidFill>
              <a:latin typeface="Archivo Black"/>
              <a:ea typeface="Archivo Black"/>
              <a:cs typeface="Archivo Black"/>
              <a:sym typeface="Archivo Black"/>
            </a:endParaRPr>
          </a:p>
        </p:txBody>
      </p:sp>
      <p:cxnSp>
        <p:nvCxnSpPr>
          <p:cNvPr id="448" name="Google Shape;448;p47"/>
          <p:cNvCxnSpPr/>
          <p:nvPr/>
        </p:nvCxnSpPr>
        <p:spPr>
          <a:xfrm>
            <a:off x="2285093" y="2236489"/>
            <a:ext cx="1384200" cy="8400"/>
          </a:xfrm>
          <a:prstGeom prst="straightConnector1">
            <a:avLst/>
          </a:prstGeom>
          <a:noFill/>
          <a:ln cap="flat" cmpd="sng" w="28575">
            <a:solidFill>
              <a:schemeClr val="lt2"/>
            </a:solidFill>
            <a:prstDash val="solid"/>
            <a:round/>
            <a:headEnd len="med" w="med" type="none"/>
            <a:tailEnd len="med" w="med" type="none"/>
          </a:ln>
        </p:spPr>
      </p:cxnSp>
      <p:cxnSp>
        <p:nvCxnSpPr>
          <p:cNvPr id="449" name="Google Shape;449;p47"/>
          <p:cNvCxnSpPr>
            <a:endCxn id="443" idx="0"/>
          </p:cNvCxnSpPr>
          <p:nvPr/>
        </p:nvCxnSpPr>
        <p:spPr>
          <a:xfrm>
            <a:off x="1898850" y="2607525"/>
            <a:ext cx="12600" cy="636300"/>
          </a:xfrm>
          <a:prstGeom prst="straightConnector1">
            <a:avLst/>
          </a:prstGeom>
          <a:noFill/>
          <a:ln cap="flat" cmpd="sng" w="28575">
            <a:solidFill>
              <a:schemeClr val="lt2"/>
            </a:solidFill>
            <a:prstDash val="solid"/>
            <a:round/>
            <a:headEnd len="med" w="med" type="none"/>
            <a:tailEnd len="med" w="med" type="none"/>
          </a:ln>
        </p:spPr>
      </p:cxnSp>
      <p:cxnSp>
        <p:nvCxnSpPr>
          <p:cNvPr id="450" name="Google Shape;450;p47"/>
          <p:cNvCxnSpPr>
            <a:stCxn id="447" idx="2"/>
            <a:endCxn id="445" idx="0"/>
          </p:cNvCxnSpPr>
          <p:nvPr/>
        </p:nvCxnSpPr>
        <p:spPr>
          <a:xfrm>
            <a:off x="4059693" y="2607589"/>
            <a:ext cx="0" cy="636300"/>
          </a:xfrm>
          <a:prstGeom prst="straightConnector1">
            <a:avLst/>
          </a:prstGeom>
          <a:noFill/>
          <a:ln cap="flat" cmpd="sng" w="28575">
            <a:solidFill>
              <a:schemeClr val="lt2"/>
            </a:solidFill>
            <a:prstDash val="solid"/>
            <a:round/>
            <a:headEnd len="med" w="med" type="none"/>
            <a:tailEnd len="med" w="med" type="none"/>
          </a:ln>
        </p:spPr>
      </p:cxnSp>
      <p:grpSp>
        <p:nvGrpSpPr>
          <p:cNvPr id="451" name="Google Shape;451;p47"/>
          <p:cNvGrpSpPr/>
          <p:nvPr/>
        </p:nvGrpSpPr>
        <p:grpSpPr>
          <a:xfrm rot="8979572">
            <a:off x="-314620" y="-104014"/>
            <a:ext cx="2046904" cy="1553726"/>
            <a:chOff x="3432850" y="1653700"/>
            <a:chExt cx="1004925" cy="762800"/>
          </a:xfrm>
        </p:grpSpPr>
        <p:sp>
          <p:nvSpPr>
            <p:cNvPr id="452" name="Google Shape;452;p47"/>
            <p:cNvSpPr/>
            <p:nvPr/>
          </p:nvSpPr>
          <p:spPr>
            <a:xfrm>
              <a:off x="3741525" y="1983850"/>
              <a:ext cx="581650" cy="432650"/>
            </a:xfrm>
            <a:custGeom>
              <a:rect b="b" l="l" r="r" t="t"/>
              <a:pathLst>
                <a:path extrusionOk="0" h="17306" w="23266">
                  <a:moveTo>
                    <a:pt x="13185" y="0"/>
                  </a:moveTo>
                  <a:cubicBezTo>
                    <a:pt x="8166" y="0"/>
                    <a:pt x="3393" y="2938"/>
                    <a:pt x="1286" y="7853"/>
                  </a:cubicBezTo>
                  <a:cubicBezTo>
                    <a:pt x="1203" y="8043"/>
                    <a:pt x="1132" y="8234"/>
                    <a:pt x="1072" y="8412"/>
                  </a:cubicBezTo>
                  <a:cubicBezTo>
                    <a:pt x="1" y="11722"/>
                    <a:pt x="1596" y="15354"/>
                    <a:pt x="4858" y="16759"/>
                  </a:cubicBezTo>
                  <a:cubicBezTo>
                    <a:pt x="5729" y="17130"/>
                    <a:pt x="6631" y="17305"/>
                    <a:pt x="7519" y="17305"/>
                  </a:cubicBezTo>
                  <a:cubicBezTo>
                    <a:pt x="8937" y="17305"/>
                    <a:pt x="10316" y="16857"/>
                    <a:pt x="11466" y="16044"/>
                  </a:cubicBezTo>
                  <a:cubicBezTo>
                    <a:pt x="12978" y="14949"/>
                    <a:pt x="14729" y="14258"/>
                    <a:pt x="16586" y="13985"/>
                  </a:cubicBezTo>
                  <a:cubicBezTo>
                    <a:pt x="18848" y="13663"/>
                    <a:pt x="20896" y="12199"/>
                    <a:pt x="21860" y="9948"/>
                  </a:cubicBezTo>
                  <a:cubicBezTo>
                    <a:pt x="23265" y="6698"/>
                    <a:pt x="21908" y="2959"/>
                    <a:pt x="18848" y="1316"/>
                  </a:cubicBezTo>
                  <a:cubicBezTo>
                    <a:pt x="18670" y="1233"/>
                    <a:pt x="18491" y="1126"/>
                    <a:pt x="18289" y="1054"/>
                  </a:cubicBezTo>
                  <a:cubicBezTo>
                    <a:pt x="16622" y="339"/>
                    <a:pt x="14890" y="0"/>
                    <a:pt x="13185"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7"/>
            <p:cNvSpPr/>
            <p:nvPr/>
          </p:nvSpPr>
          <p:spPr>
            <a:xfrm>
              <a:off x="3620975" y="1758725"/>
              <a:ext cx="251550" cy="251025"/>
            </a:xfrm>
            <a:custGeom>
              <a:rect b="b" l="l" r="r" t="t"/>
              <a:pathLst>
                <a:path extrusionOk="0" h="10041" w="10062">
                  <a:moveTo>
                    <a:pt x="4704" y="1"/>
                  </a:moveTo>
                  <a:cubicBezTo>
                    <a:pt x="4208" y="1"/>
                    <a:pt x="3709" y="92"/>
                    <a:pt x="3227" y="284"/>
                  </a:cubicBezTo>
                  <a:cubicBezTo>
                    <a:pt x="1001" y="1177"/>
                    <a:pt x="1" y="3916"/>
                    <a:pt x="1001" y="6392"/>
                  </a:cubicBezTo>
                  <a:cubicBezTo>
                    <a:pt x="1824" y="8450"/>
                    <a:pt x="3873" y="10041"/>
                    <a:pt x="5814" y="10041"/>
                  </a:cubicBezTo>
                  <a:cubicBezTo>
                    <a:pt x="6231" y="10041"/>
                    <a:pt x="6643" y="9967"/>
                    <a:pt x="7037" y="9809"/>
                  </a:cubicBezTo>
                  <a:cubicBezTo>
                    <a:pt x="9276" y="8916"/>
                    <a:pt x="10061" y="5654"/>
                    <a:pt x="9061" y="3166"/>
                  </a:cubicBezTo>
                  <a:cubicBezTo>
                    <a:pt x="8286" y="1213"/>
                    <a:pt x="6513" y="1"/>
                    <a:pt x="4704" y="1"/>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7"/>
            <p:cNvSpPr/>
            <p:nvPr/>
          </p:nvSpPr>
          <p:spPr>
            <a:xfrm>
              <a:off x="3432850" y="2013400"/>
              <a:ext cx="275375" cy="231925"/>
            </a:xfrm>
            <a:custGeom>
              <a:rect b="b" l="l" r="r" t="t"/>
              <a:pathLst>
                <a:path extrusionOk="0" h="9277" w="11015">
                  <a:moveTo>
                    <a:pt x="4790" y="0"/>
                  </a:moveTo>
                  <a:cubicBezTo>
                    <a:pt x="3514" y="0"/>
                    <a:pt x="2301" y="516"/>
                    <a:pt x="1501" y="1527"/>
                  </a:cubicBezTo>
                  <a:cubicBezTo>
                    <a:pt x="1" y="3397"/>
                    <a:pt x="477" y="6290"/>
                    <a:pt x="2573" y="7957"/>
                  </a:cubicBezTo>
                  <a:cubicBezTo>
                    <a:pt x="3645" y="8810"/>
                    <a:pt x="5041" y="9276"/>
                    <a:pt x="6351" y="9276"/>
                  </a:cubicBezTo>
                  <a:cubicBezTo>
                    <a:pt x="7600" y="9276"/>
                    <a:pt x="8769" y="8851"/>
                    <a:pt x="9502" y="7933"/>
                  </a:cubicBezTo>
                  <a:cubicBezTo>
                    <a:pt x="11014" y="6064"/>
                    <a:pt x="10097" y="2849"/>
                    <a:pt x="8002" y="1158"/>
                  </a:cubicBezTo>
                  <a:cubicBezTo>
                    <a:pt x="7033" y="382"/>
                    <a:pt x="5888" y="0"/>
                    <a:pt x="479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7"/>
            <p:cNvSpPr/>
            <p:nvPr/>
          </p:nvSpPr>
          <p:spPr>
            <a:xfrm>
              <a:off x="4204675" y="1703325"/>
              <a:ext cx="233100" cy="255825"/>
            </a:xfrm>
            <a:custGeom>
              <a:rect b="b" l="l" r="r" t="t"/>
              <a:pathLst>
                <a:path extrusionOk="0" h="10233" w="9324">
                  <a:moveTo>
                    <a:pt x="4800" y="0"/>
                  </a:moveTo>
                  <a:cubicBezTo>
                    <a:pt x="2636" y="0"/>
                    <a:pt x="711" y="1815"/>
                    <a:pt x="358" y="4263"/>
                  </a:cubicBezTo>
                  <a:cubicBezTo>
                    <a:pt x="1" y="6930"/>
                    <a:pt x="1560" y="9870"/>
                    <a:pt x="3930" y="10204"/>
                  </a:cubicBezTo>
                  <a:cubicBezTo>
                    <a:pt x="4072" y="10223"/>
                    <a:pt x="4214" y="10232"/>
                    <a:pt x="4356" y="10232"/>
                  </a:cubicBezTo>
                  <a:cubicBezTo>
                    <a:pt x="6579" y="10232"/>
                    <a:pt x="8630" y="7926"/>
                    <a:pt x="8966" y="5429"/>
                  </a:cubicBezTo>
                  <a:cubicBezTo>
                    <a:pt x="9323" y="2762"/>
                    <a:pt x="7680" y="345"/>
                    <a:pt x="5323" y="36"/>
                  </a:cubicBezTo>
                  <a:cubicBezTo>
                    <a:pt x="5147" y="12"/>
                    <a:pt x="4973" y="0"/>
                    <a:pt x="480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7"/>
            <p:cNvSpPr/>
            <p:nvPr/>
          </p:nvSpPr>
          <p:spPr>
            <a:xfrm>
              <a:off x="3882925" y="1653700"/>
              <a:ext cx="251525" cy="251000"/>
            </a:xfrm>
            <a:custGeom>
              <a:rect b="b" l="l" r="r" t="t"/>
              <a:pathLst>
                <a:path extrusionOk="0" h="10040" w="10061">
                  <a:moveTo>
                    <a:pt x="4697" y="0"/>
                  </a:moveTo>
                  <a:cubicBezTo>
                    <a:pt x="4203" y="0"/>
                    <a:pt x="3706" y="91"/>
                    <a:pt x="3227" y="283"/>
                  </a:cubicBezTo>
                  <a:cubicBezTo>
                    <a:pt x="1000" y="1175"/>
                    <a:pt x="0" y="3914"/>
                    <a:pt x="1000" y="6402"/>
                  </a:cubicBezTo>
                  <a:cubicBezTo>
                    <a:pt x="1823" y="8459"/>
                    <a:pt x="3869" y="10040"/>
                    <a:pt x="5809" y="10040"/>
                  </a:cubicBezTo>
                  <a:cubicBezTo>
                    <a:pt x="6227" y="10040"/>
                    <a:pt x="6641" y="9966"/>
                    <a:pt x="7037" y="9808"/>
                  </a:cubicBezTo>
                  <a:cubicBezTo>
                    <a:pt x="9275" y="8915"/>
                    <a:pt x="10061" y="5652"/>
                    <a:pt x="9061" y="3176"/>
                  </a:cubicBezTo>
                  <a:cubicBezTo>
                    <a:pt x="8284" y="1221"/>
                    <a:pt x="6508" y="0"/>
                    <a:pt x="4697"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47"/>
          <p:cNvSpPr txBox="1"/>
          <p:nvPr>
            <p:ph idx="4294967295" type="subTitle"/>
          </p:nvPr>
        </p:nvSpPr>
        <p:spPr>
          <a:xfrm>
            <a:off x="5580050" y="1738350"/>
            <a:ext cx="2736000" cy="2374800"/>
          </a:xfrm>
          <a:prstGeom prst="rect">
            <a:avLst/>
          </a:prstGeom>
        </p:spPr>
        <p:txBody>
          <a:bodyPr anchorCtr="0" anchor="t" bIns="91425" lIns="91425" spcFirstLastPara="1" rIns="91425" wrap="square" tIns="91425">
            <a:noAutofit/>
          </a:bodyPr>
          <a:lstStyle/>
          <a:p>
            <a:pPr indent="0" lvl="0" marL="0" marR="228600" rtl="0" algn="l">
              <a:lnSpc>
                <a:spcPct val="98750"/>
              </a:lnSpc>
              <a:spcBef>
                <a:spcPts val="0"/>
              </a:spcBef>
              <a:spcAft>
                <a:spcPts val="0"/>
              </a:spcAft>
              <a:buNone/>
            </a:pPr>
            <a:r>
              <a:rPr lang="en">
                <a:solidFill>
                  <a:srgbClr val="000000"/>
                </a:solidFill>
                <a:latin typeface="Be Vietnam Pro Medium"/>
                <a:ea typeface="Be Vietnam Pro Medium"/>
                <a:cs typeface="Be Vietnam Pro Medium"/>
                <a:sym typeface="Be Vietnam Pro Medium"/>
              </a:rPr>
              <a:t>The uncertainty would range from 2x the estimated time to 0.5x the estimated time, which would mean 3-12 months, so any time from February 2023 to December 2023.</a:t>
            </a:r>
            <a:endParaRPr>
              <a:solidFill>
                <a:srgbClr val="000000"/>
              </a:solidFill>
              <a:latin typeface="Be Vietnam Pro Medium"/>
              <a:ea typeface="Be Vietnam Pro Medium"/>
              <a:cs typeface="Be Vietnam Pro Medium"/>
              <a:sym typeface="Be Vietnam Pro Medium"/>
            </a:endParaRPr>
          </a:p>
          <a:p>
            <a:pPr indent="0" lvl="0" marL="0" marR="228600" rtl="0" algn="l">
              <a:lnSpc>
                <a:spcPct val="98750"/>
              </a:lnSpc>
              <a:spcBef>
                <a:spcPts val="0"/>
              </a:spcBef>
              <a:spcAft>
                <a:spcPts val="0"/>
              </a:spcAft>
              <a:buNone/>
            </a:pPr>
            <a:r>
              <a:rPr lang="en">
                <a:solidFill>
                  <a:srgbClr val="000000"/>
                </a:solidFill>
                <a:latin typeface="Be Vietnam Pro Medium"/>
                <a:ea typeface="Be Vietnam Pro Medium"/>
                <a:cs typeface="Be Vietnam Pro Medium"/>
                <a:sym typeface="Be Vietnam Pro Medium"/>
              </a:rPr>
              <a:t> </a:t>
            </a:r>
            <a:endParaRPr>
              <a:solidFill>
                <a:srgbClr val="000000"/>
              </a:solidFill>
              <a:latin typeface="Be Vietnam Pro Medium"/>
              <a:ea typeface="Be Vietnam Pro Medium"/>
              <a:cs typeface="Be Vietnam Pro Medium"/>
              <a:sym typeface="Be Vietnam Pro Medium"/>
            </a:endParaRPr>
          </a:p>
          <a:p>
            <a:pPr indent="0" lvl="0" marL="0" marR="228600" rtl="0" algn="l">
              <a:lnSpc>
                <a:spcPct val="98750"/>
              </a:lnSpc>
              <a:spcBef>
                <a:spcPts val="0"/>
              </a:spcBef>
              <a:spcAft>
                <a:spcPts val="0"/>
              </a:spcAft>
              <a:buNone/>
            </a:pPr>
            <a:r>
              <a:rPr lang="en">
                <a:solidFill>
                  <a:srgbClr val="000000"/>
                </a:solidFill>
                <a:latin typeface="Be Vietnam Pro Medium"/>
                <a:ea typeface="Be Vietnam Pro Medium"/>
                <a:cs typeface="Be Vietnam Pro Medium"/>
                <a:sym typeface="Be Vietnam Pro Medium"/>
              </a:rPr>
              <a:t>Weekends are not counted in this schedule, and we will be working 8 hours per workday</a:t>
            </a:r>
            <a:endParaRPr sz="1600">
              <a:latin typeface="Be Vietnam Pro Medium"/>
              <a:ea typeface="Be Vietnam Pro Medium"/>
              <a:cs typeface="Be Vietnam Pro Medium"/>
              <a:sym typeface="Be Vietnam Pro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8"/>
          <p:cNvSpPr/>
          <p:nvPr/>
        </p:nvSpPr>
        <p:spPr>
          <a:xfrm rot="3505167">
            <a:off x="7160441" y="188756"/>
            <a:ext cx="3167126" cy="1764104"/>
          </a:xfrm>
          <a:custGeom>
            <a:rect b="b" l="l" r="r" t="t"/>
            <a:pathLst>
              <a:path extrusionOk="0" h="17295" w="31050">
                <a:moveTo>
                  <a:pt x="15679" y="1"/>
                </a:moveTo>
                <a:cubicBezTo>
                  <a:pt x="14519" y="1"/>
                  <a:pt x="13344" y="618"/>
                  <a:pt x="12317" y="1104"/>
                </a:cubicBezTo>
                <a:cubicBezTo>
                  <a:pt x="11634" y="1430"/>
                  <a:pt x="10937" y="1763"/>
                  <a:pt x="10379" y="2272"/>
                </a:cubicBezTo>
                <a:cubicBezTo>
                  <a:pt x="9780" y="2820"/>
                  <a:pt x="9371" y="3537"/>
                  <a:pt x="8941" y="4226"/>
                </a:cubicBezTo>
                <a:cubicBezTo>
                  <a:pt x="7975" y="5775"/>
                  <a:pt x="6796" y="7283"/>
                  <a:pt x="5164" y="8101"/>
                </a:cubicBezTo>
                <a:cubicBezTo>
                  <a:pt x="3719" y="8821"/>
                  <a:pt x="1921" y="9019"/>
                  <a:pt x="895" y="10263"/>
                </a:cubicBezTo>
                <a:cubicBezTo>
                  <a:pt x="22" y="11323"/>
                  <a:pt x="1" y="12928"/>
                  <a:pt x="635" y="14148"/>
                </a:cubicBezTo>
                <a:cubicBezTo>
                  <a:pt x="1269" y="15367"/>
                  <a:pt x="2458" y="16227"/>
                  <a:pt x="3740" y="16726"/>
                </a:cubicBezTo>
                <a:cubicBezTo>
                  <a:pt x="4711" y="17104"/>
                  <a:pt x="5738" y="17294"/>
                  <a:pt x="6770" y="17294"/>
                </a:cubicBezTo>
                <a:cubicBezTo>
                  <a:pt x="7355" y="17294"/>
                  <a:pt x="7941" y="17233"/>
                  <a:pt x="8519" y="17110"/>
                </a:cubicBezTo>
                <a:cubicBezTo>
                  <a:pt x="11246" y="16525"/>
                  <a:pt x="13498" y="14626"/>
                  <a:pt x="16128" y="13680"/>
                </a:cubicBezTo>
                <a:cubicBezTo>
                  <a:pt x="17366" y="13238"/>
                  <a:pt x="18663" y="13016"/>
                  <a:pt x="19964" y="13016"/>
                </a:cubicBezTo>
                <a:cubicBezTo>
                  <a:pt x="20939" y="13016"/>
                  <a:pt x="21917" y="13141"/>
                  <a:pt x="22872" y="13392"/>
                </a:cubicBezTo>
                <a:cubicBezTo>
                  <a:pt x="24015" y="13694"/>
                  <a:pt x="25114" y="14179"/>
                  <a:pt x="26278" y="14394"/>
                </a:cubicBezTo>
                <a:cubicBezTo>
                  <a:pt x="26633" y="14460"/>
                  <a:pt x="26999" y="14498"/>
                  <a:pt x="27364" y="14498"/>
                </a:cubicBezTo>
                <a:cubicBezTo>
                  <a:pt x="28200" y="14498"/>
                  <a:pt x="29025" y="14299"/>
                  <a:pt x="29674" y="13787"/>
                </a:cubicBezTo>
                <a:cubicBezTo>
                  <a:pt x="30696" y="12976"/>
                  <a:pt x="31050" y="11500"/>
                  <a:pt x="30714" y="10235"/>
                </a:cubicBezTo>
                <a:cubicBezTo>
                  <a:pt x="30374" y="8974"/>
                  <a:pt x="29439" y="7934"/>
                  <a:pt x="28333" y="7241"/>
                </a:cubicBezTo>
                <a:cubicBezTo>
                  <a:pt x="27224" y="6548"/>
                  <a:pt x="25949" y="6170"/>
                  <a:pt x="24677" y="5886"/>
                </a:cubicBezTo>
                <a:cubicBezTo>
                  <a:pt x="23870" y="5706"/>
                  <a:pt x="23042" y="5557"/>
                  <a:pt x="22314" y="5169"/>
                </a:cubicBezTo>
                <a:cubicBezTo>
                  <a:pt x="21115" y="4528"/>
                  <a:pt x="20339" y="3332"/>
                  <a:pt x="19486" y="2265"/>
                </a:cubicBezTo>
                <a:cubicBezTo>
                  <a:pt x="18658" y="1232"/>
                  <a:pt x="17677" y="387"/>
                  <a:pt x="16361" y="78"/>
                </a:cubicBezTo>
                <a:cubicBezTo>
                  <a:pt x="16135" y="25"/>
                  <a:pt x="15907" y="1"/>
                  <a:pt x="15679" y="1"/>
                </a:cubicBezTo>
                <a:close/>
              </a:path>
            </a:pathLst>
          </a:custGeom>
          <a:solidFill>
            <a:schemeClr val="dk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3" name="Google Shape;463;p48"/>
          <p:cNvGrpSpPr/>
          <p:nvPr/>
        </p:nvGrpSpPr>
        <p:grpSpPr>
          <a:xfrm flipH="1" rot="6095017">
            <a:off x="-322415" y="103884"/>
            <a:ext cx="1757637" cy="1334155"/>
            <a:chOff x="3432850" y="1653700"/>
            <a:chExt cx="1004925" cy="762800"/>
          </a:xfrm>
        </p:grpSpPr>
        <p:sp>
          <p:nvSpPr>
            <p:cNvPr id="464" name="Google Shape;464;p48"/>
            <p:cNvSpPr/>
            <p:nvPr/>
          </p:nvSpPr>
          <p:spPr>
            <a:xfrm>
              <a:off x="3741525" y="1983850"/>
              <a:ext cx="581650" cy="432650"/>
            </a:xfrm>
            <a:custGeom>
              <a:rect b="b" l="l" r="r" t="t"/>
              <a:pathLst>
                <a:path extrusionOk="0" h="17306" w="23266">
                  <a:moveTo>
                    <a:pt x="13185" y="0"/>
                  </a:moveTo>
                  <a:cubicBezTo>
                    <a:pt x="8166" y="0"/>
                    <a:pt x="3393" y="2938"/>
                    <a:pt x="1286" y="7853"/>
                  </a:cubicBezTo>
                  <a:cubicBezTo>
                    <a:pt x="1203" y="8043"/>
                    <a:pt x="1132" y="8234"/>
                    <a:pt x="1072" y="8412"/>
                  </a:cubicBezTo>
                  <a:cubicBezTo>
                    <a:pt x="1" y="11722"/>
                    <a:pt x="1596" y="15354"/>
                    <a:pt x="4858" y="16759"/>
                  </a:cubicBezTo>
                  <a:cubicBezTo>
                    <a:pt x="5729" y="17130"/>
                    <a:pt x="6631" y="17305"/>
                    <a:pt x="7519" y="17305"/>
                  </a:cubicBezTo>
                  <a:cubicBezTo>
                    <a:pt x="8937" y="17305"/>
                    <a:pt x="10316" y="16857"/>
                    <a:pt x="11466" y="16044"/>
                  </a:cubicBezTo>
                  <a:cubicBezTo>
                    <a:pt x="12978" y="14949"/>
                    <a:pt x="14729" y="14258"/>
                    <a:pt x="16586" y="13985"/>
                  </a:cubicBezTo>
                  <a:cubicBezTo>
                    <a:pt x="18848" y="13663"/>
                    <a:pt x="20896" y="12199"/>
                    <a:pt x="21860" y="9948"/>
                  </a:cubicBezTo>
                  <a:cubicBezTo>
                    <a:pt x="23265" y="6698"/>
                    <a:pt x="21908" y="2959"/>
                    <a:pt x="18848" y="1316"/>
                  </a:cubicBezTo>
                  <a:cubicBezTo>
                    <a:pt x="18670" y="1233"/>
                    <a:pt x="18491" y="1126"/>
                    <a:pt x="18289" y="1054"/>
                  </a:cubicBezTo>
                  <a:cubicBezTo>
                    <a:pt x="16622" y="339"/>
                    <a:pt x="14890" y="0"/>
                    <a:pt x="13185"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8"/>
            <p:cNvSpPr/>
            <p:nvPr/>
          </p:nvSpPr>
          <p:spPr>
            <a:xfrm>
              <a:off x="3620975" y="1758725"/>
              <a:ext cx="251550" cy="251025"/>
            </a:xfrm>
            <a:custGeom>
              <a:rect b="b" l="l" r="r" t="t"/>
              <a:pathLst>
                <a:path extrusionOk="0" h="10041" w="10062">
                  <a:moveTo>
                    <a:pt x="4704" y="1"/>
                  </a:moveTo>
                  <a:cubicBezTo>
                    <a:pt x="4208" y="1"/>
                    <a:pt x="3709" y="92"/>
                    <a:pt x="3227" y="284"/>
                  </a:cubicBezTo>
                  <a:cubicBezTo>
                    <a:pt x="1001" y="1177"/>
                    <a:pt x="1" y="3916"/>
                    <a:pt x="1001" y="6392"/>
                  </a:cubicBezTo>
                  <a:cubicBezTo>
                    <a:pt x="1824" y="8450"/>
                    <a:pt x="3873" y="10041"/>
                    <a:pt x="5814" y="10041"/>
                  </a:cubicBezTo>
                  <a:cubicBezTo>
                    <a:pt x="6231" y="10041"/>
                    <a:pt x="6643" y="9967"/>
                    <a:pt x="7037" y="9809"/>
                  </a:cubicBezTo>
                  <a:cubicBezTo>
                    <a:pt x="9276" y="8916"/>
                    <a:pt x="10061" y="5654"/>
                    <a:pt x="9061" y="3166"/>
                  </a:cubicBezTo>
                  <a:cubicBezTo>
                    <a:pt x="8286" y="1213"/>
                    <a:pt x="6513" y="1"/>
                    <a:pt x="4704" y="1"/>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8"/>
            <p:cNvSpPr/>
            <p:nvPr/>
          </p:nvSpPr>
          <p:spPr>
            <a:xfrm>
              <a:off x="3432850" y="2013400"/>
              <a:ext cx="275375" cy="231925"/>
            </a:xfrm>
            <a:custGeom>
              <a:rect b="b" l="l" r="r" t="t"/>
              <a:pathLst>
                <a:path extrusionOk="0" h="9277" w="11015">
                  <a:moveTo>
                    <a:pt x="4790" y="0"/>
                  </a:moveTo>
                  <a:cubicBezTo>
                    <a:pt x="3514" y="0"/>
                    <a:pt x="2301" y="516"/>
                    <a:pt x="1501" y="1527"/>
                  </a:cubicBezTo>
                  <a:cubicBezTo>
                    <a:pt x="1" y="3397"/>
                    <a:pt x="477" y="6290"/>
                    <a:pt x="2573" y="7957"/>
                  </a:cubicBezTo>
                  <a:cubicBezTo>
                    <a:pt x="3645" y="8810"/>
                    <a:pt x="5041" y="9276"/>
                    <a:pt x="6351" y="9276"/>
                  </a:cubicBezTo>
                  <a:cubicBezTo>
                    <a:pt x="7600" y="9276"/>
                    <a:pt x="8769" y="8851"/>
                    <a:pt x="9502" y="7933"/>
                  </a:cubicBezTo>
                  <a:cubicBezTo>
                    <a:pt x="11014" y="6064"/>
                    <a:pt x="10097" y="2849"/>
                    <a:pt x="8002" y="1158"/>
                  </a:cubicBezTo>
                  <a:cubicBezTo>
                    <a:pt x="7033" y="382"/>
                    <a:pt x="5888" y="0"/>
                    <a:pt x="479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8"/>
            <p:cNvSpPr/>
            <p:nvPr/>
          </p:nvSpPr>
          <p:spPr>
            <a:xfrm>
              <a:off x="4204675" y="1703325"/>
              <a:ext cx="233100" cy="255825"/>
            </a:xfrm>
            <a:custGeom>
              <a:rect b="b" l="l" r="r" t="t"/>
              <a:pathLst>
                <a:path extrusionOk="0" h="10233" w="9324">
                  <a:moveTo>
                    <a:pt x="4800" y="0"/>
                  </a:moveTo>
                  <a:cubicBezTo>
                    <a:pt x="2636" y="0"/>
                    <a:pt x="711" y="1815"/>
                    <a:pt x="358" y="4263"/>
                  </a:cubicBezTo>
                  <a:cubicBezTo>
                    <a:pt x="1" y="6930"/>
                    <a:pt x="1560" y="9870"/>
                    <a:pt x="3930" y="10204"/>
                  </a:cubicBezTo>
                  <a:cubicBezTo>
                    <a:pt x="4072" y="10223"/>
                    <a:pt x="4214" y="10232"/>
                    <a:pt x="4356" y="10232"/>
                  </a:cubicBezTo>
                  <a:cubicBezTo>
                    <a:pt x="6579" y="10232"/>
                    <a:pt x="8630" y="7926"/>
                    <a:pt x="8966" y="5429"/>
                  </a:cubicBezTo>
                  <a:cubicBezTo>
                    <a:pt x="9323" y="2762"/>
                    <a:pt x="7680" y="345"/>
                    <a:pt x="5323" y="36"/>
                  </a:cubicBezTo>
                  <a:cubicBezTo>
                    <a:pt x="5147" y="12"/>
                    <a:pt x="4973" y="0"/>
                    <a:pt x="480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8"/>
            <p:cNvSpPr/>
            <p:nvPr/>
          </p:nvSpPr>
          <p:spPr>
            <a:xfrm>
              <a:off x="3882925" y="1653700"/>
              <a:ext cx="251525" cy="251000"/>
            </a:xfrm>
            <a:custGeom>
              <a:rect b="b" l="l" r="r" t="t"/>
              <a:pathLst>
                <a:path extrusionOk="0" h="10040" w="10061">
                  <a:moveTo>
                    <a:pt x="4697" y="0"/>
                  </a:moveTo>
                  <a:cubicBezTo>
                    <a:pt x="4203" y="0"/>
                    <a:pt x="3706" y="91"/>
                    <a:pt x="3227" y="283"/>
                  </a:cubicBezTo>
                  <a:cubicBezTo>
                    <a:pt x="1000" y="1175"/>
                    <a:pt x="0" y="3914"/>
                    <a:pt x="1000" y="6402"/>
                  </a:cubicBezTo>
                  <a:cubicBezTo>
                    <a:pt x="1823" y="8459"/>
                    <a:pt x="3869" y="10040"/>
                    <a:pt x="5809" y="10040"/>
                  </a:cubicBezTo>
                  <a:cubicBezTo>
                    <a:pt x="6227" y="10040"/>
                    <a:pt x="6641" y="9966"/>
                    <a:pt x="7037" y="9808"/>
                  </a:cubicBezTo>
                  <a:cubicBezTo>
                    <a:pt x="9275" y="8915"/>
                    <a:pt x="10061" y="5652"/>
                    <a:pt x="9061" y="3176"/>
                  </a:cubicBezTo>
                  <a:cubicBezTo>
                    <a:pt x="8284" y="1221"/>
                    <a:pt x="6508" y="0"/>
                    <a:pt x="4697"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9" name="Google Shape;469;p48"/>
          <p:cNvSpPr txBox="1"/>
          <p:nvPr>
            <p:ph idx="8" type="title"/>
          </p:nvPr>
        </p:nvSpPr>
        <p:spPr>
          <a:xfrm>
            <a:off x="730200" y="338850"/>
            <a:ext cx="7683600" cy="56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800"/>
              <a:t>Cost, Effort, &amp; Pricing </a:t>
            </a:r>
            <a:endParaRPr sz="3800"/>
          </a:p>
        </p:txBody>
      </p:sp>
      <p:sp>
        <p:nvSpPr>
          <p:cNvPr id="470" name="Google Shape;470;p48"/>
          <p:cNvSpPr txBox="1"/>
          <p:nvPr/>
        </p:nvSpPr>
        <p:spPr>
          <a:xfrm>
            <a:off x="1577525" y="1102525"/>
            <a:ext cx="3458400" cy="754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a:latin typeface="Be Vietnam Pro"/>
                <a:ea typeface="Be Vietnam Pro"/>
                <a:cs typeface="Be Vietnam Pro"/>
                <a:sym typeface="Be Vietnam Pro"/>
              </a:rPr>
              <a:t>Using Function Point (FP) Method:</a:t>
            </a:r>
            <a:endParaRPr>
              <a:latin typeface="Be Vietnam Pro Medium"/>
              <a:ea typeface="Be Vietnam Pro Medium"/>
              <a:cs typeface="Be Vietnam Pro Medium"/>
              <a:sym typeface="Be Vietnam Pro Medium"/>
            </a:endParaRPr>
          </a:p>
          <a:p>
            <a:pPr indent="0" lvl="0" marL="0" rtl="0" algn="l">
              <a:lnSpc>
                <a:spcPct val="150000"/>
              </a:lnSpc>
              <a:spcBef>
                <a:spcPts val="0"/>
              </a:spcBef>
              <a:spcAft>
                <a:spcPts val="0"/>
              </a:spcAft>
              <a:buNone/>
            </a:pPr>
            <a:r>
              <a:t/>
            </a:r>
            <a:endParaRPr sz="1600">
              <a:latin typeface="Be Vietnam Pro Medium"/>
              <a:ea typeface="Be Vietnam Pro Medium"/>
              <a:cs typeface="Be Vietnam Pro Medium"/>
              <a:sym typeface="Be Vietnam Pro Medium"/>
            </a:endParaRPr>
          </a:p>
        </p:txBody>
      </p:sp>
      <p:pic>
        <p:nvPicPr>
          <p:cNvPr id="471" name="Google Shape;471;p48"/>
          <p:cNvPicPr preferRelativeResize="0"/>
          <p:nvPr/>
        </p:nvPicPr>
        <p:blipFill>
          <a:blip r:embed="rId3">
            <a:alphaModFix/>
          </a:blip>
          <a:stretch>
            <a:fillRect/>
          </a:stretch>
        </p:blipFill>
        <p:spPr>
          <a:xfrm>
            <a:off x="893075" y="1632900"/>
            <a:ext cx="4827300" cy="1585075"/>
          </a:xfrm>
          <a:prstGeom prst="rect">
            <a:avLst/>
          </a:prstGeom>
          <a:noFill/>
          <a:ln cap="flat" cmpd="sng" w="19050">
            <a:solidFill>
              <a:srgbClr val="000000"/>
            </a:solidFill>
            <a:prstDash val="solid"/>
            <a:round/>
            <a:headEnd len="sm" w="sm" type="none"/>
            <a:tailEnd len="sm" w="sm" type="none"/>
          </a:ln>
        </p:spPr>
      </p:pic>
      <p:pic>
        <p:nvPicPr>
          <p:cNvPr id="472" name="Google Shape;472;p48"/>
          <p:cNvPicPr preferRelativeResize="0"/>
          <p:nvPr/>
        </p:nvPicPr>
        <p:blipFill>
          <a:blip r:embed="rId4">
            <a:alphaModFix/>
          </a:blip>
          <a:stretch>
            <a:fillRect/>
          </a:stretch>
        </p:blipFill>
        <p:spPr>
          <a:xfrm>
            <a:off x="5970475" y="1207925"/>
            <a:ext cx="1781316" cy="3783175"/>
          </a:xfrm>
          <a:prstGeom prst="rect">
            <a:avLst/>
          </a:prstGeom>
          <a:noFill/>
          <a:ln cap="flat" cmpd="sng" w="19050">
            <a:solidFill>
              <a:srgbClr val="000000"/>
            </a:solidFill>
            <a:prstDash val="solid"/>
            <a:round/>
            <a:headEnd len="sm" w="sm" type="none"/>
            <a:tailEnd len="sm" w="sm" type="none"/>
          </a:ln>
        </p:spPr>
      </p:pic>
      <p:pic>
        <p:nvPicPr>
          <p:cNvPr id="473" name="Google Shape;473;p48"/>
          <p:cNvPicPr preferRelativeResize="0"/>
          <p:nvPr/>
        </p:nvPicPr>
        <p:blipFill>
          <a:blip r:embed="rId5">
            <a:alphaModFix/>
          </a:blip>
          <a:stretch>
            <a:fillRect/>
          </a:stretch>
        </p:blipFill>
        <p:spPr>
          <a:xfrm>
            <a:off x="3456713" y="3323151"/>
            <a:ext cx="2263662" cy="1631274"/>
          </a:xfrm>
          <a:prstGeom prst="rect">
            <a:avLst/>
          </a:prstGeom>
          <a:noFill/>
          <a:ln cap="flat" cmpd="sng" w="19050">
            <a:solidFill>
              <a:srgbClr val="000000"/>
            </a:solidFill>
            <a:prstDash val="solid"/>
            <a:round/>
            <a:headEnd len="sm" w="sm" type="none"/>
            <a:tailEnd len="sm" w="sm" type="none"/>
          </a:ln>
        </p:spPr>
      </p:pic>
      <p:sp>
        <p:nvSpPr>
          <p:cNvPr id="474" name="Google Shape;474;p48"/>
          <p:cNvSpPr txBox="1"/>
          <p:nvPr/>
        </p:nvSpPr>
        <p:spPr>
          <a:xfrm>
            <a:off x="836125" y="3286475"/>
            <a:ext cx="2673300" cy="1704600"/>
          </a:xfrm>
          <a:prstGeom prst="rect">
            <a:avLst/>
          </a:prstGeom>
          <a:noFill/>
          <a:ln>
            <a:noFill/>
          </a:ln>
        </p:spPr>
        <p:txBody>
          <a:bodyPr anchorCtr="0" anchor="t" bIns="91425" lIns="91425" spcFirstLastPara="1" rIns="91425" wrap="square" tIns="91425">
            <a:spAutoFit/>
          </a:bodyPr>
          <a:lstStyle/>
          <a:p>
            <a:pPr indent="0" lvl="0" marL="0" marR="228600" rtl="0" algn="just">
              <a:lnSpc>
                <a:spcPct val="98750"/>
              </a:lnSpc>
              <a:spcBef>
                <a:spcPts val="0"/>
              </a:spcBef>
              <a:spcAft>
                <a:spcPts val="0"/>
              </a:spcAft>
              <a:buNone/>
            </a:pPr>
            <a:r>
              <a:rPr lang="en" sz="1000">
                <a:latin typeface="Be Vietnam Pro Medium"/>
                <a:ea typeface="Be Vietnam Pro Medium"/>
                <a:cs typeface="Be Vietnam Pro Medium"/>
                <a:sym typeface="Be Vietnam Pro Medium"/>
              </a:rPr>
              <a:t>We will have no hardware since we will be using Amazon Web Services to host the information of the app. </a:t>
            </a:r>
            <a:endParaRPr sz="1000">
              <a:latin typeface="Be Vietnam Pro Medium"/>
              <a:ea typeface="Be Vietnam Pro Medium"/>
              <a:cs typeface="Be Vietnam Pro Medium"/>
              <a:sym typeface="Be Vietnam Pro Medium"/>
            </a:endParaRPr>
          </a:p>
          <a:p>
            <a:pPr indent="0" lvl="0" marL="0" marR="228600" rtl="0" algn="just">
              <a:lnSpc>
                <a:spcPct val="98750"/>
              </a:lnSpc>
              <a:spcBef>
                <a:spcPts val="0"/>
              </a:spcBef>
              <a:spcAft>
                <a:spcPts val="0"/>
              </a:spcAft>
              <a:buNone/>
            </a:pPr>
            <a:r>
              <a:t/>
            </a:r>
            <a:endParaRPr sz="1000">
              <a:latin typeface="Be Vietnam Pro Medium"/>
              <a:ea typeface="Be Vietnam Pro Medium"/>
              <a:cs typeface="Be Vietnam Pro Medium"/>
              <a:sym typeface="Be Vietnam Pro Medium"/>
            </a:endParaRPr>
          </a:p>
          <a:p>
            <a:pPr indent="0" lvl="0" marL="0" marR="228600" rtl="0" algn="just">
              <a:lnSpc>
                <a:spcPct val="98750"/>
              </a:lnSpc>
              <a:spcBef>
                <a:spcPts val="0"/>
              </a:spcBef>
              <a:spcAft>
                <a:spcPts val="0"/>
              </a:spcAft>
              <a:buNone/>
            </a:pPr>
            <a:r>
              <a:rPr lang="en" sz="1000">
                <a:latin typeface="Be Vietnam Pro Medium"/>
                <a:ea typeface="Be Vietnam Pro Medium"/>
                <a:cs typeface="Be Vietnam Pro Medium"/>
                <a:sym typeface="Be Vietnam Pro Medium"/>
              </a:rPr>
              <a:t>Amazon Web Service as a software will cost $13.51 per month. </a:t>
            </a:r>
            <a:endParaRPr sz="1000">
              <a:latin typeface="Be Vietnam Pro Medium"/>
              <a:ea typeface="Be Vietnam Pro Medium"/>
              <a:cs typeface="Be Vietnam Pro Medium"/>
              <a:sym typeface="Be Vietnam Pro Medium"/>
            </a:endParaRPr>
          </a:p>
          <a:p>
            <a:pPr indent="0" lvl="0" marL="0" marR="228600" rtl="0" algn="just">
              <a:lnSpc>
                <a:spcPct val="98750"/>
              </a:lnSpc>
              <a:spcBef>
                <a:spcPts val="0"/>
              </a:spcBef>
              <a:spcAft>
                <a:spcPts val="0"/>
              </a:spcAft>
              <a:buNone/>
            </a:pPr>
            <a:r>
              <a:t/>
            </a:r>
            <a:endParaRPr sz="1000">
              <a:latin typeface="Be Vietnam Pro Medium"/>
              <a:ea typeface="Be Vietnam Pro Medium"/>
              <a:cs typeface="Be Vietnam Pro Medium"/>
              <a:sym typeface="Be Vietnam Pro Medium"/>
            </a:endParaRPr>
          </a:p>
          <a:p>
            <a:pPr indent="0" lvl="0" marL="0" marR="228600" rtl="0" algn="just">
              <a:lnSpc>
                <a:spcPct val="98750"/>
              </a:lnSpc>
              <a:spcBef>
                <a:spcPts val="0"/>
              </a:spcBef>
              <a:spcAft>
                <a:spcPts val="0"/>
              </a:spcAft>
              <a:buNone/>
            </a:pPr>
            <a:r>
              <a:rPr lang="en" sz="1000">
                <a:latin typeface="Be Vietnam Pro Medium"/>
                <a:ea typeface="Be Vietnam Pro Medium"/>
                <a:cs typeface="Be Vietnam Pro Medium"/>
                <a:sym typeface="Be Vietnam Pro Medium"/>
              </a:rPr>
              <a:t>For the cost of personnel, the current development team has 7 people. </a:t>
            </a:r>
            <a:endParaRPr sz="1000">
              <a:latin typeface="Be Vietnam Pro Medium"/>
              <a:ea typeface="Be Vietnam Pro Medium"/>
              <a:cs typeface="Be Vietnam Pro Medium"/>
              <a:sym typeface="Be Vietnam Pro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9"/>
          <p:cNvSpPr/>
          <p:nvPr/>
        </p:nvSpPr>
        <p:spPr>
          <a:xfrm flipH="1" rot="-9939064">
            <a:off x="-700427" y="3862786"/>
            <a:ext cx="3566984" cy="1986827"/>
          </a:xfrm>
          <a:custGeom>
            <a:rect b="b" l="l" r="r" t="t"/>
            <a:pathLst>
              <a:path extrusionOk="0" h="17295" w="31050">
                <a:moveTo>
                  <a:pt x="15679" y="1"/>
                </a:moveTo>
                <a:cubicBezTo>
                  <a:pt x="14519" y="1"/>
                  <a:pt x="13344" y="618"/>
                  <a:pt x="12317" y="1104"/>
                </a:cubicBezTo>
                <a:cubicBezTo>
                  <a:pt x="11634" y="1430"/>
                  <a:pt x="10937" y="1763"/>
                  <a:pt x="10379" y="2272"/>
                </a:cubicBezTo>
                <a:cubicBezTo>
                  <a:pt x="9780" y="2820"/>
                  <a:pt x="9371" y="3537"/>
                  <a:pt x="8941" y="4226"/>
                </a:cubicBezTo>
                <a:cubicBezTo>
                  <a:pt x="7975" y="5775"/>
                  <a:pt x="6796" y="7283"/>
                  <a:pt x="5164" y="8101"/>
                </a:cubicBezTo>
                <a:cubicBezTo>
                  <a:pt x="3719" y="8821"/>
                  <a:pt x="1921" y="9019"/>
                  <a:pt x="895" y="10263"/>
                </a:cubicBezTo>
                <a:cubicBezTo>
                  <a:pt x="22" y="11323"/>
                  <a:pt x="1" y="12928"/>
                  <a:pt x="635" y="14148"/>
                </a:cubicBezTo>
                <a:cubicBezTo>
                  <a:pt x="1269" y="15367"/>
                  <a:pt x="2458" y="16227"/>
                  <a:pt x="3740" y="16726"/>
                </a:cubicBezTo>
                <a:cubicBezTo>
                  <a:pt x="4711" y="17104"/>
                  <a:pt x="5738" y="17294"/>
                  <a:pt x="6770" y="17294"/>
                </a:cubicBezTo>
                <a:cubicBezTo>
                  <a:pt x="7355" y="17294"/>
                  <a:pt x="7941" y="17233"/>
                  <a:pt x="8519" y="17110"/>
                </a:cubicBezTo>
                <a:cubicBezTo>
                  <a:pt x="11246" y="16525"/>
                  <a:pt x="13498" y="14626"/>
                  <a:pt x="16128" y="13680"/>
                </a:cubicBezTo>
                <a:cubicBezTo>
                  <a:pt x="17366" y="13238"/>
                  <a:pt x="18663" y="13016"/>
                  <a:pt x="19964" y="13016"/>
                </a:cubicBezTo>
                <a:cubicBezTo>
                  <a:pt x="20939" y="13016"/>
                  <a:pt x="21917" y="13141"/>
                  <a:pt x="22872" y="13392"/>
                </a:cubicBezTo>
                <a:cubicBezTo>
                  <a:pt x="24015" y="13694"/>
                  <a:pt x="25114" y="14179"/>
                  <a:pt x="26278" y="14394"/>
                </a:cubicBezTo>
                <a:cubicBezTo>
                  <a:pt x="26633" y="14460"/>
                  <a:pt x="26999" y="14498"/>
                  <a:pt x="27364" y="14498"/>
                </a:cubicBezTo>
                <a:cubicBezTo>
                  <a:pt x="28200" y="14498"/>
                  <a:pt x="29025" y="14299"/>
                  <a:pt x="29674" y="13787"/>
                </a:cubicBezTo>
                <a:cubicBezTo>
                  <a:pt x="30696" y="12976"/>
                  <a:pt x="31050" y="11500"/>
                  <a:pt x="30714" y="10235"/>
                </a:cubicBezTo>
                <a:cubicBezTo>
                  <a:pt x="30374" y="8974"/>
                  <a:pt x="29439" y="7934"/>
                  <a:pt x="28333" y="7241"/>
                </a:cubicBezTo>
                <a:cubicBezTo>
                  <a:pt x="27224" y="6548"/>
                  <a:pt x="25949" y="6170"/>
                  <a:pt x="24677" y="5886"/>
                </a:cubicBezTo>
                <a:cubicBezTo>
                  <a:pt x="23870" y="5706"/>
                  <a:pt x="23042" y="5557"/>
                  <a:pt x="22314" y="5169"/>
                </a:cubicBezTo>
                <a:cubicBezTo>
                  <a:pt x="21115" y="4528"/>
                  <a:pt x="20339" y="3332"/>
                  <a:pt x="19486" y="2265"/>
                </a:cubicBezTo>
                <a:cubicBezTo>
                  <a:pt x="18658" y="1232"/>
                  <a:pt x="17677" y="387"/>
                  <a:pt x="16361" y="78"/>
                </a:cubicBezTo>
                <a:cubicBezTo>
                  <a:pt x="16135" y="25"/>
                  <a:pt x="15907" y="1"/>
                  <a:pt x="15679" y="1"/>
                </a:cubicBezTo>
                <a:close/>
              </a:path>
            </a:pathLst>
          </a:custGeom>
          <a:solidFill>
            <a:schemeClr val="dk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9"/>
          <p:cNvSpPr txBox="1"/>
          <p:nvPr>
            <p:ph type="title"/>
          </p:nvPr>
        </p:nvSpPr>
        <p:spPr>
          <a:xfrm>
            <a:off x="397350" y="537950"/>
            <a:ext cx="7231500" cy="56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t>Test Plan</a:t>
            </a:r>
            <a:endParaRPr sz="4500"/>
          </a:p>
        </p:txBody>
      </p:sp>
      <p:sp>
        <p:nvSpPr>
          <p:cNvPr id="481" name="Google Shape;481;p49"/>
          <p:cNvSpPr txBox="1"/>
          <p:nvPr>
            <p:ph idx="1" type="subTitle"/>
          </p:nvPr>
        </p:nvSpPr>
        <p:spPr>
          <a:xfrm>
            <a:off x="397350" y="2577300"/>
            <a:ext cx="8349300" cy="256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Be Vietnam Pro Medium"/>
                <a:ea typeface="Be Vietnam Pro Medium"/>
                <a:cs typeface="Be Vietnam Pro Medium"/>
                <a:sym typeface="Be Vietnam Pro Medium"/>
              </a:rPr>
              <a:t>Testing: </a:t>
            </a:r>
            <a:r>
              <a:rPr b="1" lang="en" sz="1300"/>
              <a:t>addToMatchedPets</a:t>
            </a:r>
            <a:r>
              <a:rPr lang="en" sz="1300">
                <a:latin typeface="Be Vietnam Pro Medium"/>
                <a:ea typeface="Be Vietnam Pro Medium"/>
                <a:cs typeface="Be Vietnam Pro Medium"/>
                <a:sym typeface="Be Vietnam Pro Medium"/>
              </a:rPr>
              <a:t> method</a:t>
            </a:r>
            <a:endParaRPr sz="1300">
              <a:latin typeface="Be Vietnam Pro Medium"/>
              <a:ea typeface="Be Vietnam Pro Medium"/>
              <a:cs typeface="Be Vietnam Pro Medium"/>
              <a:sym typeface="Be Vietnam Pro Medium"/>
            </a:endParaRPr>
          </a:p>
          <a:p>
            <a:pPr indent="-311150" lvl="0" marL="457200" rtl="0" algn="l">
              <a:spcBef>
                <a:spcPts val="1000"/>
              </a:spcBef>
              <a:spcAft>
                <a:spcPts val="0"/>
              </a:spcAft>
              <a:buClr>
                <a:srgbClr val="000000"/>
              </a:buClr>
              <a:buSzPts val="1300"/>
              <a:buFont typeface="Be Vietnam Pro Medium"/>
              <a:buChar char="●"/>
            </a:pPr>
            <a:r>
              <a:rPr lang="en" sz="1300">
                <a:solidFill>
                  <a:srgbClr val="000000"/>
                </a:solidFill>
                <a:latin typeface="Be Vietnam Pro Medium"/>
                <a:ea typeface="Be Vietnam Pro Medium"/>
                <a:cs typeface="Be Vietnam Pro Medium"/>
                <a:sym typeface="Be Vietnam Pro Medium"/>
              </a:rPr>
              <a:t>This method is called when a user adopting a pet swipes right on the pet browser and adds the selected pet to their list of matched pets in our user database. </a:t>
            </a:r>
            <a:endParaRPr sz="1300">
              <a:solidFill>
                <a:srgbClr val="000000"/>
              </a:solidFill>
              <a:latin typeface="Be Vietnam Pro Medium"/>
              <a:ea typeface="Be Vietnam Pro Medium"/>
              <a:cs typeface="Be Vietnam Pro Medium"/>
              <a:sym typeface="Be Vietnam Pro Medium"/>
            </a:endParaRPr>
          </a:p>
          <a:p>
            <a:pPr indent="-311150" lvl="0" marL="457200" rtl="0" algn="l">
              <a:spcBef>
                <a:spcPts val="0"/>
              </a:spcBef>
              <a:spcAft>
                <a:spcPts val="0"/>
              </a:spcAft>
              <a:buClr>
                <a:srgbClr val="000000"/>
              </a:buClr>
              <a:buSzPts val="1300"/>
              <a:buFont typeface="Be Vietnam Pro Medium"/>
              <a:buChar char="●"/>
            </a:pPr>
            <a:r>
              <a:rPr lang="en" sz="1300">
                <a:solidFill>
                  <a:srgbClr val="000000"/>
                </a:solidFill>
                <a:latin typeface="Be Vietnam Pro Medium"/>
                <a:ea typeface="Be Vietnam Pro Medium"/>
                <a:cs typeface="Be Vietnam Pro Medium"/>
                <a:sym typeface="Be Vietnam Pro Medium"/>
              </a:rPr>
              <a:t>For the test, we created dummy users with lists of matched and unmatched pets. We then attempted to add three different pets to the dummy users. One user matched with a pet that was not present in their unmatched pets, the second user matched with a pet that had an invalid, empty name, and the final user was matched with a pet that was in their unmatched pets list. </a:t>
            </a:r>
            <a:endParaRPr sz="1300">
              <a:solidFill>
                <a:srgbClr val="000000"/>
              </a:solidFill>
              <a:latin typeface="Be Vietnam Pro Medium"/>
              <a:ea typeface="Be Vietnam Pro Medium"/>
              <a:cs typeface="Be Vietnam Pro Medium"/>
              <a:sym typeface="Be Vietnam Pro Medium"/>
            </a:endParaRPr>
          </a:p>
          <a:p>
            <a:pPr indent="-311150" lvl="0" marL="457200" rtl="0" algn="l">
              <a:spcBef>
                <a:spcPts val="0"/>
              </a:spcBef>
              <a:spcAft>
                <a:spcPts val="0"/>
              </a:spcAft>
              <a:buClr>
                <a:srgbClr val="000000"/>
              </a:buClr>
              <a:buSzPts val="1300"/>
              <a:buFont typeface="Be Vietnam Pro Medium"/>
              <a:buChar char="●"/>
            </a:pPr>
            <a:r>
              <a:rPr lang="en" sz="1300">
                <a:solidFill>
                  <a:srgbClr val="000000"/>
                </a:solidFill>
                <a:latin typeface="Be Vietnam Pro Medium"/>
                <a:ea typeface="Be Vietnam Pro Medium"/>
                <a:cs typeface="Be Vietnam Pro Medium"/>
                <a:sym typeface="Be Vietnam Pro Medium"/>
              </a:rPr>
              <a:t>The only user that is expected to have the pet added is Liam since they are given the only valid pet name that is not present on their unmatched pets list</a:t>
            </a:r>
            <a:endParaRPr sz="1300">
              <a:latin typeface="Be Vietnam Pro Medium"/>
              <a:ea typeface="Be Vietnam Pro Medium"/>
              <a:cs typeface="Be Vietnam Pro Medium"/>
              <a:sym typeface="Be Vietnam Pro Medium"/>
            </a:endParaRPr>
          </a:p>
        </p:txBody>
      </p:sp>
      <p:pic>
        <p:nvPicPr>
          <p:cNvPr id="482" name="Google Shape;482;p49"/>
          <p:cNvPicPr preferRelativeResize="0"/>
          <p:nvPr/>
        </p:nvPicPr>
        <p:blipFill>
          <a:blip r:embed="rId3">
            <a:alphaModFix/>
          </a:blip>
          <a:stretch>
            <a:fillRect/>
          </a:stretch>
        </p:blipFill>
        <p:spPr>
          <a:xfrm>
            <a:off x="4477275" y="1107062"/>
            <a:ext cx="4375474" cy="1562665"/>
          </a:xfrm>
          <a:prstGeom prst="rect">
            <a:avLst/>
          </a:prstGeom>
          <a:noFill/>
          <a:ln cap="flat" cmpd="sng" w="19050">
            <a:solidFill>
              <a:schemeClr val="dk2"/>
            </a:solidFill>
            <a:prstDash val="solid"/>
            <a:round/>
            <a:headEnd len="sm" w="sm" type="none"/>
            <a:tailEnd len="sm" w="sm" type="none"/>
          </a:ln>
        </p:spPr>
      </p:pic>
      <p:sp>
        <p:nvSpPr>
          <p:cNvPr id="483" name="Google Shape;483;p49"/>
          <p:cNvSpPr txBox="1"/>
          <p:nvPr/>
        </p:nvSpPr>
        <p:spPr>
          <a:xfrm>
            <a:off x="397350" y="1530600"/>
            <a:ext cx="3745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e Vietnam Pro"/>
                <a:ea typeface="Be Vietnam Pro"/>
                <a:cs typeface="Be Vietnam Pro"/>
                <a:sym typeface="Be Vietnam Pro"/>
              </a:rPr>
              <a:t>Link to Github containing code:</a:t>
            </a:r>
            <a:endParaRPr>
              <a:latin typeface="Be Vietnam Pro"/>
              <a:ea typeface="Be Vietnam Pro"/>
              <a:cs typeface="Be Vietnam Pro"/>
              <a:sym typeface="Be Vietnam Pro"/>
            </a:endParaRPr>
          </a:p>
          <a:p>
            <a:pPr indent="0" lvl="0" marL="0" rtl="0" algn="l">
              <a:spcBef>
                <a:spcPts val="0"/>
              </a:spcBef>
              <a:spcAft>
                <a:spcPts val="0"/>
              </a:spcAft>
              <a:buNone/>
            </a:pPr>
            <a:r>
              <a:rPr lang="en" u="sng">
                <a:solidFill>
                  <a:schemeClr val="hlink"/>
                </a:solidFill>
                <a:latin typeface="Be Vietnam Pro"/>
                <a:ea typeface="Be Vietnam Pro"/>
                <a:cs typeface="Be Vietnam Pro"/>
                <a:sym typeface="Be Vietnam Pro"/>
                <a:hlinkClick r:id="rId4"/>
              </a:rPr>
              <a:t>https://github.com/PetPal-TP/3354-PetPal/tree/main/addToMatchedPets</a:t>
            </a:r>
            <a:endParaRPr>
              <a:latin typeface="Be Vietnam Pro"/>
              <a:ea typeface="Be Vietnam Pro"/>
              <a:cs typeface="Be Vietnam Pro"/>
              <a:sym typeface="Be Vietnam Pro"/>
            </a:endParaRPr>
          </a:p>
          <a:p>
            <a:pPr indent="0" lvl="0" marL="0" rtl="0" algn="l">
              <a:spcBef>
                <a:spcPts val="0"/>
              </a:spcBef>
              <a:spcAft>
                <a:spcPts val="0"/>
              </a:spcAft>
              <a:buNone/>
            </a:pPr>
            <a:r>
              <a:t/>
            </a:r>
            <a:endParaRPr>
              <a:latin typeface="Be Vietnam Pro"/>
              <a:ea typeface="Be Vietnam Pro"/>
              <a:cs typeface="Be Vietnam Pro"/>
              <a:sym typeface="Be Vietnam Pr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0"/>
          <p:cNvSpPr txBox="1"/>
          <p:nvPr>
            <p:ph idx="1" type="body"/>
          </p:nvPr>
        </p:nvSpPr>
        <p:spPr>
          <a:xfrm>
            <a:off x="706975" y="957400"/>
            <a:ext cx="7914600" cy="388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found three other applications that are similar to ours.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lt1"/>
                </a:solidFill>
                <a:latin typeface="Archivo Black"/>
                <a:ea typeface="Archivo Black"/>
                <a:cs typeface="Archivo Black"/>
                <a:sym typeface="Archivo Black"/>
              </a:rPr>
              <a:t>PetFinder:</a:t>
            </a:r>
            <a:endParaRPr>
              <a:solidFill>
                <a:schemeClr val="lt1"/>
              </a:solidFill>
              <a:latin typeface="Archivo Black"/>
              <a:ea typeface="Archivo Black"/>
              <a:cs typeface="Archivo Black"/>
              <a:sym typeface="Archivo Black"/>
            </a:endParaRPr>
          </a:p>
          <a:p>
            <a:pPr indent="-292100" lvl="0" marL="457200" rtl="0" algn="l">
              <a:spcBef>
                <a:spcPts val="0"/>
              </a:spcBef>
              <a:spcAft>
                <a:spcPts val="0"/>
              </a:spcAft>
              <a:buSzPts val="1000"/>
              <a:buChar char="●"/>
            </a:pPr>
            <a:r>
              <a:rPr lang="en"/>
              <a:t>Has a Tinder-like feature</a:t>
            </a:r>
            <a:endParaRPr/>
          </a:p>
          <a:p>
            <a:pPr indent="-292100" lvl="0" marL="457200" rtl="0" algn="l">
              <a:spcBef>
                <a:spcPts val="0"/>
              </a:spcBef>
              <a:spcAft>
                <a:spcPts val="0"/>
              </a:spcAft>
              <a:buSzPts val="1000"/>
              <a:buChar char="●"/>
            </a:pPr>
            <a:r>
              <a:rPr lang="en"/>
              <a:t>Communication is facilitated through email</a:t>
            </a:r>
            <a:endParaRPr/>
          </a:p>
          <a:p>
            <a:pPr indent="-292100" lvl="0" marL="457200" rtl="0" algn="l">
              <a:spcBef>
                <a:spcPts val="0"/>
              </a:spcBef>
              <a:spcAft>
                <a:spcPts val="0"/>
              </a:spcAft>
              <a:buSzPts val="1000"/>
              <a:buChar char="●"/>
            </a:pPr>
            <a:r>
              <a:rPr lang="en"/>
              <a:t>Users can put their own pet up for adoption </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solidFill>
                  <a:schemeClr val="lt1"/>
                </a:solidFill>
                <a:latin typeface="Archivo Black"/>
                <a:ea typeface="Archivo Black"/>
                <a:cs typeface="Archivo Black"/>
                <a:sym typeface="Archivo Black"/>
              </a:rPr>
              <a:t>WeRescue:</a:t>
            </a:r>
            <a:endParaRPr>
              <a:solidFill>
                <a:schemeClr val="lt1"/>
              </a:solidFill>
              <a:latin typeface="Archivo Black"/>
              <a:ea typeface="Archivo Black"/>
              <a:cs typeface="Archivo Black"/>
              <a:sym typeface="Archivo Black"/>
            </a:endParaRPr>
          </a:p>
          <a:p>
            <a:pPr indent="-317500" lvl="0" marL="457200" rtl="0" algn="l">
              <a:spcBef>
                <a:spcPts val="0"/>
              </a:spcBef>
              <a:spcAft>
                <a:spcPts val="0"/>
              </a:spcAft>
              <a:buSzPts val="1400"/>
              <a:buChar char="●"/>
            </a:pPr>
            <a:r>
              <a:rPr lang="en"/>
              <a:t>Includes a social media section for success stories </a:t>
            </a:r>
            <a:endParaRPr/>
          </a:p>
          <a:p>
            <a:pPr indent="-317500" lvl="0" marL="457200" rtl="0" algn="l">
              <a:lnSpc>
                <a:spcPct val="115000"/>
              </a:lnSpc>
              <a:spcBef>
                <a:spcPts val="0"/>
              </a:spcBef>
              <a:spcAft>
                <a:spcPts val="0"/>
              </a:spcAft>
              <a:buSzPts val="1400"/>
              <a:buChar char="●"/>
            </a:pPr>
            <a:r>
              <a:rPr lang="en">
                <a:solidFill>
                  <a:srgbClr val="000000"/>
                </a:solidFill>
              </a:rPr>
              <a:t>Have a “Learn” section to learn about pet adoption, pet caretaking, etc</a:t>
            </a:r>
            <a:endParaRPr/>
          </a:p>
          <a:p>
            <a:pPr indent="-317500" lvl="0" marL="457200" rtl="0" algn="l">
              <a:lnSpc>
                <a:spcPct val="115000"/>
              </a:lnSpc>
              <a:spcBef>
                <a:spcPts val="0"/>
              </a:spcBef>
              <a:spcAft>
                <a:spcPts val="0"/>
              </a:spcAft>
              <a:buSzPts val="1400"/>
              <a:buChar char="●"/>
            </a:pPr>
            <a:r>
              <a:rPr lang="en">
                <a:solidFill>
                  <a:srgbClr val="000000"/>
                </a:solidFill>
              </a:rPr>
              <a:t>Prompt users to contact the shelter to facilitate adoption</a:t>
            </a:r>
            <a:endParaRPr/>
          </a:p>
          <a:p>
            <a:pPr indent="0" lvl="0" marL="0" rtl="0" algn="l">
              <a:spcBef>
                <a:spcPts val="0"/>
              </a:spcBef>
              <a:spcAft>
                <a:spcPts val="0"/>
              </a:spcAft>
              <a:buNone/>
            </a:pPr>
            <a:r>
              <a:rPr lang="en">
                <a:solidFill>
                  <a:schemeClr val="lt1"/>
                </a:solidFill>
                <a:latin typeface="Archivo Black"/>
                <a:ea typeface="Archivo Black"/>
                <a:cs typeface="Archivo Black"/>
                <a:sym typeface="Archivo Black"/>
              </a:rPr>
              <a:t>Petdar:</a:t>
            </a:r>
            <a:endParaRPr>
              <a:solidFill>
                <a:schemeClr val="lt1"/>
              </a:solidFill>
              <a:latin typeface="Archivo Black"/>
              <a:ea typeface="Archivo Black"/>
              <a:cs typeface="Archivo Black"/>
              <a:sym typeface="Archivo Black"/>
            </a:endParaRPr>
          </a:p>
          <a:p>
            <a:pPr indent="-317500" lvl="0" marL="457200" rtl="0" algn="l">
              <a:spcBef>
                <a:spcPts val="0"/>
              </a:spcBef>
              <a:spcAft>
                <a:spcPts val="0"/>
              </a:spcAft>
              <a:buSzPts val="1400"/>
              <a:buChar char="●"/>
            </a:pPr>
            <a:r>
              <a:rPr lang="en"/>
              <a:t>Prompts users to call or email the pet store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Though our app was similar to PetFinder, our design provides the user </a:t>
            </a:r>
            <a:endParaRPr/>
          </a:p>
          <a:p>
            <a:pPr indent="0" lvl="0" marL="0" rtl="0" algn="l">
              <a:lnSpc>
                <a:spcPct val="115000"/>
              </a:lnSpc>
              <a:spcBef>
                <a:spcPts val="0"/>
              </a:spcBef>
              <a:spcAft>
                <a:spcPts val="0"/>
              </a:spcAft>
              <a:buNone/>
            </a:pPr>
            <a:r>
              <a:rPr lang="en"/>
              <a:t>with in-app messaging, hopefully leading to a higher retention rate </a:t>
            </a:r>
            <a:endParaRPr/>
          </a:p>
          <a:p>
            <a:pPr indent="0" lvl="0" marL="0" rtl="0" algn="l">
              <a:lnSpc>
                <a:spcPct val="115000"/>
              </a:lnSpc>
              <a:spcBef>
                <a:spcPts val="0"/>
              </a:spcBef>
              <a:spcAft>
                <a:spcPts val="0"/>
              </a:spcAft>
              <a:buNone/>
            </a:pPr>
            <a:r>
              <a:rPr lang="en"/>
              <a:t>among adoptions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chemeClr val="accent1"/>
              </a:solidFill>
              <a:latin typeface="Archivo Black"/>
              <a:ea typeface="Archivo Black"/>
              <a:cs typeface="Archivo Black"/>
              <a:sym typeface="Archivo Black"/>
            </a:endParaRPr>
          </a:p>
          <a:p>
            <a:pPr indent="0" lvl="0" marL="0" rtl="0" algn="l">
              <a:spcBef>
                <a:spcPts val="0"/>
              </a:spcBef>
              <a:spcAft>
                <a:spcPts val="0"/>
              </a:spcAft>
              <a:buNone/>
            </a:pPr>
            <a:r>
              <a:t/>
            </a:r>
            <a:endParaRPr>
              <a:solidFill>
                <a:schemeClr val="accent1"/>
              </a:solidFill>
              <a:latin typeface="Archivo Black"/>
              <a:ea typeface="Archivo Black"/>
              <a:cs typeface="Archivo Black"/>
              <a:sym typeface="Archivo Black"/>
            </a:endParaRPr>
          </a:p>
        </p:txBody>
      </p:sp>
      <p:sp>
        <p:nvSpPr>
          <p:cNvPr id="489" name="Google Shape;489;p50"/>
          <p:cNvSpPr txBox="1"/>
          <p:nvPr>
            <p:ph type="title"/>
          </p:nvPr>
        </p:nvSpPr>
        <p:spPr>
          <a:xfrm>
            <a:off x="956250" y="272350"/>
            <a:ext cx="7231500" cy="56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Similar Designs</a:t>
            </a:r>
            <a:endParaRPr/>
          </a:p>
        </p:txBody>
      </p:sp>
      <p:sp>
        <p:nvSpPr>
          <p:cNvPr id="490" name="Google Shape;490;p50"/>
          <p:cNvSpPr/>
          <p:nvPr/>
        </p:nvSpPr>
        <p:spPr>
          <a:xfrm flipH="1" rot="7515455">
            <a:off x="6713922" y="3453525"/>
            <a:ext cx="3442510" cy="1761890"/>
          </a:xfrm>
          <a:custGeom>
            <a:rect b="b" l="l" r="r" t="t"/>
            <a:pathLst>
              <a:path extrusionOk="0" h="17295" w="31050">
                <a:moveTo>
                  <a:pt x="15679" y="1"/>
                </a:moveTo>
                <a:cubicBezTo>
                  <a:pt x="14519" y="1"/>
                  <a:pt x="13344" y="618"/>
                  <a:pt x="12317" y="1104"/>
                </a:cubicBezTo>
                <a:cubicBezTo>
                  <a:pt x="11634" y="1430"/>
                  <a:pt x="10937" y="1763"/>
                  <a:pt x="10379" y="2272"/>
                </a:cubicBezTo>
                <a:cubicBezTo>
                  <a:pt x="9780" y="2820"/>
                  <a:pt x="9371" y="3537"/>
                  <a:pt x="8941" y="4226"/>
                </a:cubicBezTo>
                <a:cubicBezTo>
                  <a:pt x="7975" y="5775"/>
                  <a:pt x="6796" y="7283"/>
                  <a:pt x="5164" y="8101"/>
                </a:cubicBezTo>
                <a:cubicBezTo>
                  <a:pt x="3719" y="8821"/>
                  <a:pt x="1921" y="9019"/>
                  <a:pt x="895" y="10263"/>
                </a:cubicBezTo>
                <a:cubicBezTo>
                  <a:pt x="22" y="11323"/>
                  <a:pt x="1" y="12928"/>
                  <a:pt x="635" y="14148"/>
                </a:cubicBezTo>
                <a:cubicBezTo>
                  <a:pt x="1269" y="15367"/>
                  <a:pt x="2458" y="16227"/>
                  <a:pt x="3740" y="16726"/>
                </a:cubicBezTo>
                <a:cubicBezTo>
                  <a:pt x="4711" y="17104"/>
                  <a:pt x="5738" y="17294"/>
                  <a:pt x="6770" y="17294"/>
                </a:cubicBezTo>
                <a:cubicBezTo>
                  <a:pt x="7355" y="17294"/>
                  <a:pt x="7941" y="17233"/>
                  <a:pt x="8519" y="17110"/>
                </a:cubicBezTo>
                <a:cubicBezTo>
                  <a:pt x="11246" y="16525"/>
                  <a:pt x="13498" y="14626"/>
                  <a:pt x="16128" y="13680"/>
                </a:cubicBezTo>
                <a:cubicBezTo>
                  <a:pt x="17366" y="13238"/>
                  <a:pt x="18663" y="13016"/>
                  <a:pt x="19964" y="13016"/>
                </a:cubicBezTo>
                <a:cubicBezTo>
                  <a:pt x="20939" y="13016"/>
                  <a:pt x="21917" y="13141"/>
                  <a:pt x="22872" y="13392"/>
                </a:cubicBezTo>
                <a:cubicBezTo>
                  <a:pt x="24015" y="13694"/>
                  <a:pt x="25114" y="14179"/>
                  <a:pt x="26278" y="14394"/>
                </a:cubicBezTo>
                <a:cubicBezTo>
                  <a:pt x="26633" y="14460"/>
                  <a:pt x="26999" y="14498"/>
                  <a:pt x="27364" y="14498"/>
                </a:cubicBezTo>
                <a:cubicBezTo>
                  <a:pt x="28200" y="14498"/>
                  <a:pt x="29025" y="14299"/>
                  <a:pt x="29674" y="13787"/>
                </a:cubicBezTo>
                <a:cubicBezTo>
                  <a:pt x="30696" y="12976"/>
                  <a:pt x="31050" y="11500"/>
                  <a:pt x="30714" y="10235"/>
                </a:cubicBezTo>
                <a:cubicBezTo>
                  <a:pt x="30374" y="8974"/>
                  <a:pt x="29439" y="7934"/>
                  <a:pt x="28333" y="7241"/>
                </a:cubicBezTo>
                <a:cubicBezTo>
                  <a:pt x="27224" y="6548"/>
                  <a:pt x="25949" y="6170"/>
                  <a:pt x="24677" y="5886"/>
                </a:cubicBezTo>
                <a:cubicBezTo>
                  <a:pt x="23870" y="5706"/>
                  <a:pt x="23042" y="5557"/>
                  <a:pt x="22314" y="5169"/>
                </a:cubicBezTo>
                <a:cubicBezTo>
                  <a:pt x="21115" y="4528"/>
                  <a:pt x="20339" y="3332"/>
                  <a:pt x="19486" y="2265"/>
                </a:cubicBezTo>
                <a:cubicBezTo>
                  <a:pt x="18658" y="1232"/>
                  <a:pt x="17677" y="387"/>
                  <a:pt x="16361" y="78"/>
                </a:cubicBezTo>
                <a:cubicBezTo>
                  <a:pt x="16135" y="25"/>
                  <a:pt x="15907" y="1"/>
                  <a:pt x="15679" y="1"/>
                </a:cubicBezTo>
                <a:close/>
              </a:path>
            </a:pathLst>
          </a:custGeom>
          <a:solidFill>
            <a:schemeClr val="dk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1" name="Google Shape;491;p50"/>
          <p:cNvGrpSpPr/>
          <p:nvPr/>
        </p:nvGrpSpPr>
        <p:grpSpPr>
          <a:xfrm flipH="1" rot="6095017">
            <a:off x="-554315" y="-180691"/>
            <a:ext cx="1757637" cy="1334155"/>
            <a:chOff x="3432850" y="1653700"/>
            <a:chExt cx="1004925" cy="762800"/>
          </a:xfrm>
        </p:grpSpPr>
        <p:sp>
          <p:nvSpPr>
            <p:cNvPr id="492" name="Google Shape;492;p50"/>
            <p:cNvSpPr/>
            <p:nvPr/>
          </p:nvSpPr>
          <p:spPr>
            <a:xfrm>
              <a:off x="3741525" y="1983850"/>
              <a:ext cx="581650" cy="432650"/>
            </a:xfrm>
            <a:custGeom>
              <a:rect b="b" l="l" r="r" t="t"/>
              <a:pathLst>
                <a:path extrusionOk="0" h="17306" w="23266">
                  <a:moveTo>
                    <a:pt x="13185" y="0"/>
                  </a:moveTo>
                  <a:cubicBezTo>
                    <a:pt x="8166" y="0"/>
                    <a:pt x="3393" y="2938"/>
                    <a:pt x="1286" y="7853"/>
                  </a:cubicBezTo>
                  <a:cubicBezTo>
                    <a:pt x="1203" y="8043"/>
                    <a:pt x="1132" y="8234"/>
                    <a:pt x="1072" y="8412"/>
                  </a:cubicBezTo>
                  <a:cubicBezTo>
                    <a:pt x="1" y="11722"/>
                    <a:pt x="1596" y="15354"/>
                    <a:pt x="4858" y="16759"/>
                  </a:cubicBezTo>
                  <a:cubicBezTo>
                    <a:pt x="5729" y="17130"/>
                    <a:pt x="6631" y="17305"/>
                    <a:pt x="7519" y="17305"/>
                  </a:cubicBezTo>
                  <a:cubicBezTo>
                    <a:pt x="8937" y="17305"/>
                    <a:pt x="10316" y="16857"/>
                    <a:pt x="11466" y="16044"/>
                  </a:cubicBezTo>
                  <a:cubicBezTo>
                    <a:pt x="12978" y="14949"/>
                    <a:pt x="14729" y="14258"/>
                    <a:pt x="16586" y="13985"/>
                  </a:cubicBezTo>
                  <a:cubicBezTo>
                    <a:pt x="18848" y="13663"/>
                    <a:pt x="20896" y="12199"/>
                    <a:pt x="21860" y="9948"/>
                  </a:cubicBezTo>
                  <a:cubicBezTo>
                    <a:pt x="23265" y="6698"/>
                    <a:pt x="21908" y="2959"/>
                    <a:pt x="18848" y="1316"/>
                  </a:cubicBezTo>
                  <a:cubicBezTo>
                    <a:pt x="18670" y="1233"/>
                    <a:pt x="18491" y="1126"/>
                    <a:pt x="18289" y="1054"/>
                  </a:cubicBezTo>
                  <a:cubicBezTo>
                    <a:pt x="16622" y="339"/>
                    <a:pt x="14890" y="0"/>
                    <a:pt x="13185"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0"/>
            <p:cNvSpPr/>
            <p:nvPr/>
          </p:nvSpPr>
          <p:spPr>
            <a:xfrm>
              <a:off x="3620975" y="1758725"/>
              <a:ext cx="251550" cy="251025"/>
            </a:xfrm>
            <a:custGeom>
              <a:rect b="b" l="l" r="r" t="t"/>
              <a:pathLst>
                <a:path extrusionOk="0" h="10041" w="10062">
                  <a:moveTo>
                    <a:pt x="4704" y="1"/>
                  </a:moveTo>
                  <a:cubicBezTo>
                    <a:pt x="4208" y="1"/>
                    <a:pt x="3709" y="92"/>
                    <a:pt x="3227" y="284"/>
                  </a:cubicBezTo>
                  <a:cubicBezTo>
                    <a:pt x="1001" y="1177"/>
                    <a:pt x="1" y="3916"/>
                    <a:pt x="1001" y="6392"/>
                  </a:cubicBezTo>
                  <a:cubicBezTo>
                    <a:pt x="1824" y="8450"/>
                    <a:pt x="3873" y="10041"/>
                    <a:pt x="5814" y="10041"/>
                  </a:cubicBezTo>
                  <a:cubicBezTo>
                    <a:pt x="6231" y="10041"/>
                    <a:pt x="6643" y="9967"/>
                    <a:pt x="7037" y="9809"/>
                  </a:cubicBezTo>
                  <a:cubicBezTo>
                    <a:pt x="9276" y="8916"/>
                    <a:pt x="10061" y="5654"/>
                    <a:pt x="9061" y="3166"/>
                  </a:cubicBezTo>
                  <a:cubicBezTo>
                    <a:pt x="8286" y="1213"/>
                    <a:pt x="6513" y="1"/>
                    <a:pt x="4704" y="1"/>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0"/>
            <p:cNvSpPr/>
            <p:nvPr/>
          </p:nvSpPr>
          <p:spPr>
            <a:xfrm>
              <a:off x="3432850" y="2013400"/>
              <a:ext cx="275375" cy="231925"/>
            </a:xfrm>
            <a:custGeom>
              <a:rect b="b" l="l" r="r" t="t"/>
              <a:pathLst>
                <a:path extrusionOk="0" h="9277" w="11015">
                  <a:moveTo>
                    <a:pt x="4790" y="0"/>
                  </a:moveTo>
                  <a:cubicBezTo>
                    <a:pt x="3514" y="0"/>
                    <a:pt x="2301" y="516"/>
                    <a:pt x="1501" y="1527"/>
                  </a:cubicBezTo>
                  <a:cubicBezTo>
                    <a:pt x="1" y="3397"/>
                    <a:pt x="477" y="6290"/>
                    <a:pt x="2573" y="7957"/>
                  </a:cubicBezTo>
                  <a:cubicBezTo>
                    <a:pt x="3645" y="8810"/>
                    <a:pt x="5041" y="9276"/>
                    <a:pt x="6351" y="9276"/>
                  </a:cubicBezTo>
                  <a:cubicBezTo>
                    <a:pt x="7600" y="9276"/>
                    <a:pt x="8769" y="8851"/>
                    <a:pt x="9502" y="7933"/>
                  </a:cubicBezTo>
                  <a:cubicBezTo>
                    <a:pt x="11014" y="6064"/>
                    <a:pt x="10097" y="2849"/>
                    <a:pt x="8002" y="1158"/>
                  </a:cubicBezTo>
                  <a:cubicBezTo>
                    <a:pt x="7033" y="382"/>
                    <a:pt x="5888" y="0"/>
                    <a:pt x="479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50"/>
            <p:cNvSpPr/>
            <p:nvPr/>
          </p:nvSpPr>
          <p:spPr>
            <a:xfrm>
              <a:off x="4204675" y="1703325"/>
              <a:ext cx="233100" cy="255825"/>
            </a:xfrm>
            <a:custGeom>
              <a:rect b="b" l="l" r="r" t="t"/>
              <a:pathLst>
                <a:path extrusionOk="0" h="10233" w="9324">
                  <a:moveTo>
                    <a:pt x="4800" y="0"/>
                  </a:moveTo>
                  <a:cubicBezTo>
                    <a:pt x="2636" y="0"/>
                    <a:pt x="711" y="1815"/>
                    <a:pt x="358" y="4263"/>
                  </a:cubicBezTo>
                  <a:cubicBezTo>
                    <a:pt x="1" y="6930"/>
                    <a:pt x="1560" y="9870"/>
                    <a:pt x="3930" y="10204"/>
                  </a:cubicBezTo>
                  <a:cubicBezTo>
                    <a:pt x="4072" y="10223"/>
                    <a:pt x="4214" y="10232"/>
                    <a:pt x="4356" y="10232"/>
                  </a:cubicBezTo>
                  <a:cubicBezTo>
                    <a:pt x="6579" y="10232"/>
                    <a:pt x="8630" y="7926"/>
                    <a:pt x="8966" y="5429"/>
                  </a:cubicBezTo>
                  <a:cubicBezTo>
                    <a:pt x="9323" y="2762"/>
                    <a:pt x="7680" y="345"/>
                    <a:pt x="5323" y="36"/>
                  </a:cubicBezTo>
                  <a:cubicBezTo>
                    <a:pt x="5147" y="12"/>
                    <a:pt x="4973" y="0"/>
                    <a:pt x="480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50"/>
            <p:cNvSpPr/>
            <p:nvPr/>
          </p:nvSpPr>
          <p:spPr>
            <a:xfrm>
              <a:off x="3882925" y="1653700"/>
              <a:ext cx="251525" cy="251000"/>
            </a:xfrm>
            <a:custGeom>
              <a:rect b="b" l="l" r="r" t="t"/>
              <a:pathLst>
                <a:path extrusionOk="0" h="10040" w="10061">
                  <a:moveTo>
                    <a:pt x="4697" y="0"/>
                  </a:moveTo>
                  <a:cubicBezTo>
                    <a:pt x="4203" y="0"/>
                    <a:pt x="3706" y="91"/>
                    <a:pt x="3227" y="283"/>
                  </a:cubicBezTo>
                  <a:cubicBezTo>
                    <a:pt x="1000" y="1175"/>
                    <a:pt x="0" y="3914"/>
                    <a:pt x="1000" y="6402"/>
                  </a:cubicBezTo>
                  <a:cubicBezTo>
                    <a:pt x="1823" y="8459"/>
                    <a:pt x="3869" y="10040"/>
                    <a:pt x="5809" y="10040"/>
                  </a:cubicBezTo>
                  <a:cubicBezTo>
                    <a:pt x="6227" y="10040"/>
                    <a:pt x="6641" y="9966"/>
                    <a:pt x="7037" y="9808"/>
                  </a:cubicBezTo>
                  <a:cubicBezTo>
                    <a:pt x="9275" y="8915"/>
                    <a:pt x="10061" y="5652"/>
                    <a:pt x="9061" y="3176"/>
                  </a:cubicBezTo>
                  <a:cubicBezTo>
                    <a:pt x="8284" y="1221"/>
                    <a:pt x="6508" y="0"/>
                    <a:pt x="4697"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1"/>
          <p:cNvSpPr/>
          <p:nvPr/>
        </p:nvSpPr>
        <p:spPr>
          <a:xfrm flipH="1" rot="7515455">
            <a:off x="6713922" y="3453525"/>
            <a:ext cx="3442510" cy="1761890"/>
          </a:xfrm>
          <a:custGeom>
            <a:rect b="b" l="l" r="r" t="t"/>
            <a:pathLst>
              <a:path extrusionOk="0" h="17295" w="31050">
                <a:moveTo>
                  <a:pt x="15679" y="1"/>
                </a:moveTo>
                <a:cubicBezTo>
                  <a:pt x="14519" y="1"/>
                  <a:pt x="13344" y="618"/>
                  <a:pt x="12317" y="1104"/>
                </a:cubicBezTo>
                <a:cubicBezTo>
                  <a:pt x="11634" y="1430"/>
                  <a:pt x="10937" y="1763"/>
                  <a:pt x="10379" y="2272"/>
                </a:cubicBezTo>
                <a:cubicBezTo>
                  <a:pt x="9780" y="2820"/>
                  <a:pt x="9371" y="3537"/>
                  <a:pt x="8941" y="4226"/>
                </a:cubicBezTo>
                <a:cubicBezTo>
                  <a:pt x="7975" y="5775"/>
                  <a:pt x="6796" y="7283"/>
                  <a:pt x="5164" y="8101"/>
                </a:cubicBezTo>
                <a:cubicBezTo>
                  <a:pt x="3719" y="8821"/>
                  <a:pt x="1921" y="9019"/>
                  <a:pt x="895" y="10263"/>
                </a:cubicBezTo>
                <a:cubicBezTo>
                  <a:pt x="22" y="11323"/>
                  <a:pt x="1" y="12928"/>
                  <a:pt x="635" y="14148"/>
                </a:cubicBezTo>
                <a:cubicBezTo>
                  <a:pt x="1269" y="15367"/>
                  <a:pt x="2458" y="16227"/>
                  <a:pt x="3740" y="16726"/>
                </a:cubicBezTo>
                <a:cubicBezTo>
                  <a:pt x="4711" y="17104"/>
                  <a:pt x="5738" y="17294"/>
                  <a:pt x="6770" y="17294"/>
                </a:cubicBezTo>
                <a:cubicBezTo>
                  <a:pt x="7355" y="17294"/>
                  <a:pt x="7941" y="17233"/>
                  <a:pt x="8519" y="17110"/>
                </a:cubicBezTo>
                <a:cubicBezTo>
                  <a:pt x="11246" y="16525"/>
                  <a:pt x="13498" y="14626"/>
                  <a:pt x="16128" y="13680"/>
                </a:cubicBezTo>
                <a:cubicBezTo>
                  <a:pt x="17366" y="13238"/>
                  <a:pt x="18663" y="13016"/>
                  <a:pt x="19964" y="13016"/>
                </a:cubicBezTo>
                <a:cubicBezTo>
                  <a:pt x="20939" y="13016"/>
                  <a:pt x="21917" y="13141"/>
                  <a:pt x="22872" y="13392"/>
                </a:cubicBezTo>
                <a:cubicBezTo>
                  <a:pt x="24015" y="13694"/>
                  <a:pt x="25114" y="14179"/>
                  <a:pt x="26278" y="14394"/>
                </a:cubicBezTo>
                <a:cubicBezTo>
                  <a:pt x="26633" y="14460"/>
                  <a:pt x="26999" y="14498"/>
                  <a:pt x="27364" y="14498"/>
                </a:cubicBezTo>
                <a:cubicBezTo>
                  <a:pt x="28200" y="14498"/>
                  <a:pt x="29025" y="14299"/>
                  <a:pt x="29674" y="13787"/>
                </a:cubicBezTo>
                <a:cubicBezTo>
                  <a:pt x="30696" y="12976"/>
                  <a:pt x="31050" y="11500"/>
                  <a:pt x="30714" y="10235"/>
                </a:cubicBezTo>
                <a:cubicBezTo>
                  <a:pt x="30374" y="8974"/>
                  <a:pt x="29439" y="7934"/>
                  <a:pt x="28333" y="7241"/>
                </a:cubicBezTo>
                <a:cubicBezTo>
                  <a:pt x="27224" y="6548"/>
                  <a:pt x="25949" y="6170"/>
                  <a:pt x="24677" y="5886"/>
                </a:cubicBezTo>
                <a:cubicBezTo>
                  <a:pt x="23870" y="5706"/>
                  <a:pt x="23042" y="5557"/>
                  <a:pt x="22314" y="5169"/>
                </a:cubicBezTo>
                <a:cubicBezTo>
                  <a:pt x="21115" y="4528"/>
                  <a:pt x="20339" y="3332"/>
                  <a:pt x="19486" y="2265"/>
                </a:cubicBezTo>
                <a:cubicBezTo>
                  <a:pt x="18658" y="1232"/>
                  <a:pt x="17677" y="387"/>
                  <a:pt x="16361" y="78"/>
                </a:cubicBezTo>
                <a:cubicBezTo>
                  <a:pt x="16135" y="25"/>
                  <a:pt x="15907" y="1"/>
                  <a:pt x="15679" y="1"/>
                </a:cubicBezTo>
                <a:close/>
              </a:path>
            </a:pathLst>
          </a:custGeom>
          <a:solidFill>
            <a:schemeClr val="dk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51"/>
          <p:cNvSpPr txBox="1"/>
          <p:nvPr>
            <p:ph idx="1" type="body"/>
          </p:nvPr>
        </p:nvSpPr>
        <p:spPr>
          <a:xfrm>
            <a:off x="706975" y="1181400"/>
            <a:ext cx="7717200" cy="388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Though our </a:t>
            </a:r>
            <a:r>
              <a:rPr lang="en"/>
              <a:t>initial</a:t>
            </a:r>
            <a:r>
              <a:rPr lang="en"/>
              <a:t> idea for the project did not change, some of the </a:t>
            </a:r>
            <a:r>
              <a:rPr lang="en"/>
              <a:t>implementation</a:t>
            </a:r>
            <a:r>
              <a:rPr lang="en"/>
              <a:t> decisions were</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lt1"/>
                </a:solidFill>
                <a:latin typeface="Archivo Black"/>
                <a:ea typeface="Archivo Black"/>
                <a:cs typeface="Archivo Black"/>
                <a:sym typeface="Archivo Black"/>
              </a:rPr>
              <a:t>Software process model</a:t>
            </a:r>
            <a:r>
              <a:rPr lang="en">
                <a:solidFill>
                  <a:schemeClr val="lt1"/>
                </a:solidFill>
                <a:latin typeface="Archivo Black"/>
                <a:ea typeface="Archivo Black"/>
                <a:cs typeface="Archivo Black"/>
                <a:sym typeface="Archivo Black"/>
              </a:rPr>
              <a:t>:</a:t>
            </a:r>
            <a:endParaRPr>
              <a:solidFill>
                <a:schemeClr val="lt1"/>
              </a:solidFill>
              <a:latin typeface="Archivo Black"/>
              <a:ea typeface="Archivo Black"/>
              <a:cs typeface="Archivo Black"/>
              <a:sym typeface="Archivo Black"/>
            </a:endParaRPr>
          </a:p>
          <a:p>
            <a:pPr indent="-292100" lvl="0" marL="457200" rtl="0" algn="l">
              <a:spcBef>
                <a:spcPts val="0"/>
              </a:spcBef>
              <a:spcAft>
                <a:spcPts val="0"/>
              </a:spcAft>
              <a:buSzPts val="1000"/>
              <a:buChar char="●"/>
            </a:pPr>
            <a:r>
              <a:rPr lang="en"/>
              <a:t>Used spiral as it was agreed to be the most effective for this project</a:t>
            </a:r>
            <a:endParaRPr/>
          </a:p>
          <a:p>
            <a:pPr indent="0" lvl="0" marL="457200" rtl="0" algn="l">
              <a:spcBef>
                <a:spcPts val="0"/>
              </a:spcBef>
              <a:spcAft>
                <a:spcPts val="0"/>
              </a:spcAft>
              <a:buNone/>
            </a:pPr>
            <a:r>
              <a:rPr lang="en"/>
              <a:t> </a:t>
            </a:r>
            <a:endParaRPr/>
          </a:p>
          <a:p>
            <a:pPr indent="0" lvl="0" marL="0" rtl="0" algn="l">
              <a:spcBef>
                <a:spcPts val="0"/>
              </a:spcBef>
              <a:spcAft>
                <a:spcPts val="0"/>
              </a:spcAft>
              <a:buNone/>
            </a:pPr>
            <a:r>
              <a:rPr lang="en">
                <a:solidFill>
                  <a:schemeClr val="lt1"/>
                </a:solidFill>
                <a:latin typeface="Archivo Black"/>
                <a:ea typeface="Archivo Black"/>
                <a:cs typeface="Archivo Black"/>
                <a:sym typeface="Archivo Black"/>
              </a:rPr>
              <a:t>Architecture</a:t>
            </a:r>
            <a:r>
              <a:rPr lang="en">
                <a:solidFill>
                  <a:schemeClr val="lt1"/>
                </a:solidFill>
                <a:latin typeface="Archivo Black"/>
                <a:ea typeface="Archivo Black"/>
                <a:cs typeface="Archivo Black"/>
                <a:sym typeface="Archivo Black"/>
              </a:rPr>
              <a:t>:</a:t>
            </a:r>
            <a:endParaRPr>
              <a:solidFill>
                <a:schemeClr val="lt1"/>
              </a:solidFill>
              <a:latin typeface="Archivo Black"/>
              <a:ea typeface="Archivo Black"/>
              <a:cs typeface="Archivo Black"/>
              <a:sym typeface="Archivo Black"/>
            </a:endParaRPr>
          </a:p>
          <a:p>
            <a:pPr indent="-317500" lvl="0" marL="457200" rtl="0" algn="l">
              <a:spcBef>
                <a:spcPts val="0"/>
              </a:spcBef>
              <a:spcAft>
                <a:spcPts val="0"/>
              </a:spcAft>
              <a:buSzPts val="1400"/>
              <a:buChar char="●"/>
            </a:pPr>
            <a:r>
              <a:rPr lang="en"/>
              <a:t>Used Client-server though pipe/filter and MVC were discussed</a:t>
            </a:r>
            <a:endParaRPr/>
          </a:p>
          <a:p>
            <a:pPr indent="0" lvl="0" marL="457200" rtl="0" algn="l">
              <a:spcBef>
                <a:spcPts val="0"/>
              </a:spcBef>
              <a:spcAft>
                <a:spcPts val="0"/>
              </a:spcAft>
              <a:buNone/>
            </a:pPr>
            <a:r>
              <a:t/>
            </a:r>
            <a:endParaRPr>
              <a:solidFill>
                <a:schemeClr val="lt1"/>
              </a:solidFill>
              <a:latin typeface="Archivo Black"/>
              <a:ea typeface="Archivo Black"/>
              <a:cs typeface="Archivo Black"/>
              <a:sym typeface="Archivo Black"/>
            </a:endParaRPr>
          </a:p>
          <a:p>
            <a:pPr indent="0" lvl="0" marL="0" rtl="0" algn="l">
              <a:spcBef>
                <a:spcPts val="0"/>
              </a:spcBef>
              <a:spcAft>
                <a:spcPts val="0"/>
              </a:spcAft>
              <a:buNone/>
            </a:pPr>
            <a:r>
              <a:t/>
            </a:r>
            <a:endParaRPr>
              <a:solidFill>
                <a:schemeClr val="lt1"/>
              </a:solidFill>
              <a:latin typeface="Archivo Black"/>
              <a:ea typeface="Archivo Black"/>
              <a:cs typeface="Archivo Black"/>
              <a:sym typeface="Archivo Black"/>
            </a:endParaRPr>
          </a:p>
          <a:p>
            <a:pPr indent="0" lvl="0" marL="0" rtl="0" algn="ctr">
              <a:spcBef>
                <a:spcPts val="0"/>
              </a:spcBef>
              <a:spcAft>
                <a:spcPts val="0"/>
              </a:spcAft>
              <a:buNone/>
            </a:pPr>
            <a:r>
              <a:rPr lang="en" sz="1500">
                <a:solidFill>
                  <a:schemeClr val="lt1"/>
                </a:solidFill>
                <a:latin typeface="Archivo Black"/>
                <a:ea typeface="Archivo Black"/>
                <a:cs typeface="Archivo Black"/>
                <a:sym typeface="Archivo Black"/>
              </a:rPr>
              <a:t>Though we were aware of similar applications, we believe our application has the potential to be more effective at retaining adoptions of pets. The main improvement over the closest application, Petfinder, is the in-app messaging feature allowing potential adopters to more easily connect with potential pets.  </a:t>
            </a:r>
            <a:endParaRPr sz="1500">
              <a:solidFill>
                <a:schemeClr val="lt1"/>
              </a:solidFill>
              <a:latin typeface="Archivo Black"/>
              <a:ea typeface="Archivo Black"/>
              <a:cs typeface="Archivo Black"/>
              <a:sym typeface="Archivo Black"/>
            </a:endParaRPr>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chemeClr val="accent1"/>
              </a:solidFill>
              <a:latin typeface="Archivo Black"/>
              <a:ea typeface="Archivo Black"/>
              <a:cs typeface="Archivo Black"/>
              <a:sym typeface="Archivo Black"/>
            </a:endParaRPr>
          </a:p>
          <a:p>
            <a:pPr indent="0" lvl="0" marL="0" rtl="0" algn="l">
              <a:spcBef>
                <a:spcPts val="0"/>
              </a:spcBef>
              <a:spcAft>
                <a:spcPts val="0"/>
              </a:spcAft>
              <a:buNone/>
            </a:pPr>
            <a:r>
              <a:t/>
            </a:r>
            <a:endParaRPr>
              <a:solidFill>
                <a:schemeClr val="accent1"/>
              </a:solidFill>
              <a:latin typeface="Archivo Black"/>
              <a:ea typeface="Archivo Black"/>
              <a:cs typeface="Archivo Black"/>
              <a:sym typeface="Archivo Black"/>
            </a:endParaRPr>
          </a:p>
        </p:txBody>
      </p:sp>
      <p:sp>
        <p:nvSpPr>
          <p:cNvPr id="503" name="Google Shape;503;p51"/>
          <p:cNvSpPr txBox="1"/>
          <p:nvPr>
            <p:ph type="title"/>
          </p:nvPr>
        </p:nvSpPr>
        <p:spPr>
          <a:xfrm>
            <a:off x="956250" y="388300"/>
            <a:ext cx="7231500" cy="56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2"/>
          <p:cNvSpPr txBox="1"/>
          <p:nvPr>
            <p:ph idx="1" type="body"/>
          </p:nvPr>
        </p:nvSpPr>
        <p:spPr>
          <a:xfrm>
            <a:off x="706975" y="1181400"/>
            <a:ext cx="7350900" cy="3692400"/>
          </a:xfrm>
          <a:prstGeom prst="rect">
            <a:avLst/>
          </a:prstGeom>
        </p:spPr>
        <p:txBody>
          <a:bodyPr anchorCtr="0" anchor="t" bIns="91425" lIns="91425" spcFirstLastPara="1" rIns="91425" wrap="square" tIns="91425">
            <a:noAutofit/>
          </a:bodyPr>
          <a:lstStyle/>
          <a:p>
            <a:pPr indent="0" lvl="0" marL="457200" rtl="0" algn="l">
              <a:lnSpc>
                <a:spcPct val="98750"/>
              </a:lnSpc>
              <a:spcBef>
                <a:spcPts val="1200"/>
              </a:spcBef>
              <a:spcAft>
                <a:spcPts val="0"/>
              </a:spcAft>
              <a:buNone/>
            </a:pPr>
            <a:r>
              <a:rPr lang="en" sz="1200">
                <a:solidFill>
                  <a:srgbClr val="000000"/>
                </a:solidFill>
              </a:rPr>
              <a:t>[1]    	J. Allman, “Petdar,” </a:t>
            </a:r>
            <a:r>
              <a:rPr i="1" lang="en" sz="1200">
                <a:solidFill>
                  <a:srgbClr val="000000"/>
                </a:solidFill>
              </a:rPr>
              <a:t>App Store</a:t>
            </a:r>
            <a:r>
              <a:rPr lang="en" sz="1200">
                <a:solidFill>
                  <a:srgbClr val="000000"/>
                </a:solidFill>
              </a:rPr>
              <a:t>, 25-Mar-2015. [Online]. Available:  https://apps.apple.com/us/app/petdar/id975535349. [Accessed: 18-Nov-2022].</a:t>
            </a:r>
            <a:endParaRPr sz="1200">
              <a:solidFill>
                <a:srgbClr val="000000"/>
              </a:solidFill>
            </a:endParaRPr>
          </a:p>
          <a:p>
            <a:pPr indent="0" lvl="0" marL="457200" rtl="0" algn="l">
              <a:lnSpc>
                <a:spcPct val="98750"/>
              </a:lnSpc>
              <a:spcBef>
                <a:spcPts val="1200"/>
              </a:spcBef>
              <a:spcAft>
                <a:spcPts val="0"/>
              </a:spcAft>
              <a:buNone/>
            </a:pPr>
            <a:r>
              <a:rPr lang="en" sz="1200">
                <a:solidFill>
                  <a:srgbClr val="000000"/>
                </a:solidFill>
              </a:rPr>
              <a:t>[2]    	L. Levy, “5 Ways To Optimise Your App For High User Retention,” </a:t>
            </a:r>
            <a:r>
              <a:rPr i="1" lang="en" sz="1200">
                <a:solidFill>
                  <a:srgbClr val="000000"/>
                </a:solidFill>
              </a:rPr>
              <a:t>Usability Geek</a:t>
            </a:r>
            <a:r>
              <a:rPr lang="en" sz="1200">
                <a:solidFill>
                  <a:srgbClr val="000000"/>
                </a:solidFill>
              </a:rPr>
              <a:t>, 04-Sep-2019. [Online]. Available: https://usabilitygeek.com/optimise-app-user-retention/. [Accessed: 18-Nov-2022].</a:t>
            </a:r>
            <a:endParaRPr sz="1200">
              <a:solidFill>
                <a:srgbClr val="000000"/>
              </a:solidFill>
            </a:endParaRPr>
          </a:p>
          <a:p>
            <a:pPr indent="0" lvl="0" marL="457200" rtl="0" algn="l">
              <a:lnSpc>
                <a:spcPct val="98750"/>
              </a:lnSpc>
              <a:spcBef>
                <a:spcPts val="1200"/>
              </a:spcBef>
              <a:spcAft>
                <a:spcPts val="0"/>
              </a:spcAft>
              <a:buNone/>
            </a:pPr>
            <a:r>
              <a:rPr lang="en" sz="1200">
                <a:solidFill>
                  <a:srgbClr val="000000"/>
                </a:solidFill>
              </a:rPr>
              <a:t>[3]    	Nestle, “Petfinder - Adopt a Pet,” </a:t>
            </a:r>
            <a:r>
              <a:rPr i="1" lang="en" sz="1200">
                <a:solidFill>
                  <a:srgbClr val="000000"/>
                </a:solidFill>
              </a:rPr>
              <a:t>App Store</a:t>
            </a:r>
            <a:r>
              <a:rPr lang="en" sz="1200">
                <a:solidFill>
                  <a:srgbClr val="000000"/>
                </a:solidFill>
              </a:rPr>
              <a:t>, 07-Nov-2012. [Online]. Available: https://apps.apple.com/us/app/petfinder-adopt-a-pet/id557228073. [Accessed: 18-Nov-2022].</a:t>
            </a:r>
            <a:endParaRPr sz="1200">
              <a:solidFill>
                <a:srgbClr val="000000"/>
              </a:solidFill>
            </a:endParaRPr>
          </a:p>
          <a:p>
            <a:pPr indent="0" lvl="0" marL="457200" rtl="0" algn="l">
              <a:lnSpc>
                <a:spcPct val="98750"/>
              </a:lnSpc>
              <a:spcBef>
                <a:spcPts val="1200"/>
              </a:spcBef>
              <a:spcAft>
                <a:spcPts val="0"/>
              </a:spcAft>
              <a:buNone/>
            </a:pPr>
            <a:r>
              <a:rPr lang="en" sz="1200">
                <a:solidFill>
                  <a:srgbClr val="000000"/>
                </a:solidFill>
              </a:rPr>
              <a:t>[4]    	Pet Ventures LLC, “WeRescue – Adopt a Pet,” </a:t>
            </a:r>
            <a:r>
              <a:rPr i="1" lang="en" sz="1200">
                <a:solidFill>
                  <a:srgbClr val="000000"/>
                </a:solidFill>
              </a:rPr>
              <a:t>App Store</a:t>
            </a:r>
            <a:r>
              <a:rPr lang="en" sz="1200">
                <a:solidFill>
                  <a:srgbClr val="000000"/>
                </a:solidFill>
              </a:rPr>
              <a:t>, 14-Nov-2014. [Online]. Available: https://apps.apple.com/us/app/werescue-adopt-a-pet/id918610594. [Accessed: 18-Nov-2022].</a:t>
            </a:r>
            <a:endParaRPr sz="1200">
              <a:solidFill>
                <a:srgbClr val="000000"/>
              </a:solidFill>
            </a:endParaRPr>
          </a:p>
          <a:p>
            <a:pPr indent="0" lvl="0" marL="457200" rtl="0" algn="l">
              <a:lnSpc>
                <a:spcPct val="98750"/>
              </a:lnSpc>
              <a:spcBef>
                <a:spcPts val="1200"/>
              </a:spcBef>
              <a:spcAft>
                <a:spcPts val="0"/>
              </a:spcAft>
              <a:buNone/>
            </a:pPr>
            <a:r>
              <a:rPr lang="en" sz="1200">
                <a:solidFill>
                  <a:srgbClr val="000000"/>
                </a:solidFill>
              </a:rPr>
              <a:t>[5]    	Schweb Design LLC, “Lancaster Puppies,” </a:t>
            </a:r>
            <a:r>
              <a:rPr i="1" lang="en" sz="1200">
                <a:solidFill>
                  <a:srgbClr val="000000"/>
                </a:solidFill>
              </a:rPr>
              <a:t>App Store</a:t>
            </a:r>
            <a:r>
              <a:rPr lang="en" sz="1200">
                <a:solidFill>
                  <a:srgbClr val="000000"/>
                </a:solidFill>
              </a:rPr>
              <a:t>, 03-Apr-2020. [Online]. Available: https://apps.apple.com/us/app/lancaster-puppies/id1478908590. [Accessed: 18-Nov-2022]. </a:t>
            </a:r>
            <a:endParaRPr sz="1200">
              <a:solidFill>
                <a:srgbClr val="000000"/>
              </a:solidFill>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chemeClr val="accent1"/>
              </a:solidFill>
              <a:latin typeface="Archivo Black"/>
              <a:ea typeface="Archivo Black"/>
              <a:cs typeface="Archivo Black"/>
              <a:sym typeface="Archivo Black"/>
            </a:endParaRPr>
          </a:p>
          <a:p>
            <a:pPr indent="0" lvl="0" marL="0" rtl="0" algn="l">
              <a:spcBef>
                <a:spcPts val="0"/>
              </a:spcBef>
              <a:spcAft>
                <a:spcPts val="0"/>
              </a:spcAft>
              <a:buNone/>
            </a:pPr>
            <a:r>
              <a:t/>
            </a:r>
            <a:endParaRPr>
              <a:solidFill>
                <a:schemeClr val="accent1"/>
              </a:solidFill>
              <a:latin typeface="Archivo Black"/>
              <a:ea typeface="Archivo Black"/>
              <a:cs typeface="Archivo Black"/>
              <a:sym typeface="Archivo Black"/>
            </a:endParaRPr>
          </a:p>
        </p:txBody>
      </p:sp>
      <p:sp>
        <p:nvSpPr>
          <p:cNvPr id="509" name="Google Shape;509;p52"/>
          <p:cNvSpPr txBox="1"/>
          <p:nvPr>
            <p:ph type="title"/>
          </p:nvPr>
        </p:nvSpPr>
        <p:spPr>
          <a:xfrm>
            <a:off x="956250" y="388300"/>
            <a:ext cx="7231500" cy="56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Sources</a:t>
            </a:r>
            <a:endParaRPr/>
          </a:p>
        </p:txBody>
      </p:sp>
      <p:sp>
        <p:nvSpPr>
          <p:cNvPr id="510" name="Google Shape;510;p52"/>
          <p:cNvSpPr/>
          <p:nvPr/>
        </p:nvSpPr>
        <p:spPr>
          <a:xfrm flipH="1" rot="7515455">
            <a:off x="6713922" y="3453525"/>
            <a:ext cx="3442510" cy="1761890"/>
          </a:xfrm>
          <a:custGeom>
            <a:rect b="b" l="l" r="r" t="t"/>
            <a:pathLst>
              <a:path extrusionOk="0" h="17295" w="31050">
                <a:moveTo>
                  <a:pt x="15679" y="1"/>
                </a:moveTo>
                <a:cubicBezTo>
                  <a:pt x="14519" y="1"/>
                  <a:pt x="13344" y="618"/>
                  <a:pt x="12317" y="1104"/>
                </a:cubicBezTo>
                <a:cubicBezTo>
                  <a:pt x="11634" y="1430"/>
                  <a:pt x="10937" y="1763"/>
                  <a:pt x="10379" y="2272"/>
                </a:cubicBezTo>
                <a:cubicBezTo>
                  <a:pt x="9780" y="2820"/>
                  <a:pt x="9371" y="3537"/>
                  <a:pt x="8941" y="4226"/>
                </a:cubicBezTo>
                <a:cubicBezTo>
                  <a:pt x="7975" y="5775"/>
                  <a:pt x="6796" y="7283"/>
                  <a:pt x="5164" y="8101"/>
                </a:cubicBezTo>
                <a:cubicBezTo>
                  <a:pt x="3719" y="8821"/>
                  <a:pt x="1921" y="9019"/>
                  <a:pt x="895" y="10263"/>
                </a:cubicBezTo>
                <a:cubicBezTo>
                  <a:pt x="22" y="11323"/>
                  <a:pt x="1" y="12928"/>
                  <a:pt x="635" y="14148"/>
                </a:cubicBezTo>
                <a:cubicBezTo>
                  <a:pt x="1269" y="15367"/>
                  <a:pt x="2458" y="16227"/>
                  <a:pt x="3740" y="16726"/>
                </a:cubicBezTo>
                <a:cubicBezTo>
                  <a:pt x="4711" y="17104"/>
                  <a:pt x="5738" y="17294"/>
                  <a:pt x="6770" y="17294"/>
                </a:cubicBezTo>
                <a:cubicBezTo>
                  <a:pt x="7355" y="17294"/>
                  <a:pt x="7941" y="17233"/>
                  <a:pt x="8519" y="17110"/>
                </a:cubicBezTo>
                <a:cubicBezTo>
                  <a:pt x="11246" y="16525"/>
                  <a:pt x="13498" y="14626"/>
                  <a:pt x="16128" y="13680"/>
                </a:cubicBezTo>
                <a:cubicBezTo>
                  <a:pt x="17366" y="13238"/>
                  <a:pt x="18663" y="13016"/>
                  <a:pt x="19964" y="13016"/>
                </a:cubicBezTo>
                <a:cubicBezTo>
                  <a:pt x="20939" y="13016"/>
                  <a:pt x="21917" y="13141"/>
                  <a:pt x="22872" y="13392"/>
                </a:cubicBezTo>
                <a:cubicBezTo>
                  <a:pt x="24015" y="13694"/>
                  <a:pt x="25114" y="14179"/>
                  <a:pt x="26278" y="14394"/>
                </a:cubicBezTo>
                <a:cubicBezTo>
                  <a:pt x="26633" y="14460"/>
                  <a:pt x="26999" y="14498"/>
                  <a:pt x="27364" y="14498"/>
                </a:cubicBezTo>
                <a:cubicBezTo>
                  <a:pt x="28200" y="14498"/>
                  <a:pt x="29025" y="14299"/>
                  <a:pt x="29674" y="13787"/>
                </a:cubicBezTo>
                <a:cubicBezTo>
                  <a:pt x="30696" y="12976"/>
                  <a:pt x="31050" y="11500"/>
                  <a:pt x="30714" y="10235"/>
                </a:cubicBezTo>
                <a:cubicBezTo>
                  <a:pt x="30374" y="8974"/>
                  <a:pt x="29439" y="7934"/>
                  <a:pt x="28333" y="7241"/>
                </a:cubicBezTo>
                <a:cubicBezTo>
                  <a:pt x="27224" y="6548"/>
                  <a:pt x="25949" y="6170"/>
                  <a:pt x="24677" y="5886"/>
                </a:cubicBezTo>
                <a:cubicBezTo>
                  <a:pt x="23870" y="5706"/>
                  <a:pt x="23042" y="5557"/>
                  <a:pt x="22314" y="5169"/>
                </a:cubicBezTo>
                <a:cubicBezTo>
                  <a:pt x="21115" y="4528"/>
                  <a:pt x="20339" y="3332"/>
                  <a:pt x="19486" y="2265"/>
                </a:cubicBezTo>
                <a:cubicBezTo>
                  <a:pt x="18658" y="1232"/>
                  <a:pt x="17677" y="387"/>
                  <a:pt x="16361" y="78"/>
                </a:cubicBezTo>
                <a:cubicBezTo>
                  <a:pt x="16135" y="25"/>
                  <a:pt x="15907" y="1"/>
                  <a:pt x="15679" y="1"/>
                </a:cubicBezTo>
                <a:close/>
              </a:path>
            </a:pathLst>
          </a:custGeom>
          <a:solidFill>
            <a:schemeClr val="dk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1" name="Google Shape;511;p52"/>
          <p:cNvGrpSpPr/>
          <p:nvPr/>
        </p:nvGrpSpPr>
        <p:grpSpPr>
          <a:xfrm flipH="1" rot="6095017">
            <a:off x="-438365" y="-54216"/>
            <a:ext cx="1757637" cy="1334155"/>
            <a:chOff x="3432850" y="1653700"/>
            <a:chExt cx="1004925" cy="762800"/>
          </a:xfrm>
        </p:grpSpPr>
        <p:sp>
          <p:nvSpPr>
            <p:cNvPr id="512" name="Google Shape;512;p52"/>
            <p:cNvSpPr/>
            <p:nvPr/>
          </p:nvSpPr>
          <p:spPr>
            <a:xfrm>
              <a:off x="3741525" y="1983850"/>
              <a:ext cx="581650" cy="432650"/>
            </a:xfrm>
            <a:custGeom>
              <a:rect b="b" l="l" r="r" t="t"/>
              <a:pathLst>
                <a:path extrusionOk="0" h="17306" w="23266">
                  <a:moveTo>
                    <a:pt x="13185" y="0"/>
                  </a:moveTo>
                  <a:cubicBezTo>
                    <a:pt x="8166" y="0"/>
                    <a:pt x="3393" y="2938"/>
                    <a:pt x="1286" y="7853"/>
                  </a:cubicBezTo>
                  <a:cubicBezTo>
                    <a:pt x="1203" y="8043"/>
                    <a:pt x="1132" y="8234"/>
                    <a:pt x="1072" y="8412"/>
                  </a:cubicBezTo>
                  <a:cubicBezTo>
                    <a:pt x="1" y="11722"/>
                    <a:pt x="1596" y="15354"/>
                    <a:pt x="4858" y="16759"/>
                  </a:cubicBezTo>
                  <a:cubicBezTo>
                    <a:pt x="5729" y="17130"/>
                    <a:pt x="6631" y="17305"/>
                    <a:pt x="7519" y="17305"/>
                  </a:cubicBezTo>
                  <a:cubicBezTo>
                    <a:pt x="8937" y="17305"/>
                    <a:pt x="10316" y="16857"/>
                    <a:pt x="11466" y="16044"/>
                  </a:cubicBezTo>
                  <a:cubicBezTo>
                    <a:pt x="12978" y="14949"/>
                    <a:pt x="14729" y="14258"/>
                    <a:pt x="16586" y="13985"/>
                  </a:cubicBezTo>
                  <a:cubicBezTo>
                    <a:pt x="18848" y="13663"/>
                    <a:pt x="20896" y="12199"/>
                    <a:pt x="21860" y="9948"/>
                  </a:cubicBezTo>
                  <a:cubicBezTo>
                    <a:pt x="23265" y="6698"/>
                    <a:pt x="21908" y="2959"/>
                    <a:pt x="18848" y="1316"/>
                  </a:cubicBezTo>
                  <a:cubicBezTo>
                    <a:pt x="18670" y="1233"/>
                    <a:pt x="18491" y="1126"/>
                    <a:pt x="18289" y="1054"/>
                  </a:cubicBezTo>
                  <a:cubicBezTo>
                    <a:pt x="16622" y="339"/>
                    <a:pt x="14890" y="0"/>
                    <a:pt x="13185"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52"/>
            <p:cNvSpPr/>
            <p:nvPr/>
          </p:nvSpPr>
          <p:spPr>
            <a:xfrm>
              <a:off x="3620975" y="1758725"/>
              <a:ext cx="251550" cy="251025"/>
            </a:xfrm>
            <a:custGeom>
              <a:rect b="b" l="l" r="r" t="t"/>
              <a:pathLst>
                <a:path extrusionOk="0" h="10041" w="10062">
                  <a:moveTo>
                    <a:pt x="4704" y="1"/>
                  </a:moveTo>
                  <a:cubicBezTo>
                    <a:pt x="4208" y="1"/>
                    <a:pt x="3709" y="92"/>
                    <a:pt x="3227" y="284"/>
                  </a:cubicBezTo>
                  <a:cubicBezTo>
                    <a:pt x="1001" y="1177"/>
                    <a:pt x="1" y="3916"/>
                    <a:pt x="1001" y="6392"/>
                  </a:cubicBezTo>
                  <a:cubicBezTo>
                    <a:pt x="1824" y="8450"/>
                    <a:pt x="3873" y="10041"/>
                    <a:pt x="5814" y="10041"/>
                  </a:cubicBezTo>
                  <a:cubicBezTo>
                    <a:pt x="6231" y="10041"/>
                    <a:pt x="6643" y="9967"/>
                    <a:pt x="7037" y="9809"/>
                  </a:cubicBezTo>
                  <a:cubicBezTo>
                    <a:pt x="9276" y="8916"/>
                    <a:pt x="10061" y="5654"/>
                    <a:pt x="9061" y="3166"/>
                  </a:cubicBezTo>
                  <a:cubicBezTo>
                    <a:pt x="8286" y="1213"/>
                    <a:pt x="6513" y="1"/>
                    <a:pt x="4704" y="1"/>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52"/>
            <p:cNvSpPr/>
            <p:nvPr/>
          </p:nvSpPr>
          <p:spPr>
            <a:xfrm>
              <a:off x="3432850" y="2013400"/>
              <a:ext cx="275375" cy="231925"/>
            </a:xfrm>
            <a:custGeom>
              <a:rect b="b" l="l" r="r" t="t"/>
              <a:pathLst>
                <a:path extrusionOk="0" h="9277" w="11015">
                  <a:moveTo>
                    <a:pt x="4790" y="0"/>
                  </a:moveTo>
                  <a:cubicBezTo>
                    <a:pt x="3514" y="0"/>
                    <a:pt x="2301" y="516"/>
                    <a:pt x="1501" y="1527"/>
                  </a:cubicBezTo>
                  <a:cubicBezTo>
                    <a:pt x="1" y="3397"/>
                    <a:pt x="477" y="6290"/>
                    <a:pt x="2573" y="7957"/>
                  </a:cubicBezTo>
                  <a:cubicBezTo>
                    <a:pt x="3645" y="8810"/>
                    <a:pt x="5041" y="9276"/>
                    <a:pt x="6351" y="9276"/>
                  </a:cubicBezTo>
                  <a:cubicBezTo>
                    <a:pt x="7600" y="9276"/>
                    <a:pt x="8769" y="8851"/>
                    <a:pt x="9502" y="7933"/>
                  </a:cubicBezTo>
                  <a:cubicBezTo>
                    <a:pt x="11014" y="6064"/>
                    <a:pt x="10097" y="2849"/>
                    <a:pt x="8002" y="1158"/>
                  </a:cubicBezTo>
                  <a:cubicBezTo>
                    <a:pt x="7033" y="382"/>
                    <a:pt x="5888" y="0"/>
                    <a:pt x="479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2"/>
            <p:cNvSpPr/>
            <p:nvPr/>
          </p:nvSpPr>
          <p:spPr>
            <a:xfrm>
              <a:off x="4204675" y="1703325"/>
              <a:ext cx="233100" cy="255825"/>
            </a:xfrm>
            <a:custGeom>
              <a:rect b="b" l="l" r="r" t="t"/>
              <a:pathLst>
                <a:path extrusionOk="0" h="10233" w="9324">
                  <a:moveTo>
                    <a:pt x="4800" y="0"/>
                  </a:moveTo>
                  <a:cubicBezTo>
                    <a:pt x="2636" y="0"/>
                    <a:pt x="711" y="1815"/>
                    <a:pt x="358" y="4263"/>
                  </a:cubicBezTo>
                  <a:cubicBezTo>
                    <a:pt x="1" y="6930"/>
                    <a:pt x="1560" y="9870"/>
                    <a:pt x="3930" y="10204"/>
                  </a:cubicBezTo>
                  <a:cubicBezTo>
                    <a:pt x="4072" y="10223"/>
                    <a:pt x="4214" y="10232"/>
                    <a:pt x="4356" y="10232"/>
                  </a:cubicBezTo>
                  <a:cubicBezTo>
                    <a:pt x="6579" y="10232"/>
                    <a:pt x="8630" y="7926"/>
                    <a:pt x="8966" y="5429"/>
                  </a:cubicBezTo>
                  <a:cubicBezTo>
                    <a:pt x="9323" y="2762"/>
                    <a:pt x="7680" y="345"/>
                    <a:pt x="5323" y="36"/>
                  </a:cubicBezTo>
                  <a:cubicBezTo>
                    <a:pt x="5147" y="12"/>
                    <a:pt x="4973" y="0"/>
                    <a:pt x="480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52"/>
            <p:cNvSpPr/>
            <p:nvPr/>
          </p:nvSpPr>
          <p:spPr>
            <a:xfrm>
              <a:off x="3882925" y="1653700"/>
              <a:ext cx="251525" cy="251000"/>
            </a:xfrm>
            <a:custGeom>
              <a:rect b="b" l="l" r="r" t="t"/>
              <a:pathLst>
                <a:path extrusionOk="0" h="10040" w="10061">
                  <a:moveTo>
                    <a:pt x="4697" y="0"/>
                  </a:moveTo>
                  <a:cubicBezTo>
                    <a:pt x="4203" y="0"/>
                    <a:pt x="3706" y="91"/>
                    <a:pt x="3227" y="283"/>
                  </a:cubicBezTo>
                  <a:cubicBezTo>
                    <a:pt x="1000" y="1175"/>
                    <a:pt x="0" y="3914"/>
                    <a:pt x="1000" y="6402"/>
                  </a:cubicBezTo>
                  <a:cubicBezTo>
                    <a:pt x="1823" y="8459"/>
                    <a:pt x="3869" y="10040"/>
                    <a:pt x="5809" y="10040"/>
                  </a:cubicBezTo>
                  <a:cubicBezTo>
                    <a:pt x="6227" y="10040"/>
                    <a:pt x="6641" y="9966"/>
                    <a:pt x="7037" y="9808"/>
                  </a:cubicBezTo>
                  <a:cubicBezTo>
                    <a:pt x="9275" y="8915"/>
                    <a:pt x="10061" y="5652"/>
                    <a:pt x="9061" y="3176"/>
                  </a:cubicBezTo>
                  <a:cubicBezTo>
                    <a:pt x="8284" y="1221"/>
                    <a:pt x="6508" y="0"/>
                    <a:pt x="4697"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3"/>
          <p:cNvSpPr txBox="1"/>
          <p:nvPr>
            <p:ph type="ctrTitle"/>
          </p:nvPr>
        </p:nvSpPr>
        <p:spPr>
          <a:xfrm>
            <a:off x="708425" y="1320000"/>
            <a:ext cx="3696300" cy="102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522" name="Google Shape;522;p53"/>
          <p:cNvSpPr txBox="1"/>
          <p:nvPr>
            <p:ph idx="1" type="subTitle"/>
          </p:nvPr>
        </p:nvSpPr>
        <p:spPr>
          <a:xfrm>
            <a:off x="708425" y="2345100"/>
            <a:ext cx="3696300" cy="118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sz="3200"/>
              <a:t>Q</a:t>
            </a:r>
            <a:r>
              <a:rPr lang="en" sz="3200"/>
              <a:t>uestions?</a:t>
            </a:r>
            <a:endParaRPr sz="3200"/>
          </a:p>
        </p:txBody>
      </p:sp>
      <p:sp>
        <p:nvSpPr>
          <p:cNvPr id="523" name="Google Shape;523;p53"/>
          <p:cNvSpPr/>
          <p:nvPr/>
        </p:nvSpPr>
        <p:spPr>
          <a:xfrm>
            <a:off x="4997375" y="868350"/>
            <a:ext cx="3116100" cy="2976600"/>
          </a:xfrm>
          <a:prstGeom prst="rect">
            <a:avLst/>
          </a:prstGeom>
          <a:solidFill>
            <a:schemeClr val="accent1"/>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4" name="Google Shape;524;p53"/>
          <p:cNvPicPr preferRelativeResize="0"/>
          <p:nvPr>
            <p:ph idx="3" type="pic"/>
          </p:nvPr>
        </p:nvPicPr>
        <p:blipFill rotWithShape="1">
          <a:blip r:embed="rId3">
            <a:alphaModFix/>
          </a:blip>
          <a:srcRect b="0" l="16675" r="16675" t="4415"/>
          <a:stretch/>
        </p:blipFill>
        <p:spPr>
          <a:xfrm>
            <a:off x="5328125" y="1183500"/>
            <a:ext cx="2454600" cy="2346299"/>
          </a:xfrm>
          <a:prstGeom prst="rect">
            <a:avLst/>
          </a:prstGeom>
        </p:spPr>
      </p:pic>
      <p:sp>
        <p:nvSpPr>
          <p:cNvPr id="525" name="Google Shape;525;p53"/>
          <p:cNvSpPr/>
          <p:nvPr/>
        </p:nvSpPr>
        <p:spPr>
          <a:xfrm rot="281882">
            <a:off x="6562019" y="508787"/>
            <a:ext cx="1851561" cy="603585"/>
          </a:xfrm>
          <a:prstGeom prst="rect">
            <a:avLst/>
          </a:prstGeom>
        </p:spPr>
        <p:txBody>
          <a:bodyPr>
            <a:prstTxWarp prst="textPlain"/>
          </a:bodyPr>
          <a:lstStyle/>
          <a:p>
            <a:pPr lvl="0" algn="ctr"/>
            <a:r>
              <a:rPr b="0" i="0">
                <a:ln cap="flat" cmpd="sng" w="38100">
                  <a:solidFill>
                    <a:schemeClr val="accent2"/>
                  </a:solidFill>
                  <a:prstDash val="solid"/>
                  <a:round/>
                  <a:headEnd len="sm" w="sm" type="none"/>
                  <a:tailEnd len="sm" w="sm" type="none"/>
                </a:ln>
                <a:solidFill>
                  <a:schemeClr val="lt1"/>
                </a:solidFill>
                <a:latin typeface="Be Vietnam Pro;900"/>
              </a:rPr>
              <a:t>Adopt</a:t>
            </a:r>
          </a:p>
        </p:txBody>
      </p:sp>
      <p:grpSp>
        <p:nvGrpSpPr>
          <p:cNvPr id="526" name="Google Shape;526;p53"/>
          <p:cNvGrpSpPr/>
          <p:nvPr/>
        </p:nvGrpSpPr>
        <p:grpSpPr>
          <a:xfrm flipH="1" rot="-1829005">
            <a:off x="6119822" y="4187281"/>
            <a:ext cx="1208789" cy="917545"/>
            <a:chOff x="3432850" y="1653700"/>
            <a:chExt cx="1004925" cy="762800"/>
          </a:xfrm>
        </p:grpSpPr>
        <p:sp>
          <p:nvSpPr>
            <p:cNvPr id="527" name="Google Shape;527;p53"/>
            <p:cNvSpPr/>
            <p:nvPr/>
          </p:nvSpPr>
          <p:spPr>
            <a:xfrm>
              <a:off x="3741525" y="1983850"/>
              <a:ext cx="581650" cy="432650"/>
            </a:xfrm>
            <a:custGeom>
              <a:rect b="b" l="l" r="r" t="t"/>
              <a:pathLst>
                <a:path extrusionOk="0" h="17306" w="23266">
                  <a:moveTo>
                    <a:pt x="13185" y="0"/>
                  </a:moveTo>
                  <a:cubicBezTo>
                    <a:pt x="8166" y="0"/>
                    <a:pt x="3393" y="2938"/>
                    <a:pt x="1286" y="7853"/>
                  </a:cubicBezTo>
                  <a:cubicBezTo>
                    <a:pt x="1203" y="8043"/>
                    <a:pt x="1132" y="8234"/>
                    <a:pt x="1072" y="8412"/>
                  </a:cubicBezTo>
                  <a:cubicBezTo>
                    <a:pt x="1" y="11722"/>
                    <a:pt x="1596" y="15354"/>
                    <a:pt x="4858" y="16759"/>
                  </a:cubicBezTo>
                  <a:cubicBezTo>
                    <a:pt x="5729" y="17130"/>
                    <a:pt x="6631" y="17305"/>
                    <a:pt x="7519" y="17305"/>
                  </a:cubicBezTo>
                  <a:cubicBezTo>
                    <a:pt x="8937" y="17305"/>
                    <a:pt x="10316" y="16857"/>
                    <a:pt x="11466" y="16044"/>
                  </a:cubicBezTo>
                  <a:cubicBezTo>
                    <a:pt x="12978" y="14949"/>
                    <a:pt x="14729" y="14258"/>
                    <a:pt x="16586" y="13985"/>
                  </a:cubicBezTo>
                  <a:cubicBezTo>
                    <a:pt x="18848" y="13663"/>
                    <a:pt x="20896" y="12199"/>
                    <a:pt x="21860" y="9948"/>
                  </a:cubicBezTo>
                  <a:cubicBezTo>
                    <a:pt x="23265" y="6698"/>
                    <a:pt x="21908" y="2959"/>
                    <a:pt x="18848" y="1316"/>
                  </a:cubicBezTo>
                  <a:cubicBezTo>
                    <a:pt x="18670" y="1233"/>
                    <a:pt x="18491" y="1126"/>
                    <a:pt x="18289" y="1054"/>
                  </a:cubicBezTo>
                  <a:cubicBezTo>
                    <a:pt x="16622" y="339"/>
                    <a:pt x="14890" y="0"/>
                    <a:pt x="13185"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53"/>
            <p:cNvSpPr/>
            <p:nvPr/>
          </p:nvSpPr>
          <p:spPr>
            <a:xfrm>
              <a:off x="3620975" y="1758725"/>
              <a:ext cx="251550" cy="251025"/>
            </a:xfrm>
            <a:custGeom>
              <a:rect b="b" l="l" r="r" t="t"/>
              <a:pathLst>
                <a:path extrusionOk="0" h="10041" w="10062">
                  <a:moveTo>
                    <a:pt x="4704" y="1"/>
                  </a:moveTo>
                  <a:cubicBezTo>
                    <a:pt x="4208" y="1"/>
                    <a:pt x="3709" y="92"/>
                    <a:pt x="3227" y="284"/>
                  </a:cubicBezTo>
                  <a:cubicBezTo>
                    <a:pt x="1001" y="1177"/>
                    <a:pt x="1" y="3916"/>
                    <a:pt x="1001" y="6392"/>
                  </a:cubicBezTo>
                  <a:cubicBezTo>
                    <a:pt x="1824" y="8450"/>
                    <a:pt x="3873" y="10041"/>
                    <a:pt x="5814" y="10041"/>
                  </a:cubicBezTo>
                  <a:cubicBezTo>
                    <a:pt x="6231" y="10041"/>
                    <a:pt x="6643" y="9967"/>
                    <a:pt x="7037" y="9809"/>
                  </a:cubicBezTo>
                  <a:cubicBezTo>
                    <a:pt x="9276" y="8916"/>
                    <a:pt x="10061" y="5654"/>
                    <a:pt x="9061" y="3166"/>
                  </a:cubicBezTo>
                  <a:cubicBezTo>
                    <a:pt x="8286" y="1213"/>
                    <a:pt x="6513" y="1"/>
                    <a:pt x="4704" y="1"/>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53"/>
            <p:cNvSpPr/>
            <p:nvPr/>
          </p:nvSpPr>
          <p:spPr>
            <a:xfrm>
              <a:off x="3432850" y="2013400"/>
              <a:ext cx="275375" cy="231925"/>
            </a:xfrm>
            <a:custGeom>
              <a:rect b="b" l="l" r="r" t="t"/>
              <a:pathLst>
                <a:path extrusionOk="0" h="9277" w="11015">
                  <a:moveTo>
                    <a:pt x="4790" y="0"/>
                  </a:moveTo>
                  <a:cubicBezTo>
                    <a:pt x="3514" y="0"/>
                    <a:pt x="2301" y="516"/>
                    <a:pt x="1501" y="1527"/>
                  </a:cubicBezTo>
                  <a:cubicBezTo>
                    <a:pt x="1" y="3397"/>
                    <a:pt x="477" y="6290"/>
                    <a:pt x="2573" y="7957"/>
                  </a:cubicBezTo>
                  <a:cubicBezTo>
                    <a:pt x="3645" y="8810"/>
                    <a:pt x="5041" y="9276"/>
                    <a:pt x="6351" y="9276"/>
                  </a:cubicBezTo>
                  <a:cubicBezTo>
                    <a:pt x="7600" y="9276"/>
                    <a:pt x="8769" y="8851"/>
                    <a:pt x="9502" y="7933"/>
                  </a:cubicBezTo>
                  <a:cubicBezTo>
                    <a:pt x="11014" y="6064"/>
                    <a:pt x="10097" y="2849"/>
                    <a:pt x="8002" y="1158"/>
                  </a:cubicBezTo>
                  <a:cubicBezTo>
                    <a:pt x="7033" y="382"/>
                    <a:pt x="5888" y="0"/>
                    <a:pt x="479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3"/>
            <p:cNvSpPr/>
            <p:nvPr/>
          </p:nvSpPr>
          <p:spPr>
            <a:xfrm>
              <a:off x="4204675" y="1703325"/>
              <a:ext cx="233100" cy="255825"/>
            </a:xfrm>
            <a:custGeom>
              <a:rect b="b" l="l" r="r" t="t"/>
              <a:pathLst>
                <a:path extrusionOk="0" h="10233" w="9324">
                  <a:moveTo>
                    <a:pt x="4800" y="0"/>
                  </a:moveTo>
                  <a:cubicBezTo>
                    <a:pt x="2636" y="0"/>
                    <a:pt x="711" y="1815"/>
                    <a:pt x="358" y="4263"/>
                  </a:cubicBezTo>
                  <a:cubicBezTo>
                    <a:pt x="1" y="6930"/>
                    <a:pt x="1560" y="9870"/>
                    <a:pt x="3930" y="10204"/>
                  </a:cubicBezTo>
                  <a:cubicBezTo>
                    <a:pt x="4072" y="10223"/>
                    <a:pt x="4214" y="10232"/>
                    <a:pt x="4356" y="10232"/>
                  </a:cubicBezTo>
                  <a:cubicBezTo>
                    <a:pt x="6579" y="10232"/>
                    <a:pt x="8630" y="7926"/>
                    <a:pt x="8966" y="5429"/>
                  </a:cubicBezTo>
                  <a:cubicBezTo>
                    <a:pt x="9323" y="2762"/>
                    <a:pt x="7680" y="345"/>
                    <a:pt x="5323" y="36"/>
                  </a:cubicBezTo>
                  <a:cubicBezTo>
                    <a:pt x="5147" y="12"/>
                    <a:pt x="4973" y="0"/>
                    <a:pt x="480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3"/>
            <p:cNvSpPr/>
            <p:nvPr/>
          </p:nvSpPr>
          <p:spPr>
            <a:xfrm>
              <a:off x="3882925" y="1653700"/>
              <a:ext cx="251525" cy="251000"/>
            </a:xfrm>
            <a:custGeom>
              <a:rect b="b" l="l" r="r" t="t"/>
              <a:pathLst>
                <a:path extrusionOk="0" h="10040" w="10061">
                  <a:moveTo>
                    <a:pt x="4697" y="0"/>
                  </a:moveTo>
                  <a:cubicBezTo>
                    <a:pt x="4203" y="0"/>
                    <a:pt x="3706" y="91"/>
                    <a:pt x="3227" y="283"/>
                  </a:cubicBezTo>
                  <a:cubicBezTo>
                    <a:pt x="1000" y="1175"/>
                    <a:pt x="0" y="3914"/>
                    <a:pt x="1000" y="6402"/>
                  </a:cubicBezTo>
                  <a:cubicBezTo>
                    <a:pt x="1823" y="8459"/>
                    <a:pt x="3869" y="10040"/>
                    <a:pt x="5809" y="10040"/>
                  </a:cubicBezTo>
                  <a:cubicBezTo>
                    <a:pt x="6227" y="10040"/>
                    <a:pt x="6641" y="9966"/>
                    <a:pt x="7037" y="9808"/>
                  </a:cubicBezTo>
                  <a:cubicBezTo>
                    <a:pt x="9275" y="8915"/>
                    <a:pt x="10061" y="5652"/>
                    <a:pt x="9061" y="3176"/>
                  </a:cubicBezTo>
                  <a:cubicBezTo>
                    <a:pt x="8284" y="1221"/>
                    <a:pt x="6508" y="0"/>
                    <a:pt x="4697"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p:nvPr/>
        </p:nvSpPr>
        <p:spPr>
          <a:xfrm rot="2472460">
            <a:off x="6261534" y="-202747"/>
            <a:ext cx="4058995" cy="2260880"/>
          </a:xfrm>
          <a:custGeom>
            <a:rect b="b" l="l" r="r" t="t"/>
            <a:pathLst>
              <a:path extrusionOk="0" h="17295" w="31050">
                <a:moveTo>
                  <a:pt x="15679" y="1"/>
                </a:moveTo>
                <a:cubicBezTo>
                  <a:pt x="14519" y="1"/>
                  <a:pt x="13344" y="618"/>
                  <a:pt x="12317" y="1104"/>
                </a:cubicBezTo>
                <a:cubicBezTo>
                  <a:pt x="11634" y="1430"/>
                  <a:pt x="10937" y="1763"/>
                  <a:pt x="10379" y="2272"/>
                </a:cubicBezTo>
                <a:cubicBezTo>
                  <a:pt x="9780" y="2820"/>
                  <a:pt x="9371" y="3537"/>
                  <a:pt x="8941" y="4226"/>
                </a:cubicBezTo>
                <a:cubicBezTo>
                  <a:pt x="7975" y="5775"/>
                  <a:pt x="6796" y="7283"/>
                  <a:pt x="5164" y="8101"/>
                </a:cubicBezTo>
                <a:cubicBezTo>
                  <a:pt x="3719" y="8821"/>
                  <a:pt x="1921" y="9019"/>
                  <a:pt x="895" y="10263"/>
                </a:cubicBezTo>
                <a:cubicBezTo>
                  <a:pt x="22" y="11323"/>
                  <a:pt x="1" y="12928"/>
                  <a:pt x="635" y="14148"/>
                </a:cubicBezTo>
                <a:cubicBezTo>
                  <a:pt x="1269" y="15367"/>
                  <a:pt x="2458" y="16227"/>
                  <a:pt x="3740" y="16726"/>
                </a:cubicBezTo>
                <a:cubicBezTo>
                  <a:pt x="4711" y="17104"/>
                  <a:pt x="5738" y="17294"/>
                  <a:pt x="6770" y="17294"/>
                </a:cubicBezTo>
                <a:cubicBezTo>
                  <a:pt x="7355" y="17294"/>
                  <a:pt x="7941" y="17233"/>
                  <a:pt x="8519" y="17110"/>
                </a:cubicBezTo>
                <a:cubicBezTo>
                  <a:pt x="11246" y="16525"/>
                  <a:pt x="13498" y="14626"/>
                  <a:pt x="16128" y="13680"/>
                </a:cubicBezTo>
                <a:cubicBezTo>
                  <a:pt x="17366" y="13238"/>
                  <a:pt x="18663" y="13016"/>
                  <a:pt x="19964" y="13016"/>
                </a:cubicBezTo>
                <a:cubicBezTo>
                  <a:pt x="20939" y="13016"/>
                  <a:pt x="21917" y="13141"/>
                  <a:pt x="22872" y="13392"/>
                </a:cubicBezTo>
                <a:cubicBezTo>
                  <a:pt x="24015" y="13694"/>
                  <a:pt x="25114" y="14179"/>
                  <a:pt x="26278" y="14394"/>
                </a:cubicBezTo>
                <a:cubicBezTo>
                  <a:pt x="26633" y="14460"/>
                  <a:pt x="26999" y="14498"/>
                  <a:pt x="27364" y="14498"/>
                </a:cubicBezTo>
                <a:cubicBezTo>
                  <a:pt x="28200" y="14498"/>
                  <a:pt x="29025" y="14299"/>
                  <a:pt x="29674" y="13787"/>
                </a:cubicBezTo>
                <a:cubicBezTo>
                  <a:pt x="30696" y="12976"/>
                  <a:pt x="31050" y="11500"/>
                  <a:pt x="30714" y="10235"/>
                </a:cubicBezTo>
                <a:cubicBezTo>
                  <a:pt x="30374" y="8974"/>
                  <a:pt x="29439" y="7934"/>
                  <a:pt x="28333" y="7241"/>
                </a:cubicBezTo>
                <a:cubicBezTo>
                  <a:pt x="27224" y="6548"/>
                  <a:pt x="25949" y="6170"/>
                  <a:pt x="24677" y="5886"/>
                </a:cubicBezTo>
                <a:cubicBezTo>
                  <a:pt x="23870" y="5706"/>
                  <a:pt x="23042" y="5557"/>
                  <a:pt x="22314" y="5169"/>
                </a:cubicBezTo>
                <a:cubicBezTo>
                  <a:pt x="21115" y="4528"/>
                  <a:pt x="20339" y="3332"/>
                  <a:pt x="19486" y="2265"/>
                </a:cubicBezTo>
                <a:cubicBezTo>
                  <a:pt x="18658" y="1232"/>
                  <a:pt x="17677" y="387"/>
                  <a:pt x="16361" y="78"/>
                </a:cubicBezTo>
                <a:cubicBezTo>
                  <a:pt x="16135" y="25"/>
                  <a:pt x="15907" y="1"/>
                  <a:pt x="15679" y="1"/>
                </a:cubicBezTo>
                <a:close/>
              </a:path>
            </a:pathLst>
          </a:custGeom>
          <a:solidFill>
            <a:schemeClr val="dk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9"/>
          <p:cNvSpPr txBox="1"/>
          <p:nvPr>
            <p:ph type="title"/>
          </p:nvPr>
        </p:nvSpPr>
        <p:spPr>
          <a:xfrm>
            <a:off x="4226450" y="932550"/>
            <a:ext cx="3746100" cy="128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300"/>
              <a:t>O</a:t>
            </a:r>
            <a:r>
              <a:rPr lang="en" sz="4300"/>
              <a:t>ur motivation</a:t>
            </a:r>
            <a:endParaRPr sz="4300"/>
          </a:p>
        </p:txBody>
      </p:sp>
      <p:sp>
        <p:nvSpPr>
          <p:cNvPr id="199" name="Google Shape;199;p29"/>
          <p:cNvSpPr txBox="1"/>
          <p:nvPr>
            <p:ph idx="1" type="subTitle"/>
          </p:nvPr>
        </p:nvSpPr>
        <p:spPr>
          <a:xfrm>
            <a:off x="4226450" y="2126350"/>
            <a:ext cx="4280400" cy="201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For too long, pet adoption has been a convoluted and abstract process. By offering a location-based matching service, users are able to both give away or adopt a beloved pet near them. We hope that our app will prevent any further animals from being euthanized in shelters (as a result of never being adopted), abandoned by owners who no longer want them, and so much more.</a:t>
            </a:r>
            <a:endParaRPr b="1"/>
          </a:p>
        </p:txBody>
      </p:sp>
      <p:sp>
        <p:nvSpPr>
          <p:cNvPr id="200" name="Google Shape;200;p29"/>
          <p:cNvSpPr/>
          <p:nvPr/>
        </p:nvSpPr>
        <p:spPr>
          <a:xfrm>
            <a:off x="534100" y="932550"/>
            <a:ext cx="3562200" cy="3278400"/>
          </a:xfrm>
          <a:prstGeom prst="rect">
            <a:avLst/>
          </a:prstGeom>
          <a:solidFill>
            <a:schemeClr val="accent1"/>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1" name="Google Shape;201;p29"/>
          <p:cNvPicPr preferRelativeResize="0"/>
          <p:nvPr>
            <p:ph idx="2" type="pic"/>
          </p:nvPr>
        </p:nvPicPr>
        <p:blipFill rotWithShape="1">
          <a:blip r:embed="rId3">
            <a:alphaModFix/>
          </a:blip>
          <a:srcRect b="17627" l="0" r="0" t="21251"/>
          <a:stretch/>
        </p:blipFill>
        <p:spPr>
          <a:xfrm>
            <a:off x="915063" y="1278565"/>
            <a:ext cx="2800274" cy="2568003"/>
          </a:xfrm>
          <a:prstGeom prst="rect">
            <a:avLst/>
          </a:prstGeom>
        </p:spPr>
      </p:pic>
      <p:grpSp>
        <p:nvGrpSpPr>
          <p:cNvPr id="202" name="Google Shape;202;p29"/>
          <p:cNvGrpSpPr/>
          <p:nvPr/>
        </p:nvGrpSpPr>
        <p:grpSpPr>
          <a:xfrm flipH="1" rot="-2919283">
            <a:off x="6998139" y="4127689"/>
            <a:ext cx="2776874" cy="2107819"/>
            <a:chOff x="3432850" y="1653700"/>
            <a:chExt cx="1004925" cy="762800"/>
          </a:xfrm>
        </p:grpSpPr>
        <p:sp>
          <p:nvSpPr>
            <p:cNvPr id="203" name="Google Shape;203;p29"/>
            <p:cNvSpPr/>
            <p:nvPr/>
          </p:nvSpPr>
          <p:spPr>
            <a:xfrm>
              <a:off x="3741525" y="1983850"/>
              <a:ext cx="581650" cy="432650"/>
            </a:xfrm>
            <a:custGeom>
              <a:rect b="b" l="l" r="r" t="t"/>
              <a:pathLst>
                <a:path extrusionOk="0" h="17306" w="23266">
                  <a:moveTo>
                    <a:pt x="13185" y="0"/>
                  </a:moveTo>
                  <a:cubicBezTo>
                    <a:pt x="8166" y="0"/>
                    <a:pt x="3393" y="2938"/>
                    <a:pt x="1286" y="7853"/>
                  </a:cubicBezTo>
                  <a:cubicBezTo>
                    <a:pt x="1203" y="8043"/>
                    <a:pt x="1132" y="8234"/>
                    <a:pt x="1072" y="8412"/>
                  </a:cubicBezTo>
                  <a:cubicBezTo>
                    <a:pt x="1" y="11722"/>
                    <a:pt x="1596" y="15354"/>
                    <a:pt x="4858" y="16759"/>
                  </a:cubicBezTo>
                  <a:cubicBezTo>
                    <a:pt x="5729" y="17130"/>
                    <a:pt x="6631" y="17305"/>
                    <a:pt x="7519" y="17305"/>
                  </a:cubicBezTo>
                  <a:cubicBezTo>
                    <a:pt x="8937" y="17305"/>
                    <a:pt x="10316" y="16857"/>
                    <a:pt x="11466" y="16044"/>
                  </a:cubicBezTo>
                  <a:cubicBezTo>
                    <a:pt x="12978" y="14949"/>
                    <a:pt x="14729" y="14258"/>
                    <a:pt x="16586" y="13985"/>
                  </a:cubicBezTo>
                  <a:cubicBezTo>
                    <a:pt x="18848" y="13663"/>
                    <a:pt x="20896" y="12199"/>
                    <a:pt x="21860" y="9948"/>
                  </a:cubicBezTo>
                  <a:cubicBezTo>
                    <a:pt x="23265" y="6698"/>
                    <a:pt x="21908" y="2959"/>
                    <a:pt x="18848" y="1316"/>
                  </a:cubicBezTo>
                  <a:cubicBezTo>
                    <a:pt x="18670" y="1233"/>
                    <a:pt x="18491" y="1126"/>
                    <a:pt x="18289" y="1054"/>
                  </a:cubicBezTo>
                  <a:cubicBezTo>
                    <a:pt x="16622" y="339"/>
                    <a:pt x="14890" y="0"/>
                    <a:pt x="13185"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9"/>
            <p:cNvSpPr/>
            <p:nvPr/>
          </p:nvSpPr>
          <p:spPr>
            <a:xfrm>
              <a:off x="3620975" y="1758725"/>
              <a:ext cx="251550" cy="251025"/>
            </a:xfrm>
            <a:custGeom>
              <a:rect b="b" l="l" r="r" t="t"/>
              <a:pathLst>
                <a:path extrusionOk="0" h="10041" w="10062">
                  <a:moveTo>
                    <a:pt x="4704" y="1"/>
                  </a:moveTo>
                  <a:cubicBezTo>
                    <a:pt x="4208" y="1"/>
                    <a:pt x="3709" y="92"/>
                    <a:pt x="3227" y="284"/>
                  </a:cubicBezTo>
                  <a:cubicBezTo>
                    <a:pt x="1001" y="1177"/>
                    <a:pt x="1" y="3916"/>
                    <a:pt x="1001" y="6392"/>
                  </a:cubicBezTo>
                  <a:cubicBezTo>
                    <a:pt x="1824" y="8450"/>
                    <a:pt x="3873" y="10041"/>
                    <a:pt x="5814" y="10041"/>
                  </a:cubicBezTo>
                  <a:cubicBezTo>
                    <a:pt x="6231" y="10041"/>
                    <a:pt x="6643" y="9967"/>
                    <a:pt x="7037" y="9809"/>
                  </a:cubicBezTo>
                  <a:cubicBezTo>
                    <a:pt x="9276" y="8916"/>
                    <a:pt x="10061" y="5654"/>
                    <a:pt x="9061" y="3166"/>
                  </a:cubicBezTo>
                  <a:cubicBezTo>
                    <a:pt x="8286" y="1213"/>
                    <a:pt x="6513" y="1"/>
                    <a:pt x="4704" y="1"/>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9"/>
            <p:cNvSpPr/>
            <p:nvPr/>
          </p:nvSpPr>
          <p:spPr>
            <a:xfrm>
              <a:off x="3432850" y="2013400"/>
              <a:ext cx="275375" cy="231925"/>
            </a:xfrm>
            <a:custGeom>
              <a:rect b="b" l="l" r="r" t="t"/>
              <a:pathLst>
                <a:path extrusionOk="0" h="9277" w="11015">
                  <a:moveTo>
                    <a:pt x="4790" y="0"/>
                  </a:moveTo>
                  <a:cubicBezTo>
                    <a:pt x="3514" y="0"/>
                    <a:pt x="2301" y="516"/>
                    <a:pt x="1501" y="1527"/>
                  </a:cubicBezTo>
                  <a:cubicBezTo>
                    <a:pt x="1" y="3397"/>
                    <a:pt x="477" y="6290"/>
                    <a:pt x="2573" y="7957"/>
                  </a:cubicBezTo>
                  <a:cubicBezTo>
                    <a:pt x="3645" y="8810"/>
                    <a:pt x="5041" y="9276"/>
                    <a:pt x="6351" y="9276"/>
                  </a:cubicBezTo>
                  <a:cubicBezTo>
                    <a:pt x="7600" y="9276"/>
                    <a:pt x="8769" y="8851"/>
                    <a:pt x="9502" y="7933"/>
                  </a:cubicBezTo>
                  <a:cubicBezTo>
                    <a:pt x="11014" y="6064"/>
                    <a:pt x="10097" y="2849"/>
                    <a:pt x="8002" y="1158"/>
                  </a:cubicBezTo>
                  <a:cubicBezTo>
                    <a:pt x="7033" y="382"/>
                    <a:pt x="5888" y="0"/>
                    <a:pt x="479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9"/>
            <p:cNvSpPr/>
            <p:nvPr/>
          </p:nvSpPr>
          <p:spPr>
            <a:xfrm>
              <a:off x="4204675" y="1703325"/>
              <a:ext cx="233100" cy="255825"/>
            </a:xfrm>
            <a:custGeom>
              <a:rect b="b" l="l" r="r" t="t"/>
              <a:pathLst>
                <a:path extrusionOk="0" h="10233" w="9324">
                  <a:moveTo>
                    <a:pt x="4800" y="0"/>
                  </a:moveTo>
                  <a:cubicBezTo>
                    <a:pt x="2636" y="0"/>
                    <a:pt x="711" y="1815"/>
                    <a:pt x="358" y="4263"/>
                  </a:cubicBezTo>
                  <a:cubicBezTo>
                    <a:pt x="1" y="6930"/>
                    <a:pt x="1560" y="9870"/>
                    <a:pt x="3930" y="10204"/>
                  </a:cubicBezTo>
                  <a:cubicBezTo>
                    <a:pt x="4072" y="10223"/>
                    <a:pt x="4214" y="10232"/>
                    <a:pt x="4356" y="10232"/>
                  </a:cubicBezTo>
                  <a:cubicBezTo>
                    <a:pt x="6579" y="10232"/>
                    <a:pt x="8630" y="7926"/>
                    <a:pt x="8966" y="5429"/>
                  </a:cubicBezTo>
                  <a:cubicBezTo>
                    <a:pt x="9323" y="2762"/>
                    <a:pt x="7680" y="345"/>
                    <a:pt x="5323" y="36"/>
                  </a:cubicBezTo>
                  <a:cubicBezTo>
                    <a:pt x="5147" y="12"/>
                    <a:pt x="4973" y="0"/>
                    <a:pt x="480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9"/>
            <p:cNvSpPr/>
            <p:nvPr/>
          </p:nvSpPr>
          <p:spPr>
            <a:xfrm>
              <a:off x="3882925" y="1653700"/>
              <a:ext cx="251525" cy="251000"/>
            </a:xfrm>
            <a:custGeom>
              <a:rect b="b" l="l" r="r" t="t"/>
              <a:pathLst>
                <a:path extrusionOk="0" h="10040" w="10061">
                  <a:moveTo>
                    <a:pt x="4697" y="0"/>
                  </a:moveTo>
                  <a:cubicBezTo>
                    <a:pt x="4203" y="0"/>
                    <a:pt x="3706" y="91"/>
                    <a:pt x="3227" y="283"/>
                  </a:cubicBezTo>
                  <a:cubicBezTo>
                    <a:pt x="1000" y="1175"/>
                    <a:pt x="0" y="3914"/>
                    <a:pt x="1000" y="6402"/>
                  </a:cubicBezTo>
                  <a:cubicBezTo>
                    <a:pt x="1823" y="8459"/>
                    <a:pt x="3869" y="10040"/>
                    <a:pt x="5809" y="10040"/>
                  </a:cubicBezTo>
                  <a:cubicBezTo>
                    <a:pt x="6227" y="10040"/>
                    <a:pt x="6641" y="9966"/>
                    <a:pt x="7037" y="9808"/>
                  </a:cubicBezTo>
                  <a:cubicBezTo>
                    <a:pt x="9275" y="8915"/>
                    <a:pt x="10061" y="5652"/>
                    <a:pt x="9061" y="3176"/>
                  </a:cubicBezTo>
                  <a:cubicBezTo>
                    <a:pt x="8284" y="1221"/>
                    <a:pt x="6508" y="0"/>
                    <a:pt x="4697"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ph idx="2" type="title"/>
          </p:nvPr>
        </p:nvSpPr>
        <p:spPr>
          <a:xfrm>
            <a:off x="1747196" y="1669275"/>
            <a:ext cx="25749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sz="2700"/>
              <a:t>Inclusivity</a:t>
            </a:r>
            <a:endParaRPr i="1" sz="2700"/>
          </a:p>
        </p:txBody>
      </p:sp>
      <p:sp>
        <p:nvSpPr>
          <p:cNvPr id="213" name="Google Shape;213;p30"/>
          <p:cNvSpPr txBox="1"/>
          <p:nvPr>
            <p:ph idx="3" type="subTitle"/>
          </p:nvPr>
        </p:nvSpPr>
        <p:spPr>
          <a:xfrm>
            <a:off x="1747200" y="2087742"/>
            <a:ext cx="2574900" cy="208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Our adoption platform is open to pets in any and all forms, not just cats &amp; dogs.</a:t>
            </a:r>
            <a:endParaRPr sz="2600"/>
          </a:p>
        </p:txBody>
      </p:sp>
      <p:sp>
        <p:nvSpPr>
          <p:cNvPr id="214" name="Google Shape;214;p30"/>
          <p:cNvSpPr txBox="1"/>
          <p:nvPr>
            <p:ph idx="6" type="title"/>
          </p:nvPr>
        </p:nvSpPr>
        <p:spPr>
          <a:xfrm>
            <a:off x="5432646" y="1669275"/>
            <a:ext cx="25749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sz="2700"/>
              <a:t>Personal</a:t>
            </a:r>
            <a:endParaRPr i="1" sz="2700"/>
          </a:p>
        </p:txBody>
      </p:sp>
      <p:sp>
        <p:nvSpPr>
          <p:cNvPr id="215" name="Google Shape;215;p30"/>
          <p:cNvSpPr txBox="1"/>
          <p:nvPr>
            <p:ph idx="7" type="subTitle"/>
          </p:nvPr>
        </p:nvSpPr>
        <p:spPr>
          <a:xfrm>
            <a:off x="5432650" y="2087750"/>
            <a:ext cx="3161400" cy="255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Private pet owners, not just shelters, are welcome to give away their pets after undergoing a background check. We understand that giving away a loved one to a shelter can be heartbreaking, so we seek to be the bridge between two loving homes.</a:t>
            </a:r>
            <a:endParaRPr sz="1700"/>
          </a:p>
        </p:txBody>
      </p:sp>
      <p:sp>
        <p:nvSpPr>
          <p:cNvPr id="216" name="Google Shape;216;p30"/>
          <p:cNvSpPr txBox="1"/>
          <p:nvPr>
            <p:ph idx="8" type="title"/>
          </p:nvPr>
        </p:nvSpPr>
        <p:spPr>
          <a:xfrm>
            <a:off x="858675" y="541175"/>
            <a:ext cx="7231500" cy="56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800"/>
              <a:t>What sets us apart?</a:t>
            </a:r>
            <a:endParaRPr sz="3800"/>
          </a:p>
        </p:txBody>
      </p:sp>
      <p:sp>
        <p:nvSpPr>
          <p:cNvPr id="217" name="Google Shape;217;p30"/>
          <p:cNvSpPr/>
          <p:nvPr/>
        </p:nvSpPr>
        <p:spPr>
          <a:xfrm>
            <a:off x="858663" y="1765825"/>
            <a:ext cx="771600" cy="693900"/>
          </a:xfrm>
          <a:prstGeom prst="rect">
            <a:avLst/>
          </a:prstGeom>
          <a:solidFill>
            <a:schemeClr val="accen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0"/>
          <p:cNvSpPr/>
          <p:nvPr/>
        </p:nvSpPr>
        <p:spPr>
          <a:xfrm>
            <a:off x="4540925" y="1765825"/>
            <a:ext cx="771600" cy="693900"/>
          </a:xfrm>
          <a:prstGeom prst="rect">
            <a:avLst/>
          </a:prstGeom>
          <a:solidFill>
            <a:schemeClr val="accen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 name="Google Shape;219;p30"/>
          <p:cNvGrpSpPr/>
          <p:nvPr/>
        </p:nvGrpSpPr>
        <p:grpSpPr>
          <a:xfrm>
            <a:off x="1050612" y="1956756"/>
            <a:ext cx="387717" cy="312033"/>
            <a:chOff x="7139024" y="2335543"/>
            <a:chExt cx="387717" cy="312033"/>
          </a:xfrm>
        </p:grpSpPr>
        <p:sp>
          <p:nvSpPr>
            <p:cNvPr id="220" name="Google Shape;220;p30"/>
            <p:cNvSpPr/>
            <p:nvPr/>
          </p:nvSpPr>
          <p:spPr>
            <a:xfrm>
              <a:off x="7423963" y="2352561"/>
              <a:ext cx="102779" cy="77000"/>
            </a:xfrm>
            <a:custGeom>
              <a:rect b="b" l="l" r="r" t="t"/>
              <a:pathLst>
                <a:path extrusionOk="0" h="2751" w="3672">
                  <a:moveTo>
                    <a:pt x="1137" y="0"/>
                  </a:moveTo>
                  <a:cubicBezTo>
                    <a:pt x="664" y="0"/>
                    <a:pt x="248" y="136"/>
                    <a:pt x="0" y="238"/>
                  </a:cubicBezTo>
                  <a:cubicBezTo>
                    <a:pt x="105" y="336"/>
                    <a:pt x="204" y="439"/>
                    <a:pt x="303" y="546"/>
                  </a:cubicBezTo>
                  <a:cubicBezTo>
                    <a:pt x="658" y="945"/>
                    <a:pt x="956" y="1396"/>
                    <a:pt x="1186" y="1887"/>
                  </a:cubicBezTo>
                  <a:cubicBezTo>
                    <a:pt x="1267" y="1812"/>
                    <a:pt x="1360" y="1759"/>
                    <a:pt x="1457" y="1759"/>
                  </a:cubicBezTo>
                  <a:cubicBezTo>
                    <a:pt x="1608" y="1759"/>
                    <a:pt x="1770" y="1891"/>
                    <a:pt x="1915" y="2284"/>
                  </a:cubicBezTo>
                  <a:cubicBezTo>
                    <a:pt x="2036" y="2612"/>
                    <a:pt x="2249" y="2751"/>
                    <a:pt x="2467" y="2751"/>
                  </a:cubicBezTo>
                  <a:cubicBezTo>
                    <a:pt x="3047" y="2751"/>
                    <a:pt x="3672" y="1776"/>
                    <a:pt x="2775" y="752"/>
                  </a:cubicBezTo>
                  <a:cubicBezTo>
                    <a:pt x="2267" y="171"/>
                    <a:pt x="1667" y="0"/>
                    <a:pt x="11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0"/>
            <p:cNvSpPr/>
            <p:nvPr/>
          </p:nvSpPr>
          <p:spPr>
            <a:xfrm>
              <a:off x="7194697" y="2453689"/>
              <a:ext cx="276289" cy="193887"/>
            </a:xfrm>
            <a:custGeom>
              <a:rect b="b" l="l" r="r" t="t"/>
              <a:pathLst>
                <a:path extrusionOk="0" h="6927" w="9871">
                  <a:moveTo>
                    <a:pt x="2375" y="3082"/>
                  </a:moveTo>
                  <a:cubicBezTo>
                    <a:pt x="2539" y="3082"/>
                    <a:pt x="2674" y="3217"/>
                    <a:pt x="2674" y="3382"/>
                  </a:cubicBezTo>
                  <a:cubicBezTo>
                    <a:pt x="2674" y="3547"/>
                    <a:pt x="2539" y="3681"/>
                    <a:pt x="2375" y="3681"/>
                  </a:cubicBezTo>
                  <a:cubicBezTo>
                    <a:pt x="2209" y="3681"/>
                    <a:pt x="2076" y="3547"/>
                    <a:pt x="2076" y="3382"/>
                  </a:cubicBezTo>
                  <a:cubicBezTo>
                    <a:pt x="2076" y="3217"/>
                    <a:pt x="2209" y="3082"/>
                    <a:pt x="2375" y="3082"/>
                  </a:cubicBezTo>
                  <a:close/>
                  <a:moveTo>
                    <a:pt x="7504" y="3082"/>
                  </a:moveTo>
                  <a:cubicBezTo>
                    <a:pt x="7668" y="3082"/>
                    <a:pt x="7803" y="3217"/>
                    <a:pt x="7803" y="3382"/>
                  </a:cubicBezTo>
                  <a:cubicBezTo>
                    <a:pt x="7803" y="3547"/>
                    <a:pt x="7668" y="3681"/>
                    <a:pt x="7504" y="3681"/>
                  </a:cubicBezTo>
                  <a:cubicBezTo>
                    <a:pt x="7338" y="3681"/>
                    <a:pt x="7205" y="3547"/>
                    <a:pt x="7205" y="3382"/>
                  </a:cubicBezTo>
                  <a:cubicBezTo>
                    <a:pt x="7205" y="3217"/>
                    <a:pt x="7338" y="3082"/>
                    <a:pt x="7504" y="3082"/>
                  </a:cubicBezTo>
                  <a:close/>
                  <a:moveTo>
                    <a:pt x="1494" y="4216"/>
                  </a:moveTo>
                  <a:cubicBezTo>
                    <a:pt x="1531" y="4216"/>
                    <a:pt x="1565" y="4224"/>
                    <a:pt x="1600" y="4234"/>
                  </a:cubicBezTo>
                  <a:cubicBezTo>
                    <a:pt x="1694" y="4270"/>
                    <a:pt x="1764" y="4349"/>
                    <a:pt x="1787" y="4449"/>
                  </a:cubicBezTo>
                  <a:cubicBezTo>
                    <a:pt x="1792" y="4471"/>
                    <a:pt x="1795" y="4492"/>
                    <a:pt x="1795" y="4515"/>
                  </a:cubicBezTo>
                  <a:cubicBezTo>
                    <a:pt x="1795" y="4592"/>
                    <a:pt x="1764" y="4664"/>
                    <a:pt x="1714" y="4718"/>
                  </a:cubicBezTo>
                  <a:cubicBezTo>
                    <a:pt x="1657" y="4776"/>
                    <a:pt x="1580" y="4813"/>
                    <a:pt x="1494" y="4813"/>
                  </a:cubicBezTo>
                  <a:cubicBezTo>
                    <a:pt x="1485" y="4813"/>
                    <a:pt x="1476" y="4813"/>
                    <a:pt x="1468" y="4810"/>
                  </a:cubicBezTo>
                  <a:cubicBezTo>
                    <a:pt x="1315" y="4797"/>
                    <a:pt x="1195" y="4669"/>
                    <a:pt x="1195" y="4514"/>
                  </a:cubicBezTo>
                  <a:lnTo>
                    <a:pt x="1195" y="4501"/>
                  </a:lnTo>
                  <a:cubicBezTo>
                    <a:pt x="1200" y="4406"/>
                    <a:pt x="1247" y="4323"/>
                    <a:pt x="1319" y="4271"/>
                  </a:cubicBezTo>
                  <a:cubicBezTo>
                    <a:pt x="1370" y="4234"/>
                    <a:pt x="1430" y="4216"/>
                    <a:pt x="1494" y="4216"/>
                  </a:cubicBezTo>
                  <a:close/>
                  <a:moveTo>
                    <a:pt x="8375" y="4214"/>
                  </a:moveTo>
                  <a:cubicBezTo>
                    <a:pt x="8441" y="4214"/>
                    <a:pt x="8501" y="4234"/>
                    <a:pt x="8550" y="4270"/>
                  </a:cubicBezTo>
                  <a:cubicBezTo>
                    <a:pt x="8624" y="4322"/>
                    <a:pt x="8671" y="4403"/>
                    <a:pt x="8675" y="4500"/>
                  </a:cubicBezTo>
                  <a:lnTo>
                    <a:pt x="8675" y="4511"/>
                  </a:lnTo>
                  <a:cubicBezTo>
                    <a:pt x="8673" y="4669"/>
                    <a:pt x="8552" y="4797"/>
                    <a:pt x="8401" y="4810"/>
                  </a:cubicBezTo>
                  <a:cubicBezTo>
                    <a:pt x="8391" y="4813"/>
                    <a:pt x="8383" y="4813"/>
                    <a:pt x="8374" y="4813"/>
                  </a:cubicBezTo>
                  <a:cubicBezTo>
                    <a:pt x="8288" y="4813"/>
                    <a:pt x="8211" y="4776"/>
                    <a:pt x="8156" y="4718"/>
                  </a:cubicBezTo>
                  <a:cubicBezTo>
                    <a:pt x="8104" y="4664"/>
                    <a:pt x="8075" y="4593"/>
                    <a:pt x="8075" y="4514"/>
                  </a:cubicBezTo>
                  <a:cubicBezTo>
                    <a:pt x="8075" y="4491"/>
                    <a:pt x="8076" y="4469"/>
                    <a:pt x="8082" y="4448"/>
                  </a:cubicBezTo>
                  <a:cubicBezTo>
                    <a:pt x="8105" y="4348"/>
                    <a:pt x="8176" y="4270"/>
                    <a:pt x="8271" y="4233"/>
                  </a:cubicBezTo>
                  <a:cubicBezTo>
                    <a:pt x="8303" y="4222"/>
                    <a:pt x="8337" y="4214"/>
                    <a:pt x="8375" y="4214"/>
                  </a:cubicBezTo>
                  <a:close/>
                  <a:moveTo>
                    <a:pt x="2981" y="4385"/>
                  </a:moveTo>
                  <a:cubicBezTo>
                    <a:pt x="3145" y="4385"/>
                    <a:pt x="3280" y="4518"/>
                    <a:pt x="3280" y="4684"/>
                  </a:cubicBezTo>
                  <a:cubicBezTo>
                    <a:pt x="3280" y="4848"/>
                    <a:pt x="3145" y="4983"/>
                    <a:pt x="2981" y="4983"/>
                  </a:cubicBezTo>
                  <a:cubicBezTo>
                    <a:pt x="2815" y="4983"/>
                    <a:pt x="2682" y="4848"/>
                    <a:pt x="2682" y="4684"/>
                  </a:cubicBezTo>
                  <a:cubicBezTo>
                    <a:pt x="2682" y="4518"/>
                    <a:pt x="2815" y="4385"/>
                    <a:pt x="2981" y="4385"/>
                  </a:cubicBezTo>
                  <a:close/>
                  <a:moveTo>
                    <a:pt x="6898" y="4385"/>
                  </a:moveTo>
                  <a:cubicBezTo>
                    <a:pt x="7062" y="4385"/>
                    <a:pt x="7197" y="4518"/>
                    <a:pt x="7197" y="4684"/>
                  </a:cubicBezTo>
                  <a:cubicBezTo>
                    <a:pt x="7197" y="4848"/>
                    <a:pt x="7062" y="4983"/>
                    <a:pt x="6898" y="4983"/>
                  </a:cubicBezTo>
                  <a:cubicBezTo>
                    <a:pt x="6733" y="4983"/>
                    <a:pt x="6599" y="4848"/>
                    <a:pt x="6599" y="4684"/>
                  </a:cubicBezTo>
                  <a:cubicBezTo>
                    <a:pt x="6599" y="4518"/>
                    <a:pt x="6733" y="4385"/>
                    <a:pt x="6898" y="4385"/>
                  </a:cubicBezTo>
                  <a:close/>
                  <a:moveTo>
                    <a:pt x="2919" y="1"/>
                  </a:moveTo>
                  <a:lnTo>
                    <a:pt x="2919" y="1"/>
                  </a:lnTo>
                  <a:cubicBezTo>
                    <a:pt x="1888" y="31"/>
                    <a:pt x="990" y="660"/>
                    <a:pt x="470" y="1599"/>
                  </a:cubicBezTo>
                  <a:cubicBezTo>
                    <a:pt x="158" y="2164"/>
                    <a:pt x="0" y="2816"/>
                    <a:pt x="0" y="3463"/>
                  </a:cubicBezTo>
                  <a:cubicBezTo>
                    <a:pt x="0" y="5377"/>
                    <a:pt x="1341" y="6925"/>
                    <a:pt x="2996" y="6925"/>
                  </a:cubicBezTo>
                  <a:cubicBezTo>
                    <a:pt x="3611" y="6925"/>
                    <a:pt x="4185" y="6712"/>
                    <a:pt x="4662" y="6342"/>
                  </a:cubicBezTo>
                  <a:cubicBezTo>
                    <a:pt x="4748" y="6275"/>
                    <a:pt x="4831" y="6195"/>
                    <a:pt x="4909" y="6127"/>
                  </a:cubicBezTo>
                  <a:cubicBezTo>
                    <a:pt x="4916" y="6121"/>
                    <a:pt x="4924" y="6120"/>
                    <a:pt x="4933" y="6120"/>
                  </a:cubicBezTo>
                  <a:cubicBezTo>
                    <a:pt x="4941" y="6120"/>
                    <a:pt x="4952" y="6121"/>
                    <a:pt x="4959" y="6127"/>
                  </a:cubicBezTo>
                  <a:cubicBezTo>
                    <a:pt x="5039" y="6195"/>
                    <a:pt x="5122" y="6275"/>
                    <a:pt x="5208" y="6342"/>
                  </a:cubicBezTo>
                  <a:cubicBezTo>
                    <a:pt x="5685" y="6712"/>
                    <a:pt x="6259" y="6926"/>
                    <a:pt x="6874" y="6926"/>
                  </a:cubicBezTo>
                  <a:cubicBezTo>
                    <a:pt x="8532" y="6925"/>
                    <a:pt x="9871" y="5377"/>
                    <a:pt x="9871" y="3463"/>
                  </a:cubicBezTo>
                  <a:cubicBezTo>
                    <a:pt x="9871" y="2816"/>
                    <a:pt x="9716" y="2167"/>
                    <a:pt x="9402" y="1599"/>
                  </a:cubicBezTo>
                  <a:cubicBezTo>
                    <a:pt x="8882" y="660"/>
                    <a:pt x="7983" y="31"/>
                    <a:pt x="6953" y="1"/>
                  </a:cubicBezTo>
                  <a:lnTo>
                    <a:pt x="6953" y="1"/>
                  </a:lnTo>
                  <a:cubicBezTo>
                    <a:pt x="7009" y="153"/>
                    <a:pt x="7039" y="311"/>
                    <a:pt x="7039" y="472"/>
                  </a:cubicBezTo>
                  <a:cubicBezTo>
                    <a:pt x="7039" y="717"/>
                    <a:pt x="6975" y="950"/>
                    <a:pt x="6846" y="1170"/>
                  </a:cubicBezTo>
                  <a:cubicBezTo>
                    <a:pt x="6731" y="1366"/>
                    <a:pt x="6570" y="1539"/>
                    <a:pt x="6364" y="1687"/>
                  </a:cubicBezTo>
                  <a:cubicBezTo>
                    <a:pt x="5976" y="1967"/>
                    <a:pt x="5470" y="2121"/>
                    <a:pt x="4936" y="2121"/>
                  </a:cubicBezTo>
                  <a:cubicBezTo>
                    <a:pt x="4403" y="2121"/>
                    <a:pt x="3895" y="1967"/>
                    <a:pt x="3507" y="1687"/>
                  </a:cubicBezTo>
                  <a:cubicBezTo>
                    <a:pt x="3304" y="1539"/>
                    <a:pt x="3143" y="1366"/>
                    <a:pt x="3027" y="1170"/>
                  </a:cubicBezTo>
                  <a:cubicBezTo>
                    <a:pt x="2898" y="950"/>
                    <a:pt x="2832" y="714"/>
                    <a:pt x="2832" y="472"/>
                  </a:cubicBezTo>
                  <a:cubicBezTo>
                    <a:pt x="2832" y="311"/>
                    <a:pt x="2861" y="151"/>
                    <a:pt x="29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0"/>
            <p:cNvSpPr/>
            <p:nvPr/>
          </p:nvSpPr>
          <p:spPr>
            <a:xfrm>
              <a:off x="7287567" y="2434348"/>
              <a:ext cx="90856" cy="65525"/>
            </a:xfrm>
            <a:custGeom>
              <a:rect b="b" l="l" r="r" t="t"/>
              <a:pathLst>
                <a:path extrusionOk="0" h="2341" w="3246">
                  <a:moveTo>
                    <a:pt x="1618" y="0"/>
                  </a:moveTo>
                  <a:cubicBezTo>
                    <a:pt x="1258" y="0"/>
                    <a:pt x="928" y="84"/>
                    <a:pt x="660" y="229"/>
                  </a:cubicBezTo>
                  <a:cubicBezTo>
                    <a:pt x="535" y="296"/>
                    <a:pt x="423" y="374"/>
                    <a:pt x="330" y="462"/>
                  </a:cubicBezTo>
                  <a:cubicBezTo>
                    <a:pt x="249" y="538"/>
                    <a:pt x="181" y="621"/>
                    <a:pt x="130" y="712"/>
                  </a:cubicBezTo>
                  <a:cubicBezTo>
                    <a:pt x="46" y="851"/>
                    <a:pt x="0" y="1009"/>
                    <a:pt x="0" y="1172"/>
                  </a:cubicBezTo>
                  <a:cubicBezTo>
                    <a:pt x="0" y="1818"/>
                    <a:pt x="724" y="2341"/>
                    <a:pt x="1620" y="2341"/>
                  </a:cubicBezTo>
                  <a:lnTo>
                    <a:pt x="1625" y="2341"/>
                  </a:lnTo>
                  <a:cubicBezTo>
                    <a:pt x="2519" y="2341"/>
                    <a:pt x="3246" y="1818"/>
                    <a:pt x="3246" y="1172"/>
                  </a:cubicBezTo>
                  <a:cubicBezTo>
                    <a:pt x="3246" y="1009"/>
                    <a:pt x="3200" y="853"/>
                    <a:pt x="3115" y="712"/>
                  </a:cubicBezTo>
                  <a:cubicBezTo>
                    <a:pt x="3063" y="621"/>
                    <a:pt x="2994" y="538"/>
                    <a:pt x="2916" y="462"/>
                  </a:cubicBezTo>
                  <a:cubicBezTo>
                    <a:pt x="2823" y="373"/>
                    <a:pt x="2711" y="293"/>
                    <a:pt x="2586" y="229"/>
                  </a:cubicBezTo>
                  <a:cubicBezTo>
                    <a:pt x="2312" y="84"/>
                    <a:pt x="1980" y="0"/>
                    <a:pt x="16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0"/>
            <p:cNvSpPr/>
            <p:nvPr/>
          </p:nvSpPr>
          <p:spPr>
            <a:xfrm>
              <a:off x="7139024" y="2352589"/>
              <a:ext cx="102835" cy="77000"/>
            </a:xfrm>
            <a:custGeom>
              <a:rect b="b" l="l" r="r" t="t"/>
              <a:pathLst>
                <a:path extrusionOk="0" h="2751" w="3674">
                  <a:moveTo>
                    <a:pt x="2538" y="1"/>
                  </a:moveTo>
                  <a:cubicBezTo>
                    <a:pt x="2008" y="1"/>
                    <a:pt x="1407" y="171"/>
                    <a:pt x="897" y="752"/>
                  </a:cubicBezTo>
                  <a:cubicBezTo>
                    <a:pt x="1" y="1776"/>
                    <a:pt x="626" y="2751"/>
                    <a:pt x="1206" y="2751"/>
                  </a:cubicBezTo>
                  <a:cubicBezTo>
                    <a:pt x="1425" y="2751"/>
                    <a:pt x="1637" y="2612"/>
                    <a:pt x="1759" y="2284"/>
                  </a:cubicBezTo>
                  <a:cubicBezTo>
                    <a:pt x="1904" y="1891"/>
                    <a:pt x="2066" y="1760"/>
                    <a:pt x="2218" y="1760"/>
                  </a:cubicBezTo>
                  <a:cubicBezTo>
                    <a:pt x="2315" y="1760"/>
                    <a:pt x="2407" y="1814"/>
                    <a:pt x="2488" y="1887"/>
                  </a:cubicBezTo>
                  <a:cubicBezTo>
                    <a:pt x="2721" y="1395"/>
                    <a:pt x="3015" y="944"/>
                    <a:pt x="3373" y="548"/>
                  </a:cubicBezTo>
                  <a:cubicBezTo>
                    <a:pt x="3468" y="441"/>
                    <a:pt x="3569" y="336"/>
                    <a:pt x="3673" y="238"/>
                  </a:cubicBezTo>
                  <a:cubicBezTo>
                    <a:pt x="3427" y="136"/>
                    <a:pt x="3010" y="1"/>
                    <a:pt x="25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0"/>
            <p:cNvSpPr/>
            <p:nvPr/>
          </p:nvSpPr>
          <p:spPr>
            <a:xfrm>
              <a:off x="7206704" y="2335543"/>
              <a:ext cx="252694" cy="140930"/>
            </a:xfrm>
            <a:custGeom>
              <a:rect b="b" l="l" r="r" t="t"/>
              <a:pathLst>
                <a:path extrusionOk="0" h="5035" w="9028">
                  <a:moveTo>
                    <a:pt x="1762" y="2358"/>
                  </a:moveTo>
                  <a:cubicBezTo>
                    <a:pt x="2010" y="2358"/>
                    <a:pt x="2214" y="2562"/>
                    <a:pt x="2214" y="2811"/>
                  </a:cubicBezTo>
                  <a:cubicBezTo>
                    <a:pt x="2214" y="3061"/>
                    <a:pt x="2010" y="3263"/>
                    <a:pt x="1762" y="3263"/>
                  </a:cubicBezTo>
                  <a:cubicBezTo>
                    <a:pt x="1512" y="3263"/>
                    <a:pt x="1309" y="3061"/>
                    <a:pt x="1309" y="2811"/>
                  </a:cubicBezTo>
                  <a:cubicBezTo>
                    <a:pt x="1308" y="2562"/>
                    <a:pt x="1512" y="2358"/>
                    <a:pt x="1762" y="2358"/>
                  </a:cubicBezTo>
                  <a:close/>
                  <a:moveTo>
                    <a:pt x="7259" y="2358"/>
                  </a:moveTo>
                  <a:cubicBezTo>
                    <a:pt x="7508" y="2358"/>
                    <a:pt x="7712" y="2562"/>
                    <a:pt x="7712" y="2811"/>
                  </a:cubicBezTo>
                  <a:cubicBezTo>
                    <a:pt x="7712" y="3061"/>
                    <a:pt x="7508" y="3263"/>
                    <a:pt x="7259" y="3263"/>
                  </a:cubicBezTo>
                  <a:cubicBezTo>
                    <a:pt x="7009" y="3263"/>
                    <a:pt x="6807" y="3061"/>
                    <a:pt x="6807" y="2811"/>
                  </a:cubicBezTo>
                  <a:cubicBezTo>
                    <a:pt x="6804" y="2562"/>
                    <a:pt x="7008" y="2358"/>
                    <a:pt x="7259" y="2358"/>
                  </a:cubicBezTo>
                  <a:close/>
                  <a:moveTo>
                    <a:pt x="4498" y="0"/>
                  </a:moveTo>
                  <a:cubicBezTo>
                    <a:pt x="3000" y="2"/>
                    <a:pt x="1676" y="817"/>
                    <a:pt x="858" y="2073"/>
                  </a:cubicBezTo>
                  <a:cubicBezTo>
                    <a:pt x="748" y="2246"/>
                    <a:pt x="645" y="2423"/>
                    <a:pt x="553" y="2608"/>
                  </a:cubicBezTo>
                  <a:cubicBezTo>
                    <a:pt x="203" y="3321"/>
                    <a:pt x="1" y="4141"/>
                    <a:pt x="1" y="5012"/>
                  </a:cubicBezTo>
                  <a:cubicBezTo>
                    <a:pt x="31" y="4973"/>
                    <a:pt x="61" y="4938"/>
                    <a:pt x="93" y="4901"/>
                  </a:cubicBezTo>
                  <a:cubicBezTo>
                    <a:pt x="410" y="4536"/>
                    <a:pt x="778" y="4248"/>
                    <a:pt x="1190" y="4044"/>
                  </a:cubicBezTo>
                  <a:cubicBezTo>
                    <a:pt x="1622" y="3831"/>
                    <a:pt x="2082" y="3723"/>
                    <a:pt x="2558" y="3722"/>
                  </a:cubicBezTo>
                  <a:lnTo>
                    <a:pt x="2789" y="3722"/>
                  </a:lnTo>
                  <a:cubicBezTo>
                    <a:pt x="2789" y="3722"/>
                    <a:pt x="2973" y="3559"/>
                    <a:pt x="3081" y="3478"/>
                  </a:cubicBezTo>
                  <a:cubicBezTo>
                    <a:pt x="3467" y="3199"/>
                    <a:pt x="3974" y="3048"/>
                    <a:pt x="4509" y="3048"/>
                  </a:cubicBezTo>
                  <a:cubicBezTo>
                    <a:pt x="5044" y="3048"/>
                    <a:pt x="5550" y="3199"/>
                    <a:pt x="5937" y="3478"/>
                  </a:cubicBezTo>
                  <a:cubicBezTo>
                    <a:pt x="6049" y="3559"/>
                    <a:pt x="6228" y="3742"/>
                    <a:pt x="6228" y="3742"/>
                  </a:cubicBezTo>
                  <a:lnTo>
                    <a:pt x="6459" y="3739"/>
                  </a:lnTo>
                  <a:cubicBezTo>
                    <a:pt x="6937" y="3742"/>
                    <a:pt x="7399" y="3851"/>
                    <a:pt x="7834" y="4064"/>
                  </a:cubicBezTo>
                  <a:cubicBezTo>
                    <a:pt x="8249" y="4266"/>
                    <a:pt x="8618" y="4556"/>
                    <a:pt x="8936" y="4924"/>
                  </a:cubicBezTo>
                  <a:cubicBezTo>
                    <a:pt x="8970" y="4961"/>
                    <a:pt x="8997" y="4999"/>
                    <a:pt x="9028" y="5035"/>
                  </a:cubicBezTo>
                  <a:cubicBezTo>
                    <a:pt x="9026" y="4159"/>
                    <a:pt x="8825" y="3337"/>
                    <a:pt x="8473" y="2619"/>
                  </a:cubicBezTo>
                  <a:cubicBezTo>
                    <a:pt x="8381" y="2433"/>
                    <a:pt x="8279" y="2254"/>
                    <a:pt x="8167" y="2082"/>
                  </a:cubicBezTo>
                  <a:cubicBezTo>
                    <a:pt x="7345" y="821"/>
                    <a:pt x="6012" y="0"/>
                    <a:pt x="450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 name="Google Shape;225;p30"/>
          <p:cNvGrpSpPr/>
          <p:nvPr/>
        </p:nvGrpSpPr>
        <p:grpSpPr>
          <a:xfrm>
            <a:off x="4775549" y="1931344"/>
            <a:ext cx="302376" cy="362862"/>
            <a:chOff x="7150136" y="2908107"/>
            <a:chExt cx="302376" cy="362862"/>
          </a:xfrm>
        </p:grpSpPr>
        <p:sp>
          <p:nvSpPr>
            <p:cNvPr id="226" name="Google Shape;226;p30"/>
            <p:cNvSpPr/>
            <p:nvPr/>
          </p:nvSpPr>
          <p:spPr>
            <a:xfrm>
              <a:off x="7150136" y="3141292"/>
              <a:ext cx="136115" cy="129678"/>
            </a:xfrm>
            <a:custGeom>
              <a:rect b="b" l="l" r="r" t="t"/>
              <a:pathLst>
                <a:path extrusionOk="0" h="4633" w="4863">
                  <a:moveTo>
                    <a:pt x="1500" y="0"/>
                  </a:moveTo>
                  <a:lnTo>
                    <a:pt x="72" y="2826"/>
                  </a:lnTo>
                  <a:cubicBezTo>
                    <a:pt x="1" y="2966"/>
                    <a:pt x="107" y="3128"/>
                    <a:pt x="259" y="3128"/>
                  </a:cubicBezTo>
                  <a:cubicBezTo>
                    <a:pt x="267" y="3128"/>
                    <a:pt x="276" y="3127"/>
                    <a:pt x="284" y="3127"/>
                  </a:cubicBezTo>
                  <a:lnTo>
                    <a:pt x="2112" y="2904"/>
                  </a:lnTo>
                  <a:lnTo>
                    <a:pt x="3042" y="4529"/>
                  </a:lnTo>
                  <a:cubicBezTo>
                    <a:pt x="3082" y="4598"/>
                    <a:pt x="3152" y="4633"/>
                    <a:pt x="3222" y="4633"/>
                  </a:cubicBezTo>
                  <a:cubicBezTo>
                    <a:pt x="3296" y="4633"/>
                    <a:pt x="3370" y="4594"/>
                    <a:pt x="3408" y="4518"/>
                  </a:cubicBezTo>
                  <a:lnTo>
                    <a:pt x="4863" y="1646"/>
                  </a:lnTo>
                  <a:cubicBezTo>
                    <a:pt x="4695" y="1588"/>
                    <a:pt x="4540" y="1507"/>
                    <a:pt x="4412" y="1401"/>
                  </a:cubicBezTo>
                  <a:cubicBezTo>
                    <a:pt x="4281" y="1433"/>
                    <a:pt x="4143" y="1455"/>
                    <a:pt x="4000" y="1455"/>
                  </a:cubicBezTo>
                  <a:cubicBezTo>
                    <a:pt x="3704" y="1455"/>
                    <a:pt x="3407" y="1369"/>
                    <a:pt x="3149" y="1215"/>
                  </a:cubicBezTo>
                  <a:cubicBezTo>
                    <a:pt x="3086" y="1174"/>
                    <a:pt x="3025" y="1128"/>
                    <a:pt x="2968" y="1086"/>
                  </a:cubicBezTo>
                  <a:cubicBezTo>
                    <a:pt x="2918" y="1047"/>
                    <a:pt x="2870" y="1001"/>
                    <a:pt x="2826" y="955"/>
                  </a:cubicBezTo>
                  <a:cubicBezTo>
                    <a:pt x="2792" y="918"/>
                    <a:pt x="2626" y="643"/>
                    <a:pt x="2600" y="643"/>
                  </a:cubicBezTo>
                  <a:cubicBezTo>
                    <a:pt x="2569" y="642"/>
                    <a:pt x="2536" y="635"/>
                    <a:pt x="2505" y="629"/>
                  </a:cubicBezTo>
                  <a:cubicBezTo>
                    <a:pt x="2201" y="580"/>
                    <a:pt x="1899" y="422"/>
                    <a:pt x="1661" y="185"/>
                  </a:cubicBezTo>
                  <a:cubicBezTo>
                    <a:pt x="1605" y="128"/>
                    <a:pt x="1551" y="65"/>
                    <a:pt x="15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0"/>
            <p:cNvSpPr/>
            <p:nvPr/>
          </p:nvSpPr>
          <p:spPr>
            <a:xfrm>
              <a:off x="7316397" y="3141208"/>
              <a:ext cx="136115" cy="129538"/>
            </a:xfrm>
            <a:custGeom>
              <a:rect b="b" l="l" r="r" t="t"/>
              <a:pathLst>
                <a:path extrusionOk="0" h="4628" w="4863">
                  <a:moveTo>
                    <a:pt x="3363" y="0"/>
                  </a:moveTo>
                  <a:cubicBezTo>
                    <a:pt x="3313" y="65"/>
                    <a:pt x="3259" y="126"/>
                    <a:pt x="3202" y="184"/>
                  </a:cubicBezTo>
                  <a:cubicBezTo>
                    <a:pt x="2964" y="422"/>
                    <a:pt x="2667" y="579"/>
                    <a:pt x="2354" y="629"/>
                  </a:cubicBezTo>
                  <a:cubicBezTo>
                    <a:pt x="2328" y="635"/>
                    <a:pt x="2294" y="638"/>
                    <a:pt x="2263" y="640"/>
                  </a:cubicBezTo>
                  <a:cubicBezTo>
                    <a:pt x="2239" y="643"/>
                    <a:pt x="2075" y="916"/>
                    <a:pt x="2038" y="953"/>
                  </a:cubicBezTo>
                  <a:cubicBezTo>
                    <a:pt x="1967" y="1027"/>
                    <a:pt x="1891" y="1085"/>
                    <a:pt x="1808" y="1154"/>
                  </a:cubicBezTo>
                  <a:cubicBezTo>
                    <a:pt x="1777" y="1168"/>
                    <a:pt x="1746" y="1195"/>
                    <a:pt x="1714" y="1214"/>
                  </a:cubicBezTo>
                  <a:cubicBezTo>
                    <a:pt x="1458" y="1369"/>
                    <a:pt x="1162" y="1456"/>
                    <a:pt x="863" y="1456"/>
                  </a:cubicBezTo>
                  <a:cubicBezTo>
                    <a:pt x="720" y="1456"/>
                    <a:pt x="581" y="1435"/>
                    <a:pt x="452" y="1396"/>
                  </a:cubicBezTo>
                  <a:cubicBezTo>
                    <a:pt x="321" y="1502"/>
                    <a:pt x="168" y="1586"/>
                    <a:pt x="1" y="1642"/>
                  </a:cubicBezTo>
                  <a:lnTo>
                    <a:pt x="1455" y="4513"/>
                  </a:lnTo>
                  <a:cubicBezTo>
                    <a:pt x="1494" y="4590"/>
                    <a:pt x="1567" y="4628"/>
                    <a:pt x="1641" y="4628"/>
                  </a:cubicBezTo>
                  <a:cubicBezTo>
                    <a:pt x="1711" y="4628"/>
                    <a:pt x="1781" y="4593"/>
                    <a:pt x="1822" y="4524"/>
                  </a:cubicBezTo>
                  <a:lnTo>
                    <a:pt x="2751" y="2899"/>
                  </a:lnTo>
                  <a:lnTo>
                    <a:pt x="4580" y="3122"/>
                  </a:lnTo>
                  <a:cubicBezTo>
                    <a:pt x="4589" y="3123"/>
                    <a:pt x="4598" y="3124"/>
                    <a:pt x="4607" y="3124"/>
                  </a:cubicBezTo>
                  <a:cubicBezTo>
                    <a:pt x="4758" y="3124"/>
                    <a:pt x="4862" y="2962"/>
                    <a:pt x="4791" y="2821"/>
                  </a:cubicBezTo>
                  <a:lnTo>
                    <a:pt x="33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0"/>
            <p:cNvSpPr/>
            <p:nvPr/>
          </p:nvSpPr>
          <p:spPr>
            <a:xfrm>
              <a:off x="7209251" y="2950456"/>
              <a:ext cx="184258" cy="183474"/>
            </a:xfrm>
            <a:custGeom>
              <a:rect b="b" l="l" r="r" t="t"/>
              <a:pathLst>
                <a:path extrusionOk="0" h="6555" w="6583">
                  <a:moveTo>
                    <a:pt x="4213" y="940"/>
                  </a:moveTo>
                  <a:cubicBezTo>
                    <a:pt x="4258" y="940"/>
                    <a:pt x="4303" y="946"/>
                    <a:pt x="4347" y="959"/>
                  </a:cubicBezTo>
                  <a:cubicBezTo>
                    <a:pt x="4668" y="1051"/>
                    <a:pt x="4832" y="1456"/>
                    <a:pt x="4715" y="1861"/>
                  </a:cubicBezTo>
                  <a:cubicBezTo>
                    <a:pt x="4615" y="2210"/>
                    <a:pt x="4336" y="2445"/>
                    <a:pt x="4057" y="2445"/>
                  </a:cubicBezTo>
                  <a:cubicBezTo>
                    <a:pt x="4012" y="2445"/>
                    <a:pt x="3968" y="2439"/>
                    <a:pt x="3924" y="2427"/>
                  </a:cubicBezTo>
                  <a:cubicBezTo>
                    <a:pt x="3603" y="2335"/>
                    <a:pt x="3438" y="1930"/>
                    <a:pt x="3556" y="1525"/>
                  </a:cubicBezTo>
                  <a:cubicBezTo>
                    <a:pt x="3656" y="1176"/>
                    <a:pt x="3933" y="940"/>
                    <a:pt x="4213" y="940"/>
                  </a:cubicBezTo>
                  <a:close/>
                  <a:moveTo>
                    <a:pt x="2368" y="940"/>
                  </a:moveTo>
                  <a:cubicBezTo>
                    <a:pt x="2648" y="940"/>
                    <a:pt x="2925" y="1176"/>
                    <a:pt x="3027" y="1525"/>
                  </a:cubicBezTo>
                  <a:cubicBezTo>
                    <a:pt x="3143" y="1930"/>
                    <a:pt x="2976" y="2335"/>
                    <a:pt x="2659" y="2427"/>
                  </a:cubicBezTo>
                  <a:cubicBezTo>
                    <a:pt x="2614" y="2440"/>
                    <a:pt x="2569" y="2446"/>
                    <a:pt x="2524" y="2446"/>
                  </a:cubicBezTo>
                  <a:cubicBezTo>
                    <a:pt x="2244" y="2446"/>
                    <a:pt x="1966" y="2210"/>
                    <a:pt x="1865" y="1861"/>
                  </a:cubicBezTo>
                  <a:cubicBezTo>
                    <a:pt x="1749" y="1456"/>
                    <a:pt x="1915" y="1054"/>
                    <a:pt x="2234" y="959"/>
                  </a:cubicBezTo>
                  <a:cubicBezTo>
                    <a:pt x="2278" y="946"/>
                    <a:pt x="2323" y="940"/>
                    <a:pt x="2368" y="940"/>
                  </a:cubicBezTo>
                  <a:close/>
                  <a:moveTo>
                    <a:pt x="1432" y="2323"/>
                  </a:moveTo>
                  <a:cubicBezTo>
                    <a:pt x="1694" y="2323"/>
                    <a:pt x="1964" y="2523"/>
                    <a:pt x="2093" y="2836"/>
                  </a:cubicBezTo>
                  <a:cubicBezTo>
                    <a:pt x="2252" y="3226"/>
                    <a:pt x="2131" y="3645"/>
                    <a:pt x="1823" y="3772"/>
                  </a:cubicBezTo>
                  <a:cubicBezTo>
                    <a:pt x="1763" y="3797"/>
                    <a:pt x="1700" y="3808"/>
                    <a:pt x="1637" y="3808"/>
                  </a:cubicBezTo>
                  <a:cubicBezTo>
                    <a:pt x="1376" y="3808"/>
                    <a:pt x="1104" y="3609"/>
                    <a:pt x="974" y="3295"/>
                  </a:cubicBezTo>
                  <a:cubicBezTo>
                    <a:pt x="815" y="2905"/>
                    <a:pt x="936" y="2485"/>
                    <a:pt x="1244" y="2359"/>
                  </a:cubicBezTo>
                  <a:cubicBezTo>
                    <a:pt x="1305" y="2334"/>
                    <a:pt x="1368" y="2323"/>
                    <a:pt x="1432" y="2323"/>
                  </a:cubicBezTo>
                  <a:close/>
                  <a:moveTo>
                    <a:pt x="5150" y="2323"/>
                  </a:moveTo>
                  <a:cubicBezTo>
                    <a:pt x="5213" y="2323"/>
                    <a:pt x="5276" y="2334"/>
                    <a:pt x="5337" y="2359"/>
                  </a:cubicBezTo>
                  <a:cubicBezTo>
                    <a:pt x="5645" y="2485"/>
                    <a:pt x="5768" y="2904"/>
                    <a:pt x="5607" y="3295"/>
                  </a:cubicBezTo>
                  <a:cubicBezTo>
                    <a:pt x="5477" y="3609"/>
                    <a:pt x="5206" y="3808"/>
                    <a:pt x="4945" y="3808"/>
                  </a:cubicBezTo>
                  <a:cubicBezTo>
                    <a:pt x="4882" y="3808"/>
                    <a:pt x="4820" y="3797"/>
                    <a:pt x="4760" y="3772"/>
                  </a:cubicBezTo>
                  <a:cubicBezTo>
                    <a:pt x="4450" y="3646"/>
                    <a:pt x="4327" y="3228"/>
                    <a:pt x="4488" y="2836"/>
                  </a:cubicBezTo>
                  <a:cubicBezTo>
                    <a:pt x="4617" y="2523"/>
                    <a:pt x="4888" y="2323"/>
                    <a:pt x="5150" y="2323"/>
                  </a:cubicBezTo>
                  <a:close/>
                  <a:moveTo>
                    <a:pt x="3290" y="2669"/>
                  </a:moveTo>
                  <a:cubicBezTo>
                    <a:pt x="3360" y="2669"/>
                    <a:pt x="3430" y="2678"/>
                    <a:pt x="3498" y="2697"/>
                  </a:cubicBezTo>
                  <a:cubicBezTo>
                    <a:pt x="3657" y="2738"/>
                    <a:pt x="3795" y="2836"/>
                    <a:pt x="3890" y="2971"/>
                  </a:cubicBezTo>
                  <a:cubicBezTo>
                    <a:pt x="3973" y="3086"/>
                    <a:pt x="4019" y="3221"/>
                    <a:pt x="4048" y="3359"/>
                  </a:cubicBezTo>
                  <a:cubicBezTo>
                    <a:pt x="4189" y="4094"/>
                    <a:pt x="4714" y="4071"/>
                    <a:pt x="4831" y="4616"/>
                  </a:cubicBezTo>
                  <a:cubicBezTo>
                    <a:pt x="4926" y="5069"/>
                    <a:pt x="4534" y="5226"/>
                    <a:pt x="4250" y="5226"/>
                  </a:cubicBezTo>
                  <a:cubicBezTo>
                    <a:pt x="4192" y="5226"/>
                    <a:pt x="4138" y="5220"/>
                    <a:pt x="4094" y="5208"/>
                  </a:cubicBezTo>
                  <a:cubicBezTo>
                    <a:pt x="3850" y="5142"/>
                    <a:pt x="3588" y="5113"/>
                    <a:pt x="3326" y="5113"/>
                  </a:cubicBezTo>
                  <a:cubicBezTo>
                    <a:pt x="3066" y="5113"/>
                    <a:pt x="2805" y="5141"/>
                    <a:pt x="2560" y="5191"/>
                  </a:cubicBezTo>
                  <a:cubicBezTo>
                    <a:pt x="2536" y="5197"/>
                    <a:pt x="2513" y="5203"/>
                    <a:pt x="2490" y="5208"/>
                  </a:cubicBezTo>
                  <a:cubicBezTo>
                    <a:pt x="2446" y="5220"/>
                    <a:pt x="2392" y="5226"/>
                    <a:pt x="2334" y="5226"/>
                  </a:cubicBezTo>
                  <a:cubicBezTo>
                    <a:pt x="2049" y="5226"/>
                    <a:pt x="1656" y="5068"/>
                    <a:pt x="1755" y="4616"/>
                  </a:cubicBezTo>
                  <a:cubicBezTo>
                    <a:pt x="1873" y="4071"/>
                    <a:pt x="2395" y="4094"/>
                    <a:pt x="2537" y="3359"/>
                  </a:cubicBezTo>
                  <a:cubicBezTo>
                    <a:pt x="2579" y="3143"/>
                    <a:pt x="2677" y="2930"/>
                    <a:pt x="2861" y="2800"/>
                  </a:cubicBezTo>
                  <a:cubicBezTo>
                    <a:pt x="2985" y="2712"/>
                    <a:pt x="3137" y="2669"/>
                    <a:pt x="3290" y="2669"/>
                  </a:cubicBezTo>
                  <a:close/>
                  <a:moveTo>
                    <a:pt x="3275" y="0"/>
                  </a:moveTo>
                  <a:cubicBezTo>
                    <a:pt x="2835" y="0"/>
                    <a:pt x="2405" y="86"/>
                    <a:pt x="2000" y="258"/>
                  </a:cubicBezTo>
                  <a:cubicBezTo>
                    <a:pt x="1611" y="422"/>
                    <a:pt x="1260" y="658"/>
                    <a:pt x="959" y="959"/>
                  </a:cubicBezTo>
                  <a:cubicBezTo>
                    <a:pt x="658" y="1260"/>
                    <a:pt x="422" y="1609"/>
                    <a:pt x="258" y="2000"/>
                  </a:cubicBezTo>
                  <a:cubicBezTo>
                    <a:pt x="86" y="2402"/>
                    <a:pt x="0" y="2832"/>
                    <a:pt x="0" y="3275"/>
                  </a:cubicBezTo>
                  <a:cubicBezTo>
                    <a:pt x="0" y="3718"/>
                    <a:pt x="86" y="4146"/>
                    <a:pt x="258" y="4550"/>
                  </a:cubicBezTo>
                  <a:cubicBezTo>
                    <a:pt x="335" y="4732"/>
                    <a:pt x="428" y="4907"/>
                    <a:pt x="537" y="5074"/>
                  </a:cubicBezTo>
                  <a:cubicBezTo>
                    <a:pt x="660" y="5260"/>
                    <a:pt x="802" y="5435"/>
                    <a:pt x="959" y="5594"/>
                  </a:cubicBezTo>
                  <a:cubicBezTo>
                    <a:pt x="1260" y="5895"/>
                    <a:pt x="1609" y="6131"/>
                    <a:pt x="2000" y="6295"/>
                  </a:cubicBezTo>
                  <a:cubicBezTo>
                    <a:pt x="2349" y="6443"/>
                    <a:pt x="2720" y="6527"/>
                    <a:pt x="3099" y="6548"/>
                  </a:cubicBezTo>
                  <a:cubicBezTo>
                    <a:pt x="3163" y="6552"/>
                    <a:pt x="3227" y="6554"/>
                    <a:pt x="3291" y="6554"/>
                  </a:cubicBezTo>
                  <a:cubicBezTo>
                    <a:pt x="3355" y="6554"/>
                    <a:pt x="3419" y="6552"/>
                    <a:pt x="3484" y="6548"/>
                  </a:cubicBezTo>
                  <a:cubicBezTo>
                    <a:pt x="3864" y="6527"/>
                    <a:pt x="4234" y="6443"/>
                    <a:pt x="4582" y="6295"/>
                  </a:cubicBezTo>
                  <a:cubicBezTo>
                    <a:pt x="4972" y="6131"/>
                    <a:pt x="5323" y="5895"/>
                    <a:pt x="5624" y="5594"/>
                  </a:cubicBezTo>
                  <a:cubicBezTo>
                    <a:pt x="5780" y="5435"/>
                    <a:pt x="5923" y="5260"/>
                    <a:pt x="6045" y="5074"/>
                  </a:cubicBezTo>
                  <a:cubicBezTo>
                    <a:pt x="6156" y="4909"/>
                    <a:pt x="6249" y="4732"/>
                    <a:pt x="6326" y="4550"/>
                  </a:cubicBezTo>
                  <a:cubicBezTo>
                    <a:pt x="6496" y="4148"/>
                    <a:pt x="6582" y="3718"/>
                    <a:pt x="6582" y="3275"/>
                  </a:cubicBezTo>
                  <a:cubicBezTo>
                    <a:pt x="6582" y="2832"/>
                    <a:pt x="6496" y="2405"/>
                    <a:pt x="6326" y="2000"/>
                  </a:cubicBezTo>
                  <a:cubicBezTo>
                    <a:pt x="6160" y="1611"/>
                    <a:pt x="5926" y="1261"/>
                    <a:pt x="5624" y="959"/>
                  </a:cubicBezTo>
                  <a:cubicBezTo>
                    <a:pt x="5323" y="658"/>
                    <a:pt x="4975" y="422"/>
                    <a:pt x="4584" y="258"/>
                  </a:cubicBezTo>
                  <a:cubicBezTo>
                    <a:pt x="4265" y="123"/>
                    <a:pt x="3927" y="40"/>
                    <a:pt x="3582" y="12"/>
                  </a:cubicBezTo>
                  <a:cubicBezTo>
                    <a:pt x="3481" y="5"/>
                    <a:pt x="3376" y="0"/>
                    <a:pt x="32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0"/>
            <p:cNvSpPr/>
            <p:nvPr/>
          </p:nvSpPr>
          <p:spPr>
            <a:xfrm>
              <a:off x="7164327" y="2908107"/>
              <a:ext cx="273994" cy="268116"/>
            </a:xfrm>
            <a:custGeom>
              <a:rect b="b" l="l" r="r" t="t"/>
              <a:pathLst>
                <a:path extrusionOk="0" h="9579" w="9789">
                  <a:moveTo>
                    <a:pt x="4911" y="1030"/>
                  </a:moveTo>
                  <a:cubicBezTo>
                    <a:pt x="5417" y="1030"/>
                    <a:pt x="5912" y="1130"/>
                    <a:pt x="6374" y="1326"/>
                  </a:cubicBezTo>
                  <a:cubicBezTo>
                    <a:pt x="6821" y="1516"/>
                    <a:pt x="7221" y="1786"/>
                    <a:pt x="7566" y="2131"/>
                  </a:cubicBezTo>
                  <a:cubicBezTo>
                    <a:pt x="7910" y="2475"/>
                    <a:pt x="8180" y="2877"/>
                    <a:pt x="8371" y="3323"/>
                  </a:cubicBezTo>
                  <a:cubicBezTo>
                    <a:pt x="8568" y="3786"/>
                    <a:pt x="8667" y="4279"/>
                    <a:pt x="8667" y="4785"/>
                  </a:cubicBezTo>
                  <a:cubicBezTo>
                    <a:pt x="8667" y="5291"/>
                    <a:pt x="8568" y="5782"/>
                    <a:pt x="8371" y="6245"/>
                  </a:cubicBezTo>
                  <a:cubicBezTo>
                    <a:pt x="8284" y="6457"/>
                    <a:pt x="8177" y="6656"/>
                    <a:pt x="8051" y="6847"/>
                  </a:cubicBezTo>
                  <a:cubicBezTo>
                    <a:pt x="7911" y="7058"/>
                    <a:pt x="7750" y="7258"/>
                    <a:pt x="7568" y="7440"/>
                  </a:cubicBezTo>
                  <a:cubicBezTo>
                    <a:pt x="7226" y="7784"/>
                    <a:pt x="6822" y="8054"/>
                    <a:pt x="6376" y="8246"/>
                  </a:cubicBezTo>
                  <a:cubicBezTo>
                    <a:pt x="5975" y="8416"/>
                    <a:pt x="5550" y="8512"/>
                    <a:pt x="5116" y="8535"/>
                  </a:cubicBezTo>
                  <a:cubicBezTo>
                    <a:pt x="5043" y="8539"/>
                    <a:pt x="4978" y="8542"/>
                    <a:pt x="4909" y="8542"/>
                  </a:cubicBezTo>
                  <a:cubicBezTo>
                    <a:pt x="4905" y="8542"/>
                    <a:pt x="4901" y="8542"/>
                    <a:pt x="4898" y="8542"/>
                  </a:cubicBezTo>
                  <a:cubicBezTo>
                    <a:pt x="4391" y="8542"/>
                    <a:pt x="3886" y="8443"/>
                    <a:pt x="3420" y="8246"/>
                  </a:cubicBezTo>
                  <a:cubicBezTo>
                    <a:pt x="2972" y="8055"/>
                    <a:pt x="2572" y="7785"/>
                    <a:pt x="2226" y="7440"/>
                  </a:cubicBezTo>
                  <a:cubicBezTo>
                    <a:pt x="2044" y="7258"/>
                    <a:pt x="1883" y="7061"/>
                    <a:pt x="1743" y="6847"/>
                  </a:cubicBezTo>
                  <a:cubicBezTo>
                    <a:pt x="1621" y="6656"/>
                    <a:pt x="1513" y="6457"/>
                    <a:pt x="1423" y="6245"/>
                  </a:cubicBezTo>
                  <a:cubicBezTo>
                    <a:pt x="1228" y="5784"/>
                    <a:pt x="1128" y="5291"/>
                    <a:pt x="1128" y="4785"/>
                  </a:cubicBezTo>
                  <a:cubicBezTo>
                    <a:pt x="1128" y="4279"/>
                    <a:pt x="1228" y="3788"/>
                    <a:pt x="1423" y="3323"/>
                  </a:cubicBezTo>
                  <a:cubicBezTo>
                    <a:pt x="1613" y="2877"/>
                    <a:pt x="1883" y="2476"/>
                    <a:pt x="2228" y="2131"/>
                  </a:cubicBezTo>
                  <a:cubicBezTo>
                    <a:pt x="2572" y="1788"/>
                    <a:pt x="2973" y="1518"/>
                    <a:pt x="3421" y="1326"/>
                  </a:cubicBezTo>
                  <a:cubicBezTo>
                    <a:pt x="3740" y="1191"/>
                    <a:pt x="4076" y="1099"/>
                    <a:pt x="4422" y="1058"/>
                  </a:cubicBezTo>
                  <a:cubicBezTo>
                    <a:pt x="4584" y="1036"/>
                    <a:pt x="4745" y="1030"/>
                    <a:pt x="4911" y="1030"/>
                  </a:cubicBezTo>
                  <a:close/>
                  <a:moveTo>
                    <a:pt x="4879" y="1"/>
                  </a:moveTo>
                  <a:cubicBezTo>
                    <a:pt x="4593" y="1"/>
                    <a:pt x="4337" y="99"/>
                    <a:pt x="4167" y="255"/>
                  </a:cubicBezTo>
                  <a:cubicBezTo>
                    <a:pt x="4096" y="320"/>
                    <a:pt x="4006" y="354"/>
                    <a:pt x="3915" y="354"/>
                  </a:cubicBezTo>
                  <a:cubicBezTo>
                    <a:pt x="3874" y="354"/>
                    <a:pt x="3829" y="346"/>
                    <a:pt x="3790" y="332"/>
                  </a:cubicBezTo>
                  <a:cubicBezTo>
                    <a:pt x="3693" y="298"/>
                    <a:pt x="3586" y="281"/>
                    <a:pt x="3475" y="281"/>
                  </a:cubicBezTo>
                  <a:cubicBezTo>
                    <a:pt x="3332" y="281"/>
                    <a:pt x="3182" y="309"/>
                    <a:pt x="3033" y="370"/>
                  </a:cubicBezTo>
                  <a:cubicBezTo>
                    <a:pt x="2773" y="481"/>
                    <a:pt x="2578" y="666"/>
                    <a:pt x="2478" y="874"/>
                  </a:cubicBezTo>
                  <a:cubicBezTo>
                    <a:pt x="2420" y="996"/>
                    <a:pt x="2300" y="1076"/>
                    <a:pt x="2165" y="1082"/>
                  </a:cubicBezTo>
                  <a:cubicBezTo>
                    <a:pt x="1937" y="1094"/>
                    <a:pt x="1690" y="1205"/>
                    <a:pt x="1490" y="1404"/>
                  </a:cubicBezTo>
                  <a:cubicBezTo>
                    <a:pt x="1288" y="1608"/>
                    <a:pt x="1177" y="1857"/>
                    <a:pt x="1167" y="2087"/>
                  </a:cubicBezTo>
                  <a:cubicBezTo>
                    <a:pt x="1159" y="2225"/>
                    <a:pt x="1078" y="2348"/>
                    <a:pt x="953" y="2407"/>
                  </a:cubicBezTo>
                  <a:cubicBezTo>
                    <a:pt x="495" y="2624"/>
                    <a:pt x="240" y="3237"/>
                    <a:pt x="410" y="3714"/>
                  </a:cubicBezTo>
                  <a:cubicBezTo>
                    <a:pt x="455" y="3843"/>
                    <a:pt x="429" y="3983"/>
                    <a:pt x="338" y="4086"/>
                  </a:cubicBezTo>
                  <a:cubicBezTo>
                    <a:pt x="1" y="4461"/>
                    <a:pt x="1" y="5127"/>
                    <a:pt x="344" y="5501"/>
                  </a:cubicBezTo>
                  <a:cubicBezTo>
                    <a:pt x="438" y="5606"/>
                    <a:pt x="467" y="5748"/>
                    <a:pt x="421" y="5879"/>
                  </a:cubicBezTo>
                  <a:cubicBezTo>
                    <a:pt x="249" y="6357"/>
                    <a:pt x="502" y="6971"/>
                    <a:pt x="961" y="7189"/>
                  </a:cubicBezTo>
                  <a:cubicBezTo>
                    <a:pt x="1084" y="7247"/>
                    <a:pt x="1165" y="7367"/>
                    <a:pt x="1170" y="7502"/>
                  </a:cubicBezTo>
                  <a:cubicBezTo>
                    <a:pt x="1197" y="8008"/>
                    <a:pt x="1668" y="8477"/>
                    <a:pt x="2174" y="8500"/>
                  </a:cubicBezTo>
                  <a:cubicBezTo>
                    <a:pt x="2312" y="8508"/>
                    <a:pt x="2435" y="8589"/>
                    <a:pt x="2495" y="8713"/>
                  </a:cubicBezTo>
                  <a:cubicBezTo>
                    <a:pt x="2510" y="8744"/>
                    <a:pt x="2526" y="8775"/>
                    <a:pt x="2546" y="8804"/>
                  </a:cubicBezTo>
                  <a:cubicBezTo>
                    <a:pt x="2553" y="8815"/>
                    <a:pt x="2562" y="8828"/>
                    <a:pt x="2570" y="8841"/>
                  </a:cubicBezTo>
                  <a:cubicBezTo>
                    <a:pt x="2770" y="9128"/>
                    <a:pt x="3135" y="9309"/>
                    <a:pt x="3489" y="9309"/>
                  </a:cubicBezTo>
                  <a:cubicBezTo>
                    <a:pt x="3597" y="9309"/>
                    <a:pt x="3704" y="9292"/>
                    <a:pt x="3805" y="9256"/>
                  </a:cubicBezTo>
                  <a:cubicBezTo>
                    <a:pt x="3845" y="9241"/>
                    <a:pt x="3888" y="9235"/>
                    <a:pt x="3928" y="9235"/>
                  </a:cubicBezTo>
                  <a:cubicBezTo>
                    <a:pt x="4018" y="9235"/>
                    <a:pt x="4104" y="9267"/>
                    <a:pt x="4173" y="9328"/>
                  </a:cubicBezTo>
                  <a:cubicBezTo>
                    <a:pt x="4361" y="9499"/>
                    <a:pt x="4619" y="9579"/>
                    <a:pt x="4871" y="9579"/>
                  </a:cubicBezTo>
                  <a:cubicBezTo>
                    <a:pt x="4878" y="9579"/>
                    <a:pt x="4885" y="9579"/>
                    <a:pt x="4892" y="9579"/>
                  </a:cubicBezTo>
                  <a:cubicBezTo>
                    <a:pt x="4897" y="9579"/>
                    <a:pt x="4902" y="9579"/>
                    <a:pt x="4907" y="9579"/>
                  </a:cubicBezTo>
                  <a:cubicBezTo>
                    <a:pt x="5173" y="9579"/>
                    <a:pt x="5422" y="9499"/>
                    <a:pt x="5613" y="9328"/>
                  </a:cubicBezTo>
                  <a:cubicBezTo>
                    <a:pt x="5684" y="9267"/>
                    <a:pt x="5774" y="9235"/>
                    <a:pt x="5863" y="9235"/>
                  </a:cubicBezTo>
                  <a:cubicBezTo>
                    <a:pt x="5905" y="9235"/>
                    <a:pt x="5946" y="9243"/>
                    <a:pt x="5986" y="9256"/>
                  </a:cubicBezTo>
                  <a:cubicBezTo>
                    <a:pt x="6087" y="9292"/>
                    <a:pt x="6195" y="9309"/>
                    <a:pt x="6303" y="9309"/>
                  </a:cubicBezTo>
                  <a:cubicBezTo>
                    <a:pt x="6707" y="9309"/>
                    <a:pt x="7125" y="9074"/>
                    <a:pt x="7295" y="8713"/>
                  </a:cubicBezTo>
                  <a:cubicBezTo>
                    <a:pt x="7354" y="8588"/>
                    <a:pt x="7477" y="8506"/>
                    <a:pt x="7615" y="8500"/>
                  </a:cubicBezTo>
                  <a:cubicBezTo>
                    <a:pt x="8121" y="8477"/>
                    <a:pt x="8592" y="8008"/>
                    <a:pt x="8620" y="7502"/>
                  </a:cubicBezTo>
                  <a:cubicBezTo>
                    <a:pt x="8628" y="7365"/>
                    <a:pt x="8706" y="7247"/>
                    <a:pt x="8828" y="7189"/>
                  </a:cubicBezTo>
                  <a:cubicBezTo>
                    <a:pt x="9287" y="6971"/>
                    <a:pt x="9540" y="6357"/>
                    <a:pt x="9368" y="5879"/>
                  </a:cubicBezTo>
                  <a:cubicBezTo>
                    <a:pt x="9321" y="5748"/>
                    <a:pt x="9352" y="5603"/>
                    <a:pt x="9445" y="5501"/>
                  </a:cubicBezTo>
                  <a:cubicBezTo>
                    <a:pt x="9789" y="5126"/>
                    <a:pt x="9789" y="4460"/>
                    <a:pt x="9451" y="4086"/>
                  </a:cubicBezTo>
                  <a:cubicBezTo>
                    <a:pt x="9361" y="3986"/>
                    <a:pt x="9333" y="3843"/>
                    <a:pt x="9379" y="3714"/>
                  </a:cubicBezTo>
                  <a:cubicBezTo>
                    <a:pt x="9549" y="3237"/>
                    <a:pt x="9292" y="2622"/>
                    <a:pt x="8836" y="2407"/>
                  </a:cubicBezTo>
                  <a:cubicBezTo>
                    <a:pt x="8709" y="2348"/>
                    <a:pt x="8629" y="2225"/>
                    <a:pt x="8623" y="2087"/>
                  </a:cubicBezTo>
                  <a:cubicBezTo>
                    <a:pt x="8612" y="1857"/>
                    <a:pt x="8502" y="1605"/>
                    <a:pt x="8299" y="1404"/>
                  </a:cubicBezTo>
                  <a:cubicBezTo>
                    <a:pt x="8100" y="1205"/>
                    <a:pt x="7853" y="1094"/>
                    <a:pt x="7624" y="1082"/>
                  </a:cubicBezTo>
                  <a:cubicBezTo>
                    <a:pt x="7488" y="1074"/>
                    <a:pt x="7370" y="996"/>
                    <a:pt x="7311" y="874"/>
                  </a:cubicBezTo>
                  <a:cubicBezTo>
                    <a:pt x="7212" y="666"/>
                    <a:pt x="7017" y="478"/>
                    <a:pt x="6756" y="370"/>
                  </a:cubicBezTo>
                  <a:cubicBezTo>
                    <a:pt x="6607" y="309"/>
                    <a:pt x="6457" y="281"/>
                    <a:pt x="6314" y="281"/>
                  </a:cubicBezTo>
                  <a:cubicBezTo>
                    <a:pt x="6204" y="281"/>
                    <a:pt x="6098" y="298"/>
                    <a:pt x="6000" y="332"/>
                  </a:cubicBezTo>
                  <a:cubicBezTo>
                    <a:pt x="5958" y="347"/>
                    <a:pt x="5916" y="354"/>
                    <a:pt x="5871" y="354"/>
                  </a:cubicBezTo>
                  <a:cubicBezTo>
                    <a:pt x="5782" y="354"/>
                    <a:pt x="5690" y="321"/>
                    <a:pt x="5621" y="255"/>
                  </a:cubicBezTo>
                  <a:cubicBezTo>
                    <a:pt x="5449" y="99"/>
                    <a:pt x="5193" y="1"/>
                    <a:pt x="49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 name="Google Shape;230;p30"/>
          <p:cNvSpPr/>
          <p:nvPr/>
        </p:nvSpPr>
        <p:spPr>
          <a:xfrm rot="3505167">
            <a:off x="7160441" y="188756"/>
            <a:ext cx="3167126" cy="1764104"/>
          </a:xfrm>
          <a:custGeom>
            <a:rect b="b" l="l" r="r" t="t"/>
            <a:pathLst>
              <a:path extrusionOk="0" h="17295" w="31050">
                <a:moveTo>
                  <a:pt x="15679" y="1"/>
                </a:moveTo>
                <a:cubicBezTo>
                  <a:pt x="14519" y="1"/>
                  <a:pt x="13344" y="618"/>
                  <a:pt x="12317" y="1104"/>
                </a:cubicBezTo>
                <a:cubicBezTo>
                  <a:pt x="11634" y="1430"/>
                  <a:pt x="10937" y="1763"/>
                  <a:pt x="10379" y="2272"/>
                </a:cubicBezTo>
                <a:cubicBezTo>
                  <a:pt x="9780" y="2820"/>
                  <a:pt x="9371" y="3537"/>
                  <a:pt x="8941" y="4226"/>
                </a:cubicBezTo>
                <a:cubicBezTo>
                  <a:pt x="7975" y="5775"/>
                  <a:pt x="6796" y="7283"/>
                  <a:pt x="5164" y="8101"/>
                </a:cubicBezTo>
                <a:cubicBezTo>
                  <a:pt x="3719" y="8821"/>
                  <a:pt x="1921" y="9019"/>
                  <a:pt x="895" y="10263"/>
                </a:cubicBezTo>
                <a:cubicBezTo>
                  <a:pt x="22" y="11323"/>
                  <a:pt x="1" y="12928"/>
                  <a:pt x="635" y="14148"/>
                </a:cubicBezTo>
                <a:cubicBezTo>
                  <a:pt x="1269" y="15367"/>
                  <a:pt x="2458" y="16227"/>
                  <a:pt x="3740" y="16726"/>
                </a:cubicBezTo>
                <a:cubicBezTo>
                  <a:pt x="4711" y="17104"/>
                  <a:pt x="5738" y="17294"/>
                  <a:pt x="6770" y="17294"/>
                </a:cubicBezTo>
                <a:cubicBezTo>
                  <a:pt x="7355" y="17294"/>
                  <a:pt x="7941" y="17233"/>
                  <a:pt x="8519" y="17110"/>
                </a:cubicBezTo>
                <a:cubicBezTo>
                  <a:pt x="11246" y="16525"/>
                  <a:pt x="13498" y="14626"/>
                  <a:pt x="16128" y="13680"/>
                </a:cubicBezTo>
                <a:cubicBezTo>
                  <a:pt x="17366" y="13238"/>
                  <a:pt x="18663" y="13016"/>
                  <a:pt x="19964" y="13016"/>
                </a:cubicBezTo>
                <a:cubicBezTo>
                  <a:pt x="20939" y="13016"/>
                  <a:pt x="21917" y="13141"/>
                  <a:pt x="22872" y="13392"/>
                </a:cubicBezTo>
                <a:cubicBezTo>
                  <a:pt x="24015" y="13694"/>
                  <a:pt x="25114" y="14179"/>
                  <a:pt x="26278" y="14394"/>
                </a:cubicBezTo>
                <a:cubicBezTo>
                  <a:pt x="26633" y="14460"/>
                  <a:pt x="26999" y="14498"/>
                  <a:pt x="27364" y="14498"/>
                </a:cubicBezTo>
                <a:cubicBezTo>
                  <a:pt x="28200" y="14498"/>
                  <a:pt x="29025" y="14299"/>
                  <a:pt x="29674" y="13787"/>
                </a:cubicBezTo>
                <a:cubicBezTo>
                  <a:pt x="30696" y="12976"/>
                  <a:pt x="31050" y="11500"/>
                  <a:pt x="30714" y="10235"/>
                </a:cubicBezTo>
                <a:cubicBezTo>
                  <a:pt x="30374" y="8974"/>
                  <a:pt x="29439" y="7934"/>
                  <a:pt x="28333" y="7241"/>
                </a:cubicBezTo>
                <a:cubicBezTo>
                  <a:pt x="27224" y="6548"/>
                  <a:pt x="25949" y="6170"/>
                  <a:pt x="24677" y="5886"/>
                </a:cubicBezTo>
                <a:cubicBezTo>
                  <a:pt x="23870" y="5706"/>
                  <a:pt x="23042" y="5557"/>
                  <a:pt x="22314" y="5169"/>
                </a:cubicBezTo>
                <a:cubicBezTo>
                  <a:pt x="21115" y="4528"/>
                  <a:pt x="20339" y="3332"/>
                  <a:pt x="19486" y="2265"/>
                </a:cubicBezTo>
                <a:cubicBezTo>
                  <a:pt x="18658" y="1232"/>
                  <a:pt x="17677" y="387"/>
                  <a:pt x="16361" y="78"/>
                </a:cubicBezTo>
                <a:cubicBezTo>
                  <a:pt x="16135" y="25"/>
                  <a:pt x="15907" y="1"/>
                  <a:pt x="15679" y="1"/>
                </a:cubicBezTo>
                <a:close/>
              </a:path>
            </a:pathLst>
          </a:custGeom>
          <a:solidFill>
            <a:schemeClr val="dk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 name="Google Shape;231;p30"/>
          <p:cNvGrpSpPr/>
          <p:nvPr/>
        </p:nvGrpSpPr>
        <p:grpSpPr>
          <a:xfrm flipH="1" rot="6095017">
            <a:off x="-322415" y="103884"/>
            <a:ext cx="1757637" cy="1334155"/>
            <a:chOff x="3432850" y="1653700"/>
            <a:chExt cx="1004925" cy="762800"/>
          </a:xfrm>
        </p:grpSpPr>
        <p:sp>
          <p:nvSpPr>
            <p:cNvPr id="232" name="Google Shape;232;p30"/>
            <p:cNvSpPr/>
            <p:nvPr/>
          </p:nvSpPr>
          <p:spPr>
            <a:xfrm>
              <a:off x="3741525" y="1983850"/>
              <a:ext cx="581650" cy="432650"/>
            </a:xfrm>
            <a:custGeom>
              <a:rect b="b" l="l" r="r" t="t"/>
              <a:pathLst>
                <a:path extrusionOk="0" h="17306" w="23266">
                  <a:moveTo>
                    <a:pt x="13185" y="0"/>
                  </a:moveTo>
                  <a:cubicBezTo>
                    <a:pt x="8166" y="0"/>
                    <a:pt x="3393" y="2938"/>
                    <a:pt x="1286" y="7853"/>
                  </a:cubicBezTo>
                  <a:cubicBezTo>
                    <a:pt x="1203" y="8043"/>
                    <a:pt x="1132" y="8234"/>
                    <a:pt x="1072" y="8412"/>
                  </a:cubicBezTo>
                  <a:cubicBezTo>
                    <a:pt x="1" y="11722"/>
                    <a:pt x="1596" y="15354"/>
                    <a:pt x="4858" y="16759"/>
                  </a:cubicBezTo>
                  <a:cubicBezTo>
                    <a:pt x="5729" y="17130"/>
                    <a:pt x="6631" y="17305"/>
                    <a:pt x="7519" y="17305"/>
                  </a:cubicBezTo>
                  <a:cubicBezTo>
                    <a:pt x="8937" y="17305"/>
                    <a:pt x="10316" y="16857"/>
                    <a:pt x="11466" y="16044"/>
                  </a:cubicBezTo>
                  <a:cubicBezTo>
                    <a:pt x="12978" y="14949"/>
                    <a:pt x="14729" y="14258"/>
                    <a:pt x="16586" y="13985"/>
                  </a:cubicBezTo>
                  <a:cubicBezTo>
                    <a:pt x="18848" y="13663"/>
                    <a:pt x="20896" y="12199"/>
                    <a:pt x="21860" y="9948"/>
                  </a:cubicBezTo>
                  <a:cubicBezTo>
                    <a:pt x="23265" y="6698"/>
                    <a:pt x="21908" y="2959"/>
                    <a:pt x="18848" y="1316"/>
                  </a:cubicBezTo>
                  <a:cubicBezTo>
                    <a:pt x="18670" y="1233"/>
                    <a:pt x="18491" y="1126"/>
                    <a:pt x="18289" y="1054"/>
                  </a:cubicBezTo>
                  <a:cubicBezTo>
                    <a:pt x="16622" y="339"/>
                    <a:pt x="14890" y="0"/>
                    <a:pt x="13185"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0"/>
            <p:cNvSpPr/>
            <p:nvPr/>
          </p:nvSpPr>
          <p:spPr>
            <a:xfrm>
              <a:off x="3620975" y="1758725"/>
              <a:ext cx="251550" cy="251025"/>
            </a:xfrm>
            <a:custGeom>
              <a:rect b="b" l="l" r="r" t="t"/>
              <a:pathLst>
                <a:path extrusionOk="0" h="10041" w="10062">
                  <a:moveTo>
                    <a:pt x="4704" y="1"/>
                  </a:moveTo>
                  <a:cubicBezTo>
                    <a:pt x="4208" y="1"/>
                    <a:pt x="3709" y="92"/>
                    <a:pt x="3227" y="284"/>
                  </a:cubicBezTo>
                  <a:cubicBezTo>
                    <a:pt x="1001" y="1177"/>
                    <a:pt x="1" y="3916"/>
                    <a:pt x="1001" y="6392"/>
                  </a:cubicBezTo>
                  <a:cubicBezTo>
                    <a:pt x="1824" y="8450"/>
                    <a:pt x="3873" y="10041"/>
                    <a:pt x="5814" y="10041"/>
                  </a:cubicBezTo>
                  <a:cubicBezTo>
                    <a:pt x="6231" y="10041"/>
                    <a:pt x="6643" y="9967"/>
                    <a:pt x="7037" y="9809"/>
                  </a:cubicBezTo>
                  <a:cubicBezTo>
                    <a:pt x="9276" y="8916"/>
                    <a:pt x="10061" y="5654"/>
                    <a:pt x="9061" y="3166"/>
                  </a:cubicBezTo>
                  <a:cubicBezTo>
                    <a:pt x="8286" y="1213"/>
                    <a:pt x="6513" y="1"/>
                    <a:pt x="4704" y="1"/>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0"/>
            <p:cNvSpPr/>
            <p:nvPr/>
          </p:nvSpPr>
          <p:spPr>
            <a:xfrm>
              <a:off x="3432850" y="2013400"/>
              <a:ext cx="275375" cy="231925"/>
            </a:xfrm>
            <a:custGeom>
              <a:rect b="b" l="l" r="r" t="t"/>
              <a:pathLst>
                <a:path extrusionOk="0" h="9277" w="11015">
                  <a:moveTo>
                    <a:pt x="4790" y="0"/>
                  </a:moveTo>
                  <a:cubicBezTo>
                    <a:pt x="3514" y="0"/>
                    <a:pt x="2301" y="516"/>
                    <a:pt x="1501" y="1527"/>
                  </a:cubicBezTo>
                  <a:cubicBezTo>
                    <a:pt x="1" y="3397"/>
                    <a:pt x="477" y="6290"/>
                    <a:pt x="2573" y="7957"/>
                  </a:cubicBezTo>
                  <a:cubicBezTo>
                    <a:pt x="3645" y="8810"/>
                    <a:pt x="5041" y="9276"/>
                    <a:pt x="6351" y="9276"/>
                  </a:cubicBezTo>
                  <a:cubicBezTo>
                    <a:pt x="7600" y="9276"/>
                    <a:pt x="8769" y="8851"/>
                    <a:pt x="9502" y="7933"/>
                  </a:cubicBezTo>
                  <a:cubicBezTo>
                    <a:pt x="11014" y="6064"/>
                    <a:pt x="10097" y="2849"/>
                    <a:pt x="8002" y="1158"/>
                  </a:cubicBezTo>
                  <a:cubicBezTo>
                    <a:pt x="7033" y="382"/>
                    <a:pt x="5888" y="0"/>
                    <a:pt x="479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0"/>
            <p:cNvSpPr/>
            <p:nvPr/>
          </p:nvSpPr>
          <p:spPr>
            <a:xfrm>
              <a:off x="4204675" y="1703325"/>
              <a:ext cx="233100" cy="255825"/>
            </a:xfrm>
            <a:custGeom>
              <a:rect b="b" l="l" r="r" t="t"/>
              <a:pathLst>
                <a:path extrusionOk="0" h="10233" w="9324">
                  <a:moveTo>
                    <a:pt x="4800" y="0"/>
                  </a:moveTo>
                  <a:cubicBezTo>
                    <a:pt x="2636" y="0"/>
                    <a:pt x="711" y="1815"/>
                    <a:pt x="358" y="4263"/>
                  </a:cubicBezTo>
                  <a:cubicBezTo>
                    <a:pt x="1" y="6930"/>
                    <a:pt x="1560" y="9870"/>
                    <a:pt x="3930" y="10204"/>
                  </a:cubicBezTo>
                  <a:cubicBezTo>
                    <a:pt x="4072" y="10223"/>
                    <a:pt x="4214" y="10232"/>
                    <a:pt x="4356" y="10232"/>
                  </a:cubicBezTo>
                  <a:cubicBezTo>
                    <a:pt x="6579" y="10232"/>
                    <a:pt x="8630" y="7926"/>
                    <a:pt x="8966" y="5429"/>
                  </a:cubicBezTo>
                  <a:cubicBezTo>
                    <a:pt x="9323" y="2762"/>
                    <a:pt x="7680" y="345"/>
                    <a:pt x="5323" y="36"/>
                  </a:cubicBezTo>
                  <a:cubicBezTo>
                    <a:pt x="5147" y="12"/>
                    <a:pt x="4973" y="0"/>
                    <a:pt x="480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0"/>
            <p:cNvSpPr/>
            <p:nvPr/>
          </p:nvSpPr>
          <p:spPr>
            <a:xfrm>
              <a:off x="3882925" y="1653700"/>
              <a:ext cx="251525" cy="251000"/>
            </a:xfrm>
            <a:custGeom>
              <a:rect b="b" l="l" r="r" t="t"/>
              <a:pathLst>
                <a:path extrusionOk="0" h="10040" w="10061">
                  <a:moveTo>
                    <a:pt x="4697" y="0"/>
                  </a:moveTo>
                  <a:cubicBezTo>
                    <a:pt x="4203" y="0"/>
                    <a:pt x="3706" y="91"/>
                    <a:pt x="3227" y="283"/>
                  </a:cubicBezTo>
                  <a:cubicBezTo>
                    <a:pt x="1000" y="1175"/>
                    <a:pt x="0" y="3914"/>
                    <a:pt x="1000" y="6402"/>
                  </a:cubicBezTo>
                  <a:cubicBezTo>
                    <a:pt x="1823" y="8459"/>
                    <a:pt x="3869" y="10040"/>
                    <a:pt x="5809" y="10040"/>
                  </a:cubicBezTo>
                  <a:cubicBezTo>
                    <a:pt x="6227" y="10040"/>
                    <a:pt x="6641" y="9966"/>
                    <a:pt x="7037" y="9808"/>
                  </a:cubicBezTo>
                  <a:cubicBezTo>
                    <a:pt x="9275" y="8915"/>
                    <a:pt x="10061" y="5652"/>
                    <a:pt x="9061" y="3176"/>
                  </a:cubicBezTo>
                  <a:cubicBezTo>
                    <a:pt x="8284" y="1221"/>
                    <a:pt x="6508" y="0"/>
                    <a:pt x="4697"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1"/>
          <p:cNvSpPr txBox="1"/>
          <p:nvPr>
            <p:ph idx="1" type="subTitle"/>
          </p:nvPr>
        </p:nvSpPr>
        <p:spPr>
          <a:xfrm>
            <a:off x="414775" y="2287200"/>
            <a:ext cx="3942600" cy="56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u="sng">
                <a:solidFill>
                  <a:schemeClr val="hlink"/>
                </a:solidFill>
                <a:hlinkClick r:id="rId3"/>
              </a:rPr>
              <a:t>https://github.com/PetPal-TP/3354-PetPal</a:t>
            </a:r>
            <a:endParaRPr b="1" sz="1300"/>
          </a:p>
          <a:p>
            <a:pPr indent="0" lvl="0" marL="0" rtl="0" algn="l">
              <a:spcBef>
                <a:spcPts val="0"/>
              </a:spcBef>
              <a:spcAft>
                <a:spcPts val="0"/>
              </a:spcAft>
              <a:buNone/>
            </a:pPr>
            <a:r>
              <a:t/>
            </a:r>
            <a:endParaRPr b="1" sz="1300"/>
          </a:p>
        </p:txBody>
      </p:sp>
      <p:grpSp>
        <p:nvGrpSpPr>
          <p:cNvPr id="242" name="Google Shape;242;p31"/>
          <p:cNvGrpSpPr/>
          <p:nvPr/>
        </p:nvGrpSpPr>
        <p:grpSpPr>
          <a:xfrm>
            <a:off x="4781506" y="1424226"/>
            <a:ext cx="3942605" cy="2631928"/>
            <a:chOff x="4572589" y="1047366"/>
            <a:chExt cx="3571200" cy="2786289"/>
          </a:xfrm>
        </p:grpSpPr>
        <p:sp>
          <p:nvSpPr>
            <p:cNvPr id="243" name="Google Shape;243;p31"/>
            <p:cNvSpPr/>
            <p:nvPr/>
          </p:nvSpPr>
          <p:spPr>
            <a:xfrm>
              <a:off x="5778737" y="3055917"/>
              <a:ext cx="1158900" cy="761100"/>
            </a:xfrm>
            <a:prstGeom prst="trapezoid">
              <a:avLst>
                <a:gd fmla="val 76133" name="adj"/>
              </a:avLst>
            </a:prstGeom>
            <a:solidFill>
              <a:schemeClr val="accen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1"/>
            <p:cNvSpPr/>
            <p:nvPr/>
          </p:nvSpPr>
          <p:spPr>
            <a:xfrm>
              <a:off x="4572589" y="1047366"/>
              <a:ext cx="3571200" cy="2274600"/>
            </a:xfrm>
            <a:prstGeom prst="roundRect">
              <a:avLst>
                <a:gd fmla="val 5690" name="adj"/>
              </a:avLst>
            </a:prstGeom>
            <a:solidFill>
              <a:schemeClr val="accen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1"/>
            <p:cNvSpPr/>
            <p:nvPr/>
          </p:nvSpPr>
          <p:spPr>
            <a:xfrm>
              <a:off x="5713487" y="3739755"/>
              <a:ext cx="1289400" cy="93900"/>
            </a:xfrm>
            <a:prstGeom prst="roundRect">
              <a:avLst>
                <a:gd fmla="val 50000" name="adj"/>
              </a:avLst>
            </a:prstGeom>
            <a:solidFill>
              <a:schemeClr val="accen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 name="Google Shape;246;p31"/>
          <p:cNvSpPr txBox="1"/>
          <p:nvPr>
            <p:ph type="title"/>
          </p:nvPr>
        </p:nvSpPr>
        <p:spPr>
          <a:xfrm>
            <a:off x="414775" y="530275"/>
            <a:ext cx="4798800" cy="56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100"/>
              <a:t>Our </a:t>
            </a:r>
            <a:r>
              <a:rPr lang="en" sz="4100"/>
              <a:t>Github Repository</a:t>
            </a:r>
            <a:endParaRPr sz="4100"/>
          </a:p>
        </p:txBody>
      </p:sp>
      <p:sp>
        <p:nvSpPr>
          <p:cNvPr id="247" name="Google Shape;247;p31"/>
          <p:cNvSpPr/>
          <p:nvPr/>
        </p:nvSpPr>
        <p:spPr>
          <a:xfrm flipH="1" rot="-8738145">
            <a:off x="-748516" y="3516504"/>
            <a:ext cx="3611898" cy="2011845"/>
          </a:xfrm>
          <a:custGeom>
            <a:rect b="b" l="l" r="r" t="t"/>
            <a:pathLst>
              <a:path extrusionOk="0" h="17295" w="31050">
                <a:moveTo>
                  <a:pt x="15679" y="1"/>
                </a:moveTo>
                <a:cubicBezTo>
                  <a:pt x="14519" y="1"/>
                  <a:pt x="13344" y="618"/>
                  <a:pt x="12317" y="1104"/>
                </a:cubicBezTo>
                <a:cubicBezTo>
                  <a:pt x="11634" y="1430"/>
                  <a:pt x="10937" y="1763"/>
                  <a:pt x="10379" y="2272"/>
                </a:cubicBezTo>
                <a:cubicBezTo>
                  <a:pt x="9780" y="2820"/>
                  <a:pt x="9371" y="3537"/>
                  <a:pt x="8941" y="4226"/>
                </a:cubicBezTo>
                <a:cubicBezTo>
                  <a:pt x="7975" y="5775"/>
                  <a:pt x="6796" y="7283"/>
                  <a:pt x="5164" y="8101"/>
                </a:cubicBezTo>
                <a:cubicBezTo>
                  <a:pt x="3719" y="8821"/>
                  <a:pt x="1921" y="9019"/>
                  <a:pt x="895" y="10263"/>
                </a:cubicBezTo>
                <a:cubicBezTo>
                  <a:pt x="22" y="11323"/>
                  <a:pt x="1" y="12928"/>
                  <a:pt x="635" y="14148"/>
                </a:cubicBezTo>
                <a:cubicBezTo>
                  <a:pt x="1269" y="15367"/>
                  <a:pt x="2458" y="16227"/>
                  <a:pt x="3740" y="16726"/>
                </a:cubicBezTo>
                <a:cubicBezTo>
                  <a:pt x="4711" y="17104"/>
                  <a:pt x="5738" y="17294"/>
                  <a:pt x="6770" y="17294"/>
                </a:cubicBezTo>
                <a:cubicBezTo>
                  <a:pt x="7355" y="17294"/>
                  <a:pt x="7941" y="17233"/>
                  <a:pt x="8519" y="17110"/>
                </a:cubicBezTo>
                <a:cubicBezTo>
                  <a:pt x="11246" y="16525"/>
                  <a:pt x="13498" y="14626"/>
                  <a:pt x="16128" y="13680"/>
                </a:cubicBezTo>
                <a:cubicBezTo>
                  <a:pt x="17366" y="13238"/>
                  <a:pt x="18663" y="13016"/>
                  <a:pt x="19964" y="13016"/>
                </a:cubicBezTo>
                <a:cubicBezTo>
                  <a:pt x="20939" y="13016"/>
                  <a:pt x="21917" y="13141"/>
                  <a:pt x="22872" y="13392"/>
                </a:cubicBezTo>
                <a:cubicBezTo>
                  <a:pt x="24015" y="13694"/>
                  <a:pt x="25114" y="14179"/>
                  <a:pt x="26278" y="14394"/>
                </a:cubicBezTo>
                <a:cubicBezTo>
                  <a:pt x="26633" y="14460"/>
                  <a:pt x="26999" y="14498"/>
                  <a:pt x="27364" y="14498"/>
                </a:cubicBezTo>
                <a:cubicBezTo>
                  <a:pt x="28200" y="14498"/>
                  <a:pt x="29025" y="14299"/>
                  <a:pt x="29674" y="13787"/>
                </a:cubicBezTo>
                <a:cubicBezTo>
                  <a:pt x="30696" y="12976"/>
                  <a:pt x="31050" y="11500"/>
                  <a:pt x="30714" y="10235"/>
                </a:cubicBezTo>
                <a:cubicBezTo>
                  <a:pt x="30374" y="8974"/>
                  <a:pt x="29439" y="7934"/>
                  <a:pt x="28333" y="7241"/>
                </a:cubicBezTo>
                <a:cubicBezTo>
                  <a:pt x="27224" y="6548"/>
                  <a:pt x="25949" y="6170"/>
                  <a:pt x="24677" y="5886"/>
                </a:cubicBezTo>
                <a:cubicBezTo>
                  <a:pt x="23870" y="5706"/>
                  <a:pt x="23042" y="5557"/>
                  <a:pt x="22314" y="5169"/>
                </a:cubicBezTo>
                <a:cubicBezTo>
                  <a:pt x="21115" y="4528"/>
                  <a:pt x="20339" y="3332"/>
                  <a:pt x="19486" y="2265"/>
                </a:cubicBezTo>
                <a:cubicBezTo>
                  <a:pt x="18658" y="1232"/>
                  <a:pt x="17677" y="387"/>
                  <a:pt x="16361" y="78"/>
                </a:cubicBezTo>
                <a:cubicBezTo>
                  <a:pt x="16135" y="25"/>
                  <a:pt x="15907" y="1"/>
                  <a:pt x="15679" y="1"/>
                </a:cubicBezTo>
                <a:close/>
              </a:path>
            </a:pathLst>
          </a:custGeom>
          <a:solidFill>
            <a:schemeClr val="dk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8" name="Google Shape;248;p31"/>
          <p:cNvGrpSpPr/>
          <p:nvPr/>
        </p:nvGrpSpPr>
        <p:grpSpPr>
          <a:xfrm flipH="1" rot="-2972151">
            <a:off x="2228672" y="3888125"/>
            <a:ext cx="1671282" cy="1268606"/>
            <a:chOff x="3432850" y="1653700"/>
            <a:chExt cx="1004925" cy="762800"/>
          </a:xfrm>
        </p:grpSpPr>
        <p:sp>
          <p:nvSpPr>
            <p:cNvPr id="249" name="Google Shape;249;p31"/>
            <p:cNvSpPr/>
            <p:nvPr/>
          </p:nvSpPr>
          <p:spPr>
            <a:xfrm>
              <a:off x="3741525" y="1983850"/>
              <a:ext cx="581650" cy="432650"/>
            </a:xfrm>
            <a:custGeom>
              <a:rect b="b" l="l" r="r" t="t"/>
              <a:pathLst>
                <a:path extrusionOk="0" h="17306" w="23266">
                  <a:moveTo>
                    <a:pt x="13185" y="0"/>
                  </a:moveTo>
                  <a:cubicBezTo>
                    <a:pt x="8166" y="0"/>
                    <a:pt x="3393" y="2938"/>
                    <a:pt x="1286" y="7853"/>
                  </a:cubicBezTo>
                  <a:cubicBezTo>
                    <a:pt x="1203" y="8043"/>
                    <a:pt x="1132" y="8234"/>
                    <a:pt x="1072" y="8412"/>
                  </a:cubicBezTo>
                  <a:cubicBezTo>
                    <a:pt x="1" y="11722"/>
                    <a:pt x="1596" y="15354"/>
                    <a:pt x="4858" y="16759"/>
                  </a:cubicBezTo>
                  <a:cubicBezTo>
                    <a:pt x="5729" y="17130"/>
                    <a:pt x="6631" y="17305"/>
                    <a:pt x="7519" y="17305"/>
                  </a:cubicBezTo>
                  <a:cubicBezTo>
                    <a:pt x="8937" y="17305"/>
                    <a:pt x="10316" y="16857"/>
                    <a:pt x="11466" y="16044"/>
                  </a:cubicBezTo>
                  <a:cubicBezTo>
                    <a:pt x="12978" y="14949"/>
                    <a:pt x="14729" y="14258"/>
                    <a:pt x="16586" y="13985"/>
                  </a:cubicBezTo>
                  <a:cubicBezTo>
                    <a:pt x="18848" y="13663"/>
                    <a:pt x="20896" y="12199"/>
                    <a:pt x="21860" y="9948"/>
                  </a:cubicBezTo>
                  <a:cubicBezTo>
                    <a:pt x="23265" y="6698"/>
                    <a:pt x="21908" y="2959"/>
                    <a:pt x="18848" y="1316"/>
                  </a:cubicBezTo>
                  <a:cubicBezTo>
                    <a:pt x="18670" y="1233"/>
                    <a:pt x="18491" y="1126"/>
                    <a:pt x="18289" y="1054"/>
                  </a:cubicBezTo>
                  <a:cubicBezTo>
                    <a:pt x="16622" y="339"/>
                    <a:pt x="14890" y="0"/>
                    <a:pt x="13185"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1"/>
            <p:cNvSpPr/>
            <p:nvPr/>
          </p:nvSpPr>
          <p:spPr>
            <a:xfrm>
              <a:off x="3620975" y="1758725"/>
              <a:ext cx="251550" cy="251025"/>
            </a:xfrm>
            <a:custGeom>
              <a:rect b="b" l="l" r="r" t="t"/>
              <a:pathLst>
                <a:path extrusionOk="0" h="10041" w="10062">
                  <a:moveTo>
                    <a:pt x="4704" y="1"/>
                  </a:moveTo>
                  <a:cubicBezTo>
                    <a:pt x="4208" y="1"/>
                    <a:pt x="3709" y="92"/>
                    <a:pt x="3227" y="284"/>
                  </a:cubicBezTo>
                  <a:cubicBezTo>
                    <a:pt x="1001" y="1177"/>
                    <a:pt x="1" y="3916"/>
                    <a:pt x="1001" y="6392"/>
                  </a:cubicBezTo>
                  <a:cubicBezTo>
                    <a:pt x="1824" y="8450"/>
                    <a:pt x="3873" y="10041"/>
                    <a:pt x="5814" y="10041"/>
                  </a:cubicBezTo>
                  <a:cubicBezTo>
                    <a:pt x="6231" y="10041"/>
                    <a:pt x="6643" y="9967"/>
                    <a:pt x="7037" y="9809"/>
                  </a:cubicBezTo>
                  <a:cubicBezTo>
                    <a:pt x="9276" y="8916"/>
                    <a:pt x="10061" y="5654"/>
                    <a:pt x="9061" y="3166"/>
                  </a:cubicBezTo>
                  <a:cubicBezTo>
                    <a:pt x="8286" y="1213"/>
                    <a:pt x="6513" y="1"/>
                    <a:pt x="4704" y="1"/>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1"/>
            <p:cNvSpPr/>
            <p:nvPr/>
          </p:nvSpPr>
          <p:spPr>
            <a:xfrm>
              <a:off x="3432850" y="2013400"/>
              <a:ext cx="275375" cy="231925"/>
            </a:xfrm>
            <a:custGeom>
              <a:rect b="b" l="l" r="r" t="t"/>
              <a:pathLst>
                <a:path extrusionOk="0" h="9277" w="11015">
                  <a:moveTo>
                    <a:pt x="4790" y="0"/>
                  </a:moveTo>
                  <a:cubicBezTo>
                    <a:pt x="3514" y="0"/>
                    <a:pt x="2301" y="516"/>
                    <a:pt x="1501" y="1527"/>
                  </a:cubicBezTo>
                  <a:cubicBezTo>
                    <a:pt x="1" y="3397"/>
                    <a:pt x="477" y="6290"/>
                    <a:pt x="2573" y="7957"/>
                  </a:cubicBezTo>
                  <a:cubicBezTo>
                    <a:pt x="3645" y="8810"/>
                    <a:pt x="5041" y="9276"/>
                    <a:pt x="6351" y="9276"/>
                  </a:cubicBezTo>
                  <a:cubicBezTo>
                    <a:pt x="7600" y="9276"/>
                    <a:pt x="8769" y="8851"/>
                    <a:pt x="9502" y="7933"/>
                  </a:cubicBezTo>
                  <a:cubicBezTo>
                    <a:pt x="11014" y="6064"/>
                    <a:pt x="10097" y="2849"/>
                    <a:pt x="8002" y="1158"/>
                  </a:cubicBezTo>
                  <a:cubicBezTo>
                    <a:pt x="7033" y="382"/>
                    <a:pt x="5888" y="0"/>
                    <a:pt x="479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1"/>
            <p:cNvSpPr/>
            <p:nvPr/>
          </p:nvSpPr>
          <p:spPr>
            <a:xfrm>
              <a:off x="4204675" y="1703325"/>
              <a:ext cx="233100" cy="255825"/>
            </a:xfrm>
            <a:custGeom>
              <a:rect b="b" l="l" r="r" t="t"/>
              <a:pathLst>
                <a:path extrusionOk="0" h="10233" w="9324">
                  <a:moveTo>
                    <a:pt x="4800" y="0"/>
                  </a:moveTo>
                  <a:cubicBezTo>
                    <a:pt x="2636" y="0"/>
                    <a:pt x="711" y="1815"/>
                    <a:pt x="358" y="4263"/>
                  </a:cubicBezTo>
                  <a:cubicBezTo>
                    <a:pt x="1" y="6930"/>
                    <a:pt x="1560" y="9870"/>
                    <a:pt x="3930" y="10204"/>
                  </a:cubicBezTo>
                  <a:cubicBezTo>
                    <a:pt x="4072" y="10223"/>
                    <a:pt x="4214" y="10232"/>
                    <a:pt x="4356" y="10232"/>
                  </a:cubicBezTo>
                  <a:cubicBezTo>
                    <a:pt x="6579" y="10232"/>
                    <a:pt x="8630" y="7926"/>
                    <a:pt x="8966" y="5429"/>
                  </a:cubicBezTo>
                  <a:cubicBezTo>
                    <a:pt x="9323" y="2762"/>
                    <a:pt x="7680" y="345"/>
                    <a:pt x="5323" y="36"/>
                  </a:cubicBezTo>
                  <a:cubicBezTo>
                    <a:pt x="5147" y="12"/>
                    <a:pt x="4973" y="0"/>
                    <a:pt x="480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1"/>
            <p:cNvSpPr/>
            <p:nvPr/>
          </p:nvSpPr>
          <p:spPr>
            <a:xfrm>
              <a:off x="3882925" y="1653700"/>
              <a:ext cx="251525" cy="251000"/>
            </a:xfrm>
            <a:custGeom>
              <a:rect b="b" l="l" r="r" t="t"/>
              <a:pathLst>
                <a:path extrusionOk="0" h="10040" w="10061">
                  <a:moveTo>
                    <a:pt x="4697" y="0"/>
                  </a:moveTo>
                  <a:cubicBezTo>
                    <a:pt x="4203" y="0"/>
                    <a:pt x="3706" y="91"/>
                    <a:pt x="3227" y="283"/>
                  </a:cubicBezTo>
                  <a:cubicBezTo>
                    <a:pt x="1000" y="1175"/>
                    <a:pt x="0" y="3914"/>
                    <a:pt x="1000" y="6402"/>
                  </a:cubicBezTo>
                  <a:cubicBezTo>
                    <a:pt x="1823" y="8459"/>
                    <a:pt x="3869" y="10040"/>
                    <a:pt x="5809" y="10040"/>
                  </a:cubicBezTo>
                  <a:cubicBezTo>
                    <a:pt x="6227" y="10040"/>
                    <a:pt x="6641" y="9966"/>
                    <a:pt x="7037" y="9808"/>
                  </a:cubicBezTo>
                  <a:cubicBezTo>
                    <a:pt x="9275" y="8915"/>
                    <a:pt x="10061" y="5652"/>
                    <a:pt x="9061" y="3176"/>
                  </a:cubicBezTo>
                  <a:cubicBezTo>
                    <a:pt x="8284" y="1221"/>
                    <a:pt x="6508" y="0"/>
                    <a:pt x="4697"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4" name="Google Shape;254;p31"/>
          <p:cNvPicPr preferRelativeResize="0"/>
          <p:nvPr/>
        </p:nvPicPr>
        <p:blipFill>
          <a:blip r:embed="rId4">
            <a:alphaModFix/>
          </a:blip>
          <a:stretch>
            <a:fillRect/>
          </a:stretch>
        </p:blipFill>
        <p:spPr>
          <a:xfrm>
            <a:off x="4936530" y="1537160"/>
            <a:ext cx="3612078" cy="1924620"/>
          </a:xfrm>
          <a:prstGeom prst="rect">
            <a:avLst/>
          </a:prstGeom>
          <a:noFill/>
          <a:ln cap="flat" cmpd="sng" w="28575">
            <a:solidFill>
              <a:schemeClr val="lt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grpSp>
        <p:nvGrpSpPr>
          <p:cNvPr id="259" name="Google Shape;259;p32"/>
          <p:cNvGrpSpPr/>
          <p:nvPr/>
        </p:nvGrpSpPr>
        <p:grpSpPr>
          <a:xfrm rot="-775823">
            <a:off x="6332054" y="3186278"/>
            <a:ext cx="3231683" cy="2453121"/>
            <a:chOff x="3432850" y="1653700"/>
            <a:chExt cx="1004925" cy="762800"/>
          </a:xfrm>
        </p:grpSpPr>
        <p:sp>
          <p:nvSpPr>
            <p:cNvPr id="260" name="Google Shape;260;p32"/>
            <p:cNvSpPr/>
            <p:nvPr/>
          </p:nvSpPr>
          <p:spPr>
            <a:xfrm>
              <a:off x="3741525" y="1983850"/>
              <a:ext cx="581650" cy="432650"/>
            </a:xfrm>
            <a:custGeom>
              <a:rect b="b" l="l" r="r" t="t"/>
              <a:pathLst>
                <a:path extrusionOk="0" h="17306" w="23266">
                  <a:moveTo>
                    <a:pt x="13185" y="0"/>
                  </a:moveTo>
                  <a:cubicBezTo>
                    <a:pt x="8166" y="0"/>
                    <a:pt x="3393" y="2938"/>
                    <a:pt x="1286" y="7853"/>
                  </a:cubicBezTo>
                  <a:cubicBezTo>
                    <a:pt x="1203" y="8043"/>
                    <a:pt x="1132" y="8234"/>
                    <a:pt x="1072" y="8412"/>
                  </a:cubicBezTo>
                  <a:cubicBezTo>
                    <a:pt x="1" y="11722"/>
                    <a:pt x="1596" y="15354"/>
                    <a:pt x="4858" y="16759"/>
                  </a:cubicBezTo>
                  <a:cubicBezTo>
                    <a:pt x="5729" y="17130"/>
                    <a:pt x="6631" y="17305"/>
                    <a:pt x="7519" y="17305"/>
                  </a:cubicBezTo>
                  <a:cubicBezTo>
                    <a:pt x="8937" y="17305"/>
                    <a:pt x="10316" y="16857"/>
                    <a:pt x="11466" y="16044"/>
                  </a:cubicBezTo>
                  <a:cubicBezTo>
                    <a:pt x="12978" y="14949"/>
                    <a:pt x="14729" y="14258"/>
                    <a:pt x="16586" y="13985"/>
                  </a:cubicBezTo>
                  <a:cubicBezTo>
                    <a:pt x="18848" y="13663"/>
                    <a:pt x="20896" y="12199"/>
                    <a:pt x="21860" y="9948"/>
                  </a:cubicBezTo>
                  <a:cubicBezTo>
                    <a:pt x="23265" y="6698"/>
                    <a:pt x="21908" y="2959"/>
                    <a:pt x="18848" y="1316"/>
                  </a:cubicBezTo>
                  <a:cubicBezTo>
                    <a:pt x="18670" y="1233"/>
                    <a:pt x="18491" y="1126"/>
                    <a:pt x="18289" y="1054"/>
                  </a:cubicBezTo>
                  <a:cubicBezTo>
                    <a:pt x="16622" y="339"/>
                    <a:pt x="14890" y="0"/>
                    <a:pt x="13185" y="0"/>
                  </a:cubicBezTo>
                  <a:close/>
                </a:path>
              </a:pathLst>
            </a:custGeom>
            <a:solidFill>
              <a:schemeClr val="dk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2"/>
            <p:cNvSpPr/>
            <p:nvPr/>
          </p:nvSpPr>
          <p:spPr>
            <a:xfrm>
              <a:off x="3620975" y="1758725"/>
              <a:ext cx="251550" cy="251025"/>
            </a:xfrm>
            <a:custGeom>
              <a:rect b="b" l="l" r="r" t="t"/>
              <a:pathLst>
                <a:path extrusionOk="0" h="10041" w="10062">
                  <a:moveTo>
                    <a:pt x="4704" y="1"/>
                  </a:moveTo>
                  <a:cubicBezTo>
                    <a:pt x="4208" y="1"/>
                    <a:pt x="3709" y="92"/>
                    <a:pt x="3227" y="284"/>
                  </a:cubicBezTo>
                  <a:cubicBezTo>
                    <a:pt x="1001" y="1177"/>
                    <a:pt x="1" y="3916"/>
                    <a:pt x="1001" y="6392"/>
                  </a:cubicBezTo>
                  <a:cubicBezTo>
                    <a:pt x="1824" y="8450"/>
                    <a:pt x="3873" y="10041"/>
                    <a:pt x="5814" y="10041"/>
                  </a:cubicBezTo>
                  <a:cubicBezTo>
                    <a:pt x="6231" y="10041"/>
                    <a:pt x="6643" y="9967"/>
                    <a:pt x="7037" y="9809"/>
                  </a:cubicBezTo>
                  <a:cubicBezTo>
                    <a:pt x="9276" y="8916"/>
                    <a:pt x="10061" y="5654"/>
                    <a:pt x="9061" y="3166"/>
                  </a:cubicBezTo>
                  <a:cubicBezTo>
                    <a:pt x="8286" y="1213"/>
                    <a:pt x="6513" y="1"/>
                    <a:pt x="4704" y="1"/>
                  </a:cubicBezTo>
                  <a:close/>
                </a:path>
              </a:pathLst>
            </a:custGeom>
            <a:solidFill>
              <a:schemeClr val="dk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2"/>
            <p:cNvSpPr/>
            <p:nvPr/>
          </p:nvSpPr>
          <p:spPr>
            <a:xfrm>
              <a:off x="3432850" y="2013400"/>
              <a:ext cx="275375" cy="231925"/>
            </a:xfrm>
            <a:custGeom>
              <a:rect b="b" l="l" r="r" t="t"/>
              <a:pathLst>
                <a:path extrusionOk="0" h="9277" w="11015">
                  <a:moveTo>
                    <a:pt x="4790" y="0"/>
                  </a:moveTo>
                  <a:cubicBezTo>
                    <a:pt x="3514" y="0"/>
                    <a:pt x="2301" y="516"/>
                    <a:pt x="1501" y="1527"/>
                  </a:cubicBezTo>
                  <a:cubicBezTo>
                    <a:pt x="1" y="3397"/>
                    <a:pt x="477" y="6290"/>
                    <a:pt x="2573" y="7957"/>
                  </a:cubicBezTo>
                  <a:cubicBezTo>
                    <a:pt x="3645" y="8810"/>
                    <a:pt x="5041" y="9276"/>
                    <a:pt x="6351" y="9276"/>
                  </a:cubicBezTo>
                  <a:cubicBezTo>
                    <a:pt x="7600" y="9276"/>
                    <a:pt x="8769" y="8851"/>
                    <a:pt x="9502" y="7933"/>
                  </a:cubicBezTo>
                  <a:cubicBezTo>
                    <a:pt x="11014" y="6064"/>
                    <a:pt x="10097" y="2849"/>
                    <a:pt x="8002" y="1158"/>
                  </a:cubicBezTo>
                  <a:cubicBezTo>
                    <a:pt x="7033" y="382"/>
                    <a:pt x="5888" y="0"/>
                    <a:pt x="4790" y="0"/>
                  </a:cubicBezTo>
                  <a:close/>
                </a:path>
              </a:pathLst>
            </a:custGeom>
            <a:solidFill>
              <a:schemeClr val="dk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2"/>
            <p:cNvSpPr/>
            <p:nvPr/>
          </p:nvSpPr>
          <p:spPr>
            <a:xfrm>
              <a:off x="4204675" y="1703325"/>
              <a:ext cx="233100" cy="255825"/>
            </a:xfrm>
            <a:custGeom>
              <a:rect b="b" l="l" r="r" t="t"/>
              <a:pathLst>
                <a:path extrusionOk="0" h="10233" w="9324">
                  <a:moveTo>
                    <a:pt x="4800" y="0"/>
                  </a:moveTo>
                  <a:cubicBezTo>
                    <a:pt x="2636" y="0"/>
                    <a:pt x="711" y="1815"/>
                    <a:pt x="358" y="4263"/>
                  </a:cubicBezTo>
                  <a:cubicBezTo>
                    <a:pt x="1" y="6930"/>
                    <a:pt x="1560" y="9870"/>
                    <a:pt x="3930" y="10204"/>
                  </a:cubicBezTo>
                  <a:cubicBezTo>
                    <a:pt x="4072" y="10223"/>
                    <a:pt x="4214" y="10232"/>
                    <a:pt x="4356" y="10232"/>
                  </a:cubicBezTo>
                  <a:cubicBezTo>
                    <a:pt x="6579" y="10232"/>
                    <a:pt x="8630" y="7926"/>
                    <a:pt x="8966" y="5429"/>
                  </a:cubicBezTo>
                  <a:cubicBezTo>
                    <a:pt x="9323" y="2762"/>
                    <a:pt x="7680" y="345"/>
                    <a:pt x="5323" y="36"/>
                  </a:cubicBezTo>
                  <a:cubicBezTo>
                    <a:pt x="5147" y="12"/>
                    <a:pt x="4973" y="0"/>
                    <a:pt x="4800" y="0"/>
                  </a:cubicBezTo>
                  <a:close/>
                </a:path>
              </a:pathLst>
            </a:custGeom>
            <a:solidFill>
              <a:schemeClr val="dk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2"/>
            <p:cNvSpPr/>
            <p:nvPr/>
          </p:nvSpPr>
          <p:spPr>
            <a:xfrm>
              <a:off x="3882925" y="1653700"/>
              <a:ext cx="251525" cy="251000"/>
            </a:xfrm>
            <a:custGeom>
              <a:rect b="b" l="l" r="r" t="t"/>
              <a:pathLst>
                <a:path extrusionOk="0" h="10040" w="10061">
                  <a:moveTo>
                    <a:pt x="4697" y="0"/>
                  </a:moveTo>
                  <a:cubicBezTo>
                    <a:pt x="4203" y="0"/>
                    <a:pt x="3706" y="91"/>
                    <a:pt x="3227" y="283"/>
                  </a:cubicBezTo>
                  <a:cubicBezTo>
                    <a:pt x="1000" y="1175"/>
                    <a:pt x="0" y="3914"/>
                    <a:pt x="1000" y="6402"/>
                  </a:cubicBezTo>
                  <a:cubicBezTo>
                    <a:pt x="1823" y="8459"/>
                    <a:pt x="3869" y="10040"/>
                    <a:pt x="5809" y="10040"/>
                  </a:cubicBezTo>
                  <a:cubicBezTo>
                    <a:pt x="6227" y="10040"/>
                    <a:pt x="6641" y="9966"/>
                    <a:pt x="7037" y="9808"/>
                  </a:cubicBezTo>
                  <a:cubicBezTo>
                    <a:pt x="9275" y="8915"/>
                    <a:pt x="10061" y="5652"/>
                    <a:pt x="9061" y="3176"/>
                  </a:cubicBezTo>
                  <a:cubicBezTo>
                    <a:pt x="8284" y="1221"/>
                    <a:pt x="6508" y="0"/>
                    <a:pt x="4697" y="0"/>
                  </a:cubicBezTo>
                  <a:close/>
                </a:path>
              </a:pathLst>
            </a:custGeom>
            <a:solidFill>
              <a:schemeClr val="dk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 name="Google Shape;265;p32"/>
          <p:cNvSpPr txBox="1"/>
          <p:nvPr>
            <p:ph type="title"/>
          </p:nvPr>
        </p:nvSpPr>
        <p:spPr>
          <a:xfrm>
            <a:off x="482800" y="360400"/>
            <a:ext cx="4025100" cy="120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Software Process Model</a:t>
            </a:r>
            <a:endParaRPr sz="3600"/>
          </a:p>
        </p:txBody>
      </p:sp>
      <p:sp>
        <p:nvSpPr>
          <p:cNvPr id="266" name="Google Shape;266;p32"/>
          <p:cNvSpPr txBox="1"/>
          <p:nvPr>
            <p:ph idx="1" type="body"/>
          </p:nvPr>
        </p:nvSpPr>
        <p:spPr>
          <a:xfrm>
            <a:off x="131050" y="1561600"/>
            <a:ext cx="4674000" cy="3389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lt2"/>
              </a:buClr>
              <a:buSzPts val="1500"/>
              <a:buChar char="➔"/>
            </a:pPr>
            <a:r>
              <a:rPr b="1" lang="en" sz="1500">
                <a:solidFill>
                  <a:schemeClr val="lt2"/>
                </a:solidFill>
              </a:rPr>
              <a:t>Spiral Model</a:t>
            </a:r>
            <a:endParaRPr b="1" sz="1500">
              <a:solidFill>
                <a:schemeClr val="lt2"/>
              </a:solidFill>
            </a:endParaRPr>
          </a:p>
          <a:p>
            <a:pPr indent="-323850" lvl="1" marL="628650" rtl="0" algn="l">
              <a:spcBef>
                <a:spcPts val="0"/>
              </a:spcBef>
              <a:spcAft>
                <a:spcPts val="0"/>
              </a:spcAft>
              <a:buClr>
                <a:schemeClr val="lt2"/>
              </a:buClr>
              <a:buSzPts val="1500"/>
              <a:buFont typeface="Be Vietnam Pro Medium"/>
              <a:buChar char="◆"/>
            </a:pPr>
            <a:r>
              <a:rPr lang="en" sz="1500">
                <a:solidFill>
                  <a:srgbClr val="000000"/>
                </a:solidFill>
                <a:latin typeface="Be Vietnam Pro Medium"/>
                <a:ea typeface="Be Vietnam Pro Medium"/>
                <a:cs typeface="Be Vietnam Pro Medium"/>
                <a:sym typeface="Be Vietnam Pro Medium"/>
              </a:rPr>
              <a:t>At the beginning stages of our project, the specific requirements are not yet known; allows us to understand, react, and adapt to changing requirements and risks.  </a:t>
            </a:r>
            <a:endParaRPr sz="1500">
              <a:solidFill>
                <a:srgbClr val="000000"/>
              </a:solidFill>
              <a:latin typeface="Be Vietnam Pro Medium"/>
              <a:ea typeface="Be Vietnam Pro Medium"/>
              <a:cs typeface="Be Vietnam Pro Medium"/>
              <a:sym typeface="Be Vietnam Pro Medium"/>
            </a:endParaRPr>
          </a:p>
          <a:p>
            <a:pPr indent="-323850" lvl="1" marL="628650" rtl="0" algn="l">
              <a:spcBef>
                <a:spcPts val="0"/>
              </a:spcBef>
              <a:spcAft>
                <a:spcPts val="0"/>
              </a:spcAft>
              <a:buClr>
                <a:schemeClr val="lt2"/>
              </a:buClr>
              <a:buSzPts val="1500"/>
              <a:buFont typeface="Be Vietnam Pro Medium"/>
              <a:buChar char="◆"/>
            </a:pPr>
            <a:r>
              <a:rPr lang="en" sz="1500">
                <a:solidFill>
                  <a:srgbClr val="000000"/>
                </a:solidFill>
                <a:latin typeface="Be Vietnam Pro Medium"/>
                <a:ea typeface="Be Vietnam Pro Medium"/>
                <a:cs typeface="Be Vietnam Pro Medium"/>
                <a:sym typeface="Be Vietnam Pro Medium"/>
              </a:rPr>
              <a:t>Most closely reflects how development progresses in the real world; as the group keeps iterating through multiple cycles, our project will progressively become more and more complete, building upon previous iterations.</a:t>
            </a:r>
            <a:endParaRPr sz="1500">
              <a:solidFill>
                <a:schemeClr val="lt2"/>
              </a:solidFill>
              <a:latin typeface="Be Vietnam Pro Medium"/>
              <a:ea typeface="Be Vietnam Pro Medium"/>
              <a:cs typeface="Be Vietnam Pro Medium"/>
              <a:sym typeface="Be Vietnam Pro Medium"/>
            </a:endParaRPr>
          </a:p>
        </p:txBody>
      </p:sp>
      <p:pic>
        <p:nvPicPr>
          <p:cNvPr id="267" name="Google Shape;267;p32"/>
          <p:cNvPicPr preferRelativeResize="0"/>
          <p:nvPr/>
        </p:nvPicPr>
        <p:blipFill>
          <a:blip r:embed="rId3">
            <a:alphaModFix/>
          </a:blip>
          <a:stretch>
            <a:fillRect/>
          </a:stretch>
        </p:blipFill>
        <p:spPr>
          <a:xfrm>
            <a:off x="4980500" y="1055275"/>
            <a:ext cx="3923274" cy="3269400"/>
          </a:xfrm>
          <a:prstGeom prst="rect">
            <a:avLst/>
          </a:prstGeom>
          <a:noFill/>
          <a:ln cap="flat" cmpd="sng" w="38100">
            <a:solidFill>
              <a:schemeClr val="lt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1" name="Shape 271"/>
        <p:cNvGrpSpPr/>
        <p:nvPr/>
      </p:nvGrpSpPr>
      <p:grpSpPr>
        <a:xfrm>
          <a:off x="0" y="0"/>
          <a:ext cx="0" cy="0"/>
          <a:chOff x="0" y="0"/>
          <a:chExt cx="0" cy="0"/>
        </a:xfrm>
      </p:grpSpPr>
      <p:sp>
        <p:nvSpPr>
          <p:cNvPr id="272" name="Google Shape;272;p33"/>
          <p:cNvSpPr txBox="1"/>
          <p:nvPr>
            <p:ph type="title"/>
          </p:nvPr>
        </p:nvSpPr>
        <p:spPr>
          <a:xfrm>
            <a:off x="483750" y="639475"/>
            <a:ext cx="8749200" cy="56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Functional Software Requirements</a:t>
            </a:r>
            <a:endParaRPr sz="3000"/>
          </a:p>
        </p:txBody>
      </p:sp>
      <p:graphicFrame>
        <p:nvGraphicFramePr>
          <p:cNvPr id="273" name="Google Shape;273;p33"/>
          <p:cNvGraphicFramePr/>
          <p:nvPr/>
        </p:nvGraphicFramePr>
        <p:xfrm>
          <a:off x="549150" y="2029075"/>
          <a:ext cx="3000000" cy="3000000"/>
        </p:xfrm>
        <a:graphic>
          <a:graphicData uri="http://schemas.openxmlformats.org/drawingml/2006/table">
            <a:tbl>
              <a:tblPr>
                <a:noFill/>
                <a:tableStyleId>{BF512C25-AE73-47A9-B116-41A4F0D07194}</a:tableStyleId>
              </a:tblPr>
              <a:tblGrid>
                <a:gridCol w="7573200"/>
              </a:tblGrid>
              <a:tr h="439400">
                <a:tc>
                  <a:txBody>
                    <a:bodyPr/>
                    <a:lstStyle/>
                    <a:p>
                      <a:pPr indent="0" lvl="0" marL="0" marR="0" rtl="0" algn="l">
                        <a:lnSpc>
                          <a:spcPct val="100000"/>
                        </a:lnSpc>
                        <a:spcBef>
                          <a:spcPts val="0"/>
                        </a:spcBef>
                        <a:spcAft>
                          <a:spcPts val="1600"/>
                        </a:spcAft>
                        <a:buNone/>
                      </a:pPr>
                      <a:r>
                        <a:rPr lang="en" sz="1200">
                          <a:solidFill>
                            <a:schemeClr val="accent6"/>
                          </a:solidFill>
                          <a:latin typeface="Be Vietnam Pro SemiBold"/>
                          <a:ea typeface="Be Vietnam Pro SemiBold"/>
                          <a:cs typeface="Be Vietnam Pro SemiBold"/>
                          <a:sym typeface="Be Vietnam Pro SemiBold"/>
                        </a:rPr>
                        <a:t>Create a profile for themselves or their pets, containing relevant information about them</a:t>
                      </a:r>
                      <a:endParaRPr sz="900">
                        <a:solidFill>
                          <a:schemeClr val="accent6"/>
                        </a:solidFill>
                        <a:latin typeface="Be Vietnam Pro SemiBold"/>
                        <a:ea typeface="Be Vietnam Pro SemiBold"/>
                        <a:cs typeface="Be Vietnam Pro SemiBold"/>
                        <a:sym typeface="Be Vietnam Pro SemiBold"/>
                      </a:endParaRPr>
                    </a:p>
                  </a:txBody>
                  <a:tcPr marT="91425" marB="91425" marR="91425" marL="91425">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solidFill>
                      <a:schemeClr val="accent1"/>
                    </a:solidFill>
                  </a:tcPr>
                </a:tc>
              </a:tr>
              <a:tr h="365725">
                <a:tc>
                  <a:txBody>
                    <a:bodyPr/>
                    <a:lstStyle/>
                    <a:p>
                      <a:pPr indent="0" lvl="0" marL="0" rtl="0" algn="l">
                        <a:spcBef>
                          <a:spcPts val="0"/>
                        </a:spcBef>
                        <a:spcAft>
                          <a:spcPts val="1600"/>
                        </a:spcAft>
                        <a:buNone/>
                      </a:pPr>
                      <a:r>
                        <a:rPr lang="en" sz="1200">
                          <a:solidFill>
                            <a:schemeClr val="accent6"/>
                          </a:solidFill>
                          <a:latin typeface="Be Vietnam Pro SemiBold"/>
                          <a:ea typeface="Be Vietnam Pro SemiBold"/>
                          <a:cs typeface="Be Vietnam Pro SemiBold"/>
                          <a:sym typeface="Be Vietnam Pro SemiBold"/>
                        </a:rPr>
                        <a:t>Message any other user they ‘match’ with</a:t>
                      </a:r>
                      <a:endParaRPr sz="900">
                        <a:solidFill>
                          <a:schemeClr val="accent6"/>
                        </a:solidFill>
                        <a:latin typeface="Be Vietnam Pro SemiBold"/>
                        <a:ea typeface="Be Vietnam Pro SemiBold"/>
                        <a:cs typeface="Be Vietnam Pro SemiBold"/>
                        <a:sym typeface="Be Vietnam Pro SemiBold"/>
                      </a:endParaRPr>
                    </a:p>
                  </a:txBody>
                  <a:tcPr marT="91425" marB="91425" marR="91425" marL="91425">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solidFill>
                      <a:schemeClr val="accent1"/>
                    </a:solidFill>
                  </a:tcPr>
                </a:tc>
              </a:tr>
              <a:tr h="395700">
                <a:tc>
                  <a:txBody>
                    <a:bodyPr/>
                    <a:lstStyle/>
                    <a:p>
                      <a:pPr indent="0" lvl="0" marL="0" rtl="0" algn="l">
                        <a:spcBef>
                          <a:spcPts val="0"/>
                        </a:spcBef>
                        <a:spcAft>
                          <a:spcPts val="1600"/>
                        </a:spcAft>
                        <a:buNone/>
                      </a:pPr>
                      <a:r>
                        <a:rPr lang="en" sz="1200">
                          <a:solidFill>
                            <a:schemeClr val="accent6"/>
                          </a:solidFill>
                          <a:latin typeface="Be Vietnam Pro SemiBold"/>
                          <a:ea typeface="Be Vietnam Pro SemiBold"/>
                          <a:cs typeface="Be Vietnam Pro SemiBold"/>
                          <a:sym typeface="Be Vietnam Pro SemiBold"/>
                        </a:rPr>
                        <a:t>Select requirements in order to specify what qualities they wish to look for in their ideal match</a:t>
                      </a:r>
                      <a:endParaRPr sz="900">
                        <a:solidFill>
                          <a:schemeClr val="accent6"/>
                        </a:solidFill>
                        <a:latin typeface="Be Vietnam Pro SemiBold"/>
                        <a:ea typeface="Be Vietnam Pro SemiBold"/>
                        <a:cs typeface="Be Vietnam Pro SemiBold"/>
                        <a:sym typeface="Be Vietnam Pro SemiBold"/>
                      </a:endParaRPr>
                    </a:p>
                  </a:txBody>
                  <a:tcPr marT="91425" marB="91425" marR="91425" marL="91425">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solidFill>
                      <a:schemeClr val="accent1"/>
                    </a:solidFill>
                  </a:tcPr>
                </a:tc>
              </a:tr>
              <a:tr h="373875">
                <a:tc>
                  <a:txBody>
                    <a:bodyPr/>
                    <a:lstStyle/>
                    <a:p>
                      <a:pPr indent="0" lvl="0" marL="0" rtl="0" algn="l">
                        <a:spcBef>
                          <a:spcPts val="0"/>
                        </a:spcBef>
                        <a:spcAft>
                          <a:spcPts val="0"/>
                        </a:spcAft>
                        <a:buNone/>
                      </a:pPr>
                      <a:r>
                        <a:rPr lang="en" sz="1200">
                          <a:solidFill>
                            <a:schemeClr val="accent6"/>
                          </a:solidFill>
                          <a:latin typeface="Be Vietnam Pro SemiBold"/>
                          <a:ea typeface="Be Vietnam Pro SemiBold"/>
                          <a:cs typeface="Be Vietnam Pro SemiBold"/>
                          <a:sym typeface="Be Vietnam Pro SemiBold"/>
                        </a:rPr>
                        <a:t>Browse other users which match their requirement, and view these other users’ profiles</a:t>
                      </a:r>
                      <a:endParaRPr sz="900">
                        <a:solidFill>
                          <a:schemeClr val="accent6"/>
                        </a:solidFill>
                        <a:latin typeface="Be Vietnam Pro SemiBold"/>
                        <a:ea typeface="Be Vietnam Pro SemiBold"/>
                        <a:cs typeface="Be Vietnam Pro SemiBold"/>
                        <a:sym typeface="Be Vietnam Pro SemiBold"/>
                      </a:endParaRPr>
                    </a:p>
                  </a:txBody>
                  <a:tcPr marT="91425" marB="91425" marR="91425" marL="91425">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solidFill>
                      <a:schemeClr val="accent1"/>
                    </a:solidFill>
                  </a:tcPr>
                </a:tc>
              </a:tr>
              <a:tr h="417575">
                <a:tc>
                  <a:txBody>
                    <a:bodyPr/>
                    <a:lstStyle/>
                    <a:p>
                      <a:pPr indent="0" lvl="0" marL="0" rtl="0" algn="l">
                        <a:spcBef>
                          <a:spcPts val="0"/>
                        </a:spcBef>
                        <a:spcAft>
                          <a:spcPts val="1600"/>
                        </a:spcAft>
                        <a:buNone/>
                      </a:pPr>
                      <a:r>
                        <a:rPr lang="en" sz="1200">
                          <a:solidFill>
                            <a:schemeClr val="accent6"/>
                          </a:solidFill>
                          <a:latin typeface="Be Vietnam Pro SemiBold"/>
                          <a:ea typeface="Be Vietnam Pro SemiBold"/>
                          <a:cs typeface="Be Vietnam Pro SemiBold"/>
                          <a:sym typeface="Be Vietnam Pro SemiBold"/>
                        </a:rPr>
                        <a:t>‘Swipe left’ to reject a candidate, or ‘swipe right’ to accept a candidate</a:t>
                      </a:r>
                      <a:endParaRPr sz="1200">
                        <a:solidFill>
                          <a:schemeClr val="accent6"/>
                        </a:solidFill>
                        <a:latin typeface="Be Vietnam Pro SemiBold"/>
                        <a:ea typeface="Be Vietnam Pro SemiBold"/>
                        <a:cs typeface="Be Vietnam Pro SemiBold"/>
                        <a:sym typeface="Be Vietnam Pro SemiBold"/>
                      </a:endParaRPr>
                    </a:p>
                  </a:txBody>
                  <a:tcPr marT="91425" marB="91425" marR="91425" marL="91425">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solidFill>
                      <a:schemeClr val="accent1"/>
                    </a:solidFill>
                  </a:tcPr>
                </a:tc>
              </a:tr>
              <a:tr h="406625">
                <a:tc>
                  <a:txBody>
                    <a:bodyPr/>
                    <a:lstStyle/>
                    <a:p>
                      <a:pPr indent="0" lvl="0" marL="0" rtl="0" algn="l">
                        <a:spcBef>
                          <a:spcPts val="0"/>
                        </a:spcBef>
                        <a:spcAft>
                          <a:spcPts val="1600"/>
                        </a:spcAft>
                        <a:buNone/>
                      </a:pPr>
                      <a:r>
                        <a:rPr lang="en" sz="1200">
                          <a:solidFill>
                            <a:schemeClr val="accent6"/>
                          </a:solidFill>
                          <a:latin typeface="Be Vietnam Pro SemiBold"/>
                          <a:ea typeface="Be Vietnam Pro SemiBold"/>
                          <a:cs typeface="Be Vietnam Pro SemiBold"/>
                          <a:sym typeface="Be Vietnam Pro SemiBold"/>
                        </a:rPr>
                        <a:t>View other users who ‘swiped right’ on them, view their profile, and swipe back in return</a:t>
                      </a:r>
                      <a:endParaRPr sz="900">
                        <a:solidFill>
                          <a:schemeClr val="accent6"/>
                        </a:solidFill>
                        <a:latin typeface="Be Vietnam Pro SemiBold"/>
                        <a:ea typeface="Be Vietnam Pro SemiBold"/>
                        <a:cs typeface="Be Vietnam Pro SemiBold"/>
                        <a:sym typeface="Be Vietnam Pro SemiBold"/>
                      </a:endParaRPr>
                    </a:p>
                  </a:txBody>
                  <a:tcPr marT="91425" marB="91425" marR="91425" marL="91425">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solidFill>
                      <a:schemeClr val="accent1"/>
                    </a:solidFill>
                  </a:tcPr>
                </a:tc>
              </a:tr>
            </a:tbl>
          </a:graphicData>
        </a:graphic>
      </p:graphicFrame>
      <p:sp>
        <p:nvSpPr>
          <p:cNvPr id="274" name="Google Shape;274;p33"/>
          <p:cNvSpPr txBox="1"/>
          <p:nvPr/>
        </p:nvSpPr>
        <p:spPr>
          <a:xfrm>
            <a:off x="483750" y="1378963"/>
            <a:ext cx="7704000" cy="4797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None/>
            </a:pPr>
            <a:r>
              <a:rPr b="1" lang="en" sz="1800">
                <a:solidFill>
                  <a:schemeClr val="lt2"/>
                </a:solidFill>
                <a:latin typeface="Be Vietnam Pro"/>
                <a:ea typeface="Be Vietnam Pro"/>
                <a:cs typeface="Be Vietnam Pro"/>
                <a:sym typeface="Be Vietnam Pro"/>
              </a:rPr>
              <a:t>A user shall be able to:</a:t>
            </a:r>
            <a:endParaRPr sz="1800">
              <a:solidFill>
                <a:schemeClr val="lt2"/>
              </a:solidFill>
              <a:latin typeface="Be Vietnam Pro"/>
              <a:ea typeface="Be Vietnam Pro"/>
              <a:cs typeface="Be Vietnam Pro"/>
              <a:sym typeface="Be Vietnam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8" name="Shape 278"/>
        <p:cNvGrpSpPr/>
        <p:nvPr/>
      </p:nvGrpSpPr>
      <p:grpSpPr>
        <a:xfrm>
          <a:off x="0" y="0"/>
          <a:ext cx="0" cy="0"/>
          <a:chOff x="0" y="0"/>
          <a:chExt cx="0" cy="0"/>
        </a:xfrm>
      </p:grpSpPr>
      <p:sp>
        <p:nvSpPr>
          <p:cNvPr id="279" name="Google Shape;279;p34"/>
          <p:cNvSpPr txBox="1"/>
          <p:nvPr>
            <p:ph type="title"/>
          </p:nvPr>
        </p:nvSpPr>
        <p:spPr>
          <a:xfrm>
            <a:off x="274875" y="301000"/>
            <a:ext cx="8405400" cy="56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Non-functional </a:t>
            </a:r>
            <a:r>
              <a:rPr lang="en" sz="2800"/>
              <a:t>Software Requirements</a:t>
            </a:r>
            <a:endParaRPr sz="2800"/>
          </a:p>
        </p:txBody>
      </p:sp>
      <p:graphicFrame>
        <p:nvGraphicFramePr>
          <p:cNvPr id="280" name="Google Shape;280;p34"/>
          <p:cNvGraphicFramePr/>
          <p:nvPr/>
        </p:nvGraphicFramePr>
        <p:xfrm>
          <a:off x="329475" y="1017821"/>
          <a:ext cx="3000000" cy="3000000"/>
        </p:xfrm>
        <a:graphic>
          <a:graphicData uri="http://schemas.openxmlformats.org/drawingml/2006/table">
            <a:tbl>
              <a:tblPr>
                <a:noFill/>
                <a:tableStyleId>{BF512C25-AE73-47A9-B116-41A4F0D07194}</a:tableStyleId>
              </a:tblPr>
              <a:tblGrid>
                <a:gridCol w="1367250"/>
                <a:gridCol w="7117800"/>
              </a:tblGrid>
              <a:tr h="518125">
                <a:tc>
                  <a:txBody>
                    <a:bodyPr/>
                    <a:lstStyle/>
                    <a:p>
                      <a:pPr indent="0" lvl="0" marL="0" marR="0" rtl="0" algn="l">
                        <a:lnSpc>
                          <a:spcPct val="100000"/>
                        </a:lnSpc>
                        <a:spcBef>
                          <a:spcPts val="0"/>
                        </a:spcBef>
                        <a:spcAft>
                          <a:spcPts val="1600"/>
                        </a:spcAft>
                        <a:buNone/>
                      </a:pPr>
                      <a:r>
                        <a:rPr b="1" lang="en" sz="1000">
                          <a:solidFill>
                            <a:srgbClr val="F2F2F2"/>
                          </a:solidFill>
                          <a:latin typeface="Be Vietnam Pro"/>
                          <a:ea typeface="Be Vietnam Pro"/>
                          <a:cs typeface="Be Vietnam Pro"/>
                          <a:sym typeface="Be Vietnam Pro"/>
                        </a:rPr>
                        <a:t>Usability</a:t>
                      </a:r>
                      <a:endParaRPr b="1" sz="1000">
                        <a:solidFill>
                          <a:srgbClr val="F2F2F2"/>
                        </a:solidFill>
                        <a:latin typeface="Be Vietnam Pro"/>
                        <a:ea typeface="Be Vietnam Pro"/>
                        <a:cs typeface="Be Vietnam Pro"/>
                        <a:sym typeface="Be Vietnam Pro"/>
                      </a:endParaRPr>
                    </a:p>
                  </a:txBody>
                  <a:tcPr marT="91425" marB="91425" marR="91425" marL="91425">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1600"/>
                        </a:spcAft>
                        <a:buNone/>
                      </a:pPr>
                      <a:r>
                        <a:rPr lang="en" sz="1000">
                          <a:solidFill>
                            <a:srgbClr val="F2F2F2"/>
                          </a:solidFill>
                          <a:latin typeface="Be Vietnam Pro Medium"/>
                          <a:ea typeface="Be Vietnam Pro Medium"/>
                          <a:cs typeface="Be Vietnam Pro Medium"/>
                          <a:sym typeface="Be Vietnam Pro Medium"/>
                        </a:rPr>
                        <a:t>The ‘swiping’ system shall be explained after the user creates their profile such that users are not confused on how the app’s primary system, the matching system, works</a:t>
                      </a:r>
                      <a:endParaRPr sz="1000">
                        <a:solidFill>
                          <a:srgbClr val="F2F2F2"/>
                        </a:solidFill>
                        <a:latin typeface="Be Vietnam Pro Medium"/>
                        <a:ea typeface="Be Vietnam Pro Medium"/>
                        <a:cs typeface="Be Vietnam Pro Medium"/>
                        <a:sym typeface="Be Vietnam Pro Medium"/>
                      </a:endParaRPr>
                    </a:p>
                  </a:txBody>
                  <a:tcPr marT="91425" marB="91425" marR="91425" marL="91425">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solidFill>
                      <a:schemeClr val="accent1"/>
                    </a:solidFill>
                  </a:tcPr>
                </a:tc>
              </a:tr>
              <a:tr h="350500">
                <a:tc>
                  <a:txBody>
                    <a:bodyPr/>
                    <a:lstStyle/>
                    <a:p>
                      <a:pPr indent="0" lvl="0" marL="0" rtl="0" algn="l">
                        <a:spcBef>
                          <a:spcPts val="0"/>
                        </a:spcBef>
                        <a:spcAft>
                          <a:spcPts val="1600"/>
                        </a:spcAft>
                        <a:buNone/>
                      </a:pPr>
                      <a:r>
                        <a:rPr b="1" lang="en" sz="1000">
                          <a:solidFill>
                            <a:srgbClr val="F2F2F2"/>
                          </a:solidFill>
                          <a:latin typeface="Be Vietnam Pro"/>
                          <a:ea typeface="Be Vietnam Pro"/>
                          <a:cs typeface="Be Vietnam Pro"/>
                          <a:sym typeface="Be Vietnam Pro"/>
                        </a:rPr>
                        <a:t>Space </a:t>
                      </a:r>
                      <a:endParaRPr b="1" sz="1000">
                        <a:solidFill>
                          <a:srgbClr val="F2F2F2"/>
                        </a:solidFill>
                        <a:latin typeface="Be Vietnam Pro"/>
                        <a:ea typeface="Be Vietnam Pro"/>
                        <a:cs typeface="Be Vietnam Pro"/>
                        <a:sym typeface="Be Vietnam Pro"/>
                      </a:endParaRPr>
                    </a:p>
                  </a:txBody>
                  <a:tcPr marT="91425" marB="91425" marR="91425" marL="91425">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1600"/>
                        </a:spcAft>
                        <a:buNone/>
                      </a:pPr>
                      <a:r>
                        <a:rPr lang="en" sz="1000">
                          <a:solidFill>
                            <a:srgbClr val="F2F2F2"/>
                          </a:solidFill>
                          <a:latin typeface="Be Vietnam Pro Medium"/>
                          <a:ea typeface="Be Vietnam Pro Medium"/>
                          <a:cs typeface="Be Vietnam Pro Medium"/>
                          <a:sym typeface="Be Vietnam Pro Medium"/>
                        </a:rPr>
                        <a:t>The application shall not take up more than 1GB of space</a:t>
                      </a:r>
                      <a:endParaRPr sz="1000">
                        <a:solidFill>
                          <a:srgbClr val="F2F2F2"/>
                        </a:solidFill>
                        <a:latin typeface="Be Vietnam Pro Medium"/>
                        <a:ea typeface="Be Vietnam Pro Medium"/>
                        <a:cs typeface="Be Vietnam Pro Medium"/>
                        <a:sym typeface="Be Vietnam Pro Medium"/>
                      </a:endParaRPr>
                    </a:p>
                  </a:txBody>
                  <a:tcPr marT="91425" marB="91425" marR="91425" marL="91425">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solidFill>
                      <a:schemeClr val="accent1"/>
                    </a:solidFill>
                  </a:tcPr>
                </a:tc>
              </a:tr>
              <a:tr h="365250">
                <a:tc>
                  <a:txBody>
                    <a:bodyPr/>
                    <a:lstStyle/>
                    <a:p>
                      <a:pPr indent="0" lvl="0" marL="0" rtl="0" algn="l">
                        <a:spcBef>
                          <a:spcPts val="0"/>
                        </a:spcBef>
                        <a:spcAft>
                          <a:spcPts val="1600"/>
                        </a:spcAft>
                        <a:buNone/>
                      </a:pPr>
                      <a:r>
                        <a:rPr b="1" lang="en" sz="1000">
                          <a:solidFill>
                            <a:srgbClr val="F2F2F2"/>
                          </a:solidFill>
                          <a:latin typeface="Be Vietnam Pro"/>
                          <a:ea typeface="Be Vietnam Pro"/>
                          <a:cs typeface="Be Vietnam Pro"/>
                          <a:sym typeface="Be Vietnam Pro"/>
                        </a:rPr>
                        <a:t>Dependability</a:t>
                      </a:r>
                      <a:endParaRPr b="1" sz="1000">
                        <a:solidFill>
                          <a:srgbClr val="F2F2F2"/>
                        </a:solidFill>
                        <a:latin typeface="Be Vietnam Pro"/>
                        <a:ea typeface="Be Vietnam Pro"/>
                        <a:cs typeface="Be Vietnam Pro"/>
                        <a:sym typeface="Be Vietnam Pro"/>
                      </a:endParaRPr>
                    </a:p>
                  </a:txBody>
                  <a:tcPr marT="91425" marB="91425" marR="91425" marL="91425">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1600"/>
                        </a:spcAft>
                        <a:buNone/>
                      </a:pPr>
                      <a:r>
                        <a:rPr lang="en" sz="900">
                          <a:solidFill>
                            <a:srgbClr val="F2F2F2"/>
                          </a:solidFill>
                          <a:latin typeface="Be Vietnam Pro Medium"/>
                          <a:ea typeface="Be Vietnam Pro Medium"/>
                          <a:cs typeface="Be Vietnam Pro Medium"/>
                          <a:sym typeface="Be Vietnam Pro Medium"/>
                        </a:rPr>
                        <a:t>The software development team shall continuously monitor the application to fix all bugs or errors as soon as possible.</a:t>
                      </a:r>
                      <a:endParaRPr sz="900">
                        <a:solidFill>
                          <a:srgbClr val="F2F2F2"/>
                        </a:solidFill>
                        <a:latin typeface="Be Vietnam Pro Medium"/>
                        <a:ea typeface="Be Vietnam Pro Medium"/>
                        <a:cs typeface="Be Vietnam Pro Medium"/>
                        <a:sym typeface="Be Vietnam Pro Medium"/>
                      </a:endParaRPr>
                    </a:p>
                  </a:txBody>
                  <a:tcPr marT="91425" marB="91425" marR="91425" marL="91425">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solidFill>
                      <a:schemeClr val="accent1"/>
                    </a:solidFill>
                  </a:tcPr>
                </a:tc>
              </a:tr>
              <a:tr h="350500">
                <a:tc>
                  <a:txBody>
                    <a:bodyPr/>
                    <a:lstStyle/>
                    <a:p>
                      <a:pPr indent="0" lvl="0" marL="0" rtl="0" algn="l">
                        <a:spcBef>
                          <a:spcPts val="0"/>
                        </a:spcBef>
                        <a:spcAft>
                          <a:spcPts val="0"/>
                        </a:spcAft>
                        <a:buNone/>
                      </a:pPr>
                      <a:r>
                        <a:rPr b="1" lang="en" sz="1000">
                          <a:solidFill>
                            <a:srgbClr val="F2F2F2"/>
                          </a:solidFill>
                          <a:latin typeface="Be Vietnam Pro"/>
                          <a:ea typeface="Be Vietnam Pro"/>
                          <a:cs typeface="Be Vietnam Pro"/>
                          <a:sym typeface="Be Vietnam Pro"/>
                        </a:rPr>
                        <a:t>Security</a:t>
                      </a:r>
                      <a:endParaRPr b="1" sz="1000">
                        <a:solidFill>
                          <a:srgbClr val="F2F2F2"/>
                        </a:solidFill>
                        <a:latin typeface="Be Vietnam Pro"/>
                        <a:ea typeface="Be Vietnam Pro"/>
                        <a:cs typeface="Be Vietnam Pro"/>
                        <a:sym typeface="Be Vietnam Pro"/>
                      </a:endParaRPr>
                    </a:p>
                  </a:txBody>
                  <a:tcPr marT="91425" marB="91425" marR="91425" marL="91425">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000">
                          <a:solidFill>
                            <a:srgbClr val="F2F2F2"/>
                          </a:solidFill>
                          <a:latin typeface="Be Vietnam Pro Medium"/>
                          <a:ea typeface="Be Vietnam Pro Medium"/>
                          <a:cs typeface="Be Vietnam Pro Medium"/>
                          <a:sym typeface="Be Vietnam Pro Medium"/>
                        </a:rPr>
                        <a:t>The application will store passwords in a secure location to avoid access by hostile entities</a:t>
                      </a:r>
                      <a:endParaRPr sz="1000">
                        <a:solidFill>
                          <a:srgbClr val="F2F2F2"/>
                        </a:solidFill>
                        <a:latin typeface="Be Vietnam Pro Medium"/>
                        <a:ea typeface="Be Vietnam Pro Medium"/>
                        <a:cs typeface="Be Vietnam Pro Medium"/>
                        <a:sym typeface="Be Vietnam Pro Medium"/>
                      </a:endParaRPr>
                    </a:p>
                  </a:txBody>
                  <a:tcPr marT="91425" marB="91425" marR="91425" marL="91425">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solidFill>
                      <a:schemeClr val="accent1"/>
                    </a:solidFill>
                  </a:tcPr>
                </a:tc>
              </a:tr>
              <a:tr h="457175">
                <a:tc>
                  <a:txBody>
                    <a:bodyPr/>
                    <a:lstStyle/>
                    <a:p>
                      <a:pPr indent="0" lvl="0" marL="0" rtl="0" algn="l">
                        <a:spcBef>
                          <a:spcPts val="0"/>
                        </a:spcBef>
                        <a:spcAft>
                          <a:spcPts val="1600"/>
                        </a:spcAft>
                        <a:buNone/>
                      </a:pPr>
                      <a:r>
                        <a:rPr b="1" lang="en" sz="1000">
                          <a:solidFill>
                            <a:srgbClr val="F2F2F2"/>
                          </a:solidFill>
                          <a:latin typeface="Be Vietnam Pro"/>
                          <a:ea typeface="Be Vietnam Pro"/>
                          <a:cs typeface="Be Vietnam Pro"/>
                          <a:sym typeface="Be Vietnam Pro"/>
                        </a:rPr>
                        <a:t>Environmental</a:t>
                      </a:r>
                      <a:endParaRPr b="1" sz="1000">
                        <a:solidFill>
                          <a:srgbClr val="F2F2F2"/>
                        </a:solidFill>
                        <a:latin typeface="Be Vietnam Pro"/>
                        <a:ea typeface="Be Vietnam Pro"/>
                        <a:cs typeface="Be Vietnam Pro"/>
                        <a:sym typeface="Be Vietnam Pro"/>
                      </a:endParaRPr>
                    </a:p>
                  </a:txBody>
                  <a:tcPr marT="91425" marB="91425" marR="91425" marL="91425">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000">
                          <a:solidFill>
                            <a:srgbClr val="F2F2F2"/>
                          </a:solidFill>
                          <a:latin typeface="Be Vietnam Pro Medium"/>
                          <a:ea typeface="Be Vietnam Pro Medium"/>
                          <a:cs typeface="Be Vietnam Pro Medium"/>
                          <a:sym typeface="Be Vietnam Pro Medium"/>
                        </a:rPr>
                        <a:t>The app must take weather into account when determining adoption dates and types. It should keep an eye out for where a pet will be rehomed (eg. it should warn that a Husky should not live in a hot area)</a:t>
                      </a:r>
                      <a:endParaRPr sz="1000">
                        <a:solidFill>
                          <a:srgbClr val="F2F2F2"/>
                        </a:solidFill>
                        <a:latin typeface="Be Vietnam Pro Medium"/>
                        <a:ea typeface="Be Vietnam Pro Medium"/>
                        <a:cs typeface="Be Vietnam Pro Medium"/>
                        <a:sym typeface="Be Vietnam Pro Medium"/>
                      </a:endParaRPr>
                    </a:p>
                  </a:txBody>
                  <a:tcPr marT="91425" marB="91425" marR="91425" marL="91425">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solidFill>
                      <a:schemeClr val="accent1"/>
                    </a:solidFill>
                  </a:tcPr>
                </a:tc>
              </a:tr>
              <a:tr h="377450">
                <a:tc>
                  <a:txBody>
                    <a:bodyPr/>
                    <a:lstStyle/>
                    <a:p>
                      <a:pPr indent="0" lvl="0" marL="0" rtl="0" algn="l">
                        <a:spcBef>
                          <a:spcPts val="0"/>
                        </a:spcBef>
                        <a:spcAft>
                          <a:spcPts val="1600"/>
                        </a:spcAft>
                        <a:buNone/>
                      </a:pPr>
                      <a:r>
                        <a:rPr b="1" lang="en" sz="1000">
                          <a:solidFill>
                            <a:srgbClr val="F2F2F2"/>
                          </a:solidFill>
                          <a:latin typeface="Be Vietnam Pro"/>
                          <a:ea typeface="Be Vietnam Pro"/>
                          <a:cs typeface="Be Vietnam Pro"/>
                          <a:sym typeface="Be Vietnam Pro"/>
                        </a:rPr>
                        <a:t>Operational</a:t>
                      </a:r>
                      <a:endParaRPr b="1" sz="1000">
                        <a:solidFill>
                          <a:srgbClr val="F2F2F2"/>
                        </a:solidFill>
                        <a:latin typeface="Be Vietnam Pro"/>
                        <a:ea typeface="Be Vietnam Pro"/>
                        <a:cs typeface="Be Vietnam Pro"/>
                        <a:sym typeface="Be Vietnam Pro"/>
                      </a:endParaRPr>
                    </a:p>
                  </a:txBody>
                  <a:tcPr marT="91425" marB="91425" marR="91425" marL="91425">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1600"/>
                        </a:spcAft>
                        <a:buNone/>
                      </a:pPr>
                      <a:r>
                        <a:rPr lang="en" sz="1000">
                          <a:solidFill>
                            <a:srgbClr val="F2F2F2"/>
                          </a:solidFill>
                          <a:latin typeface="Be Vietnam Pro Medium"/>
                          <a:ea typeface="Be Vietnam Pro Medium"/>
                          <a:cs typeface="Be Vietnam Pro Medium"/>
                          <a:sym typeface="Be Vietnam Pro Medium"/>
                        </a:rPr>
                        <a:t>The application must be able to perform all actions requested by the user</a:t>
                      </a:r>
                      <a:endParaRPr sz="1000">
                        <a:solidFill>
                          <a:srgbClr val="F2F2F2"/>
                        </a:solidFill>
                        <a:latin typeface="Be Vietnam Pro Medium"/>
                        <a:ea typeface="Be Vietnam Pro Medium"/>
                        <a:cs typeface="Be Vietnam Pro Medium"/>
                        <a:sym typeface="Be Vietnam Pro Medium"/>
                      </a:endParaRPr>
                    </a:p>
                  </a:txBody>
                  <a:tcPr marT="91425" marB="91425" marR="91425" marL="91425">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solidFill>
                      <a:schemeClr val="accent1"/>
                    </a:solidFill>
                  </a:tcPr>
                </a:tc>
              </a:tr>
              <a:tr h="543275">
                <a:tc>
                  <a:txBody>
                    <a:bodyPr/>
                    <a:lstStyle/>
                    <a:p>
                      <a:pPr indent="0" lvl="0" marL="0" rtl="0" algn="l">
                        <a:spcBef>
                          <a:spcPts val="0"/>
                        </a:spcBef>
                        <a:spcAft>
                          <a:spcPts val="1600"/>
                        </a:spcAft>
                        <a:buNone/>
                      </a:pPr>
                      <a:r>
                        <a:rPr b="1" lang="en" sz="1000">
                          <a:solidFill>
                            <a:srgbClr val="F2F2F2"/>
                          </a:solidFill>
                          <a:latin typeface="Be Vietnam Pro"/>
                          <a:ea typeface="Be Vietnam Pro"/>
                          <a:cs typeface="Be Vietnam Pro"/>
                          <a:sym typeface="Be Vietnam Pro"/>
                        </a:rPr>
                        <a:t>Development</a:t>
                      </a:r>
                      <a:endParaRPr b="1" sz="1000">
                        <a:solidFill>
                          <a:srgbClr val="F2F2F2"/>
                        </a:solidFill>
                        <a:latin typeface="Be Vietnam Pro"/>
                        <a:ea typeface="Be Vietnam Pro"/>
                        <a:cs typeface="Be Vietnam Pro"/>
                        <a:sym typeface="Be Vietnam Pro"/>
                      </a:endParaRPr>
                    </a:p>
                  </a:txBody>
                  <a:tcPr marT="91425" marB="91425" marR="91425" marL="91425">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lang="en" sz="1000">
                          <a:solidFill>
                            <a:srgbClr val="F2F2F2"/>
                          </a:solidFill>
                          <a:latin typeface="Be Vietnam Pro Medium"/>
                          <a:ea typeface="Be Vietnam Pro Medium"/>
                          <a:cs typeface="Be Vietnam Pro Medium"/>
                          <a:sym typeface="Be Vietnam Pro Medium"/>
                        </a:rPr>
                        <a:t>The software must be programmed in a high-level programming language and implement a database management system such as SQL</a:t>
                      </a:r>
                      <a:endParaRPr sz="1000">
                        <a:solidFill>
                          <a:srgbClr val="F2F2F2"/>
                        </a:solidFill>
                        <a:latin typeface="Be Vietnam Pro Medium"/>
                        <a:ea typeface="Be Vietnam Pro Medium"/>
                        <a:cs typeface="Be Vietnam Pro Medium"/>
                        <a:sym typeface="Be Vietnam Pro Medium"/>
                      </a:endParaRPr>
                    </a:p>
                  </a:txBody>
                  <a:tcPr marT="91425" marB="91425" marR="91425" marL="91425">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solidFill>
                      <a:schemeClr val="accent1"/>
                    </a:solidFill>
                  </a:tcPr>
                </a:tc>
              </a:tr>
              <a:tr h="377450">
                <a:tc>
                  <a:txBody>
                    <a:bodyPr/>
                    <a:lstStyle/>
                    <a:p>
                      <a:pPr indent="0" lvl="0" marL="0" rtl="0" algn="l">
                        <a:spcBef>
                          <a:spcPts val="0"/>
                        </a:spcBef>
                        <a:spcAft>
                          <a:spcPts val="1600"/>
                        </a:spcAft>
                        <a:buNone/>
                      </a:pPr>
                      <a:r>
                        <a:rPr b="1" lang="en" sz="1000">
                          <a:solidFill>
                            <a:srgbClr val="F2F2F2"/>
                          </a:solidFill>
                          <a:latin typeface="Be Vietnam Pro"/>
                          <a:ea typeface="Be Vietnam Pro"/>
                          <a:cs typeface="Be Vietnam Pro"/>
                          <a:sym typeface="Be Vietnam Pro"/>
                        </a:rPr>
                        <a:t>Accounting</a:t>
                      </a:r>
                      <a:endParaRPr b="1" sz="1000">
                        <a:solidFill>
                          <a:srgbClr val="F2F2F2"/>
                        </a:solidFill>
                        <a:latin typeface="Be Vietnam Pro"/>
                        <a:ea typeface="Be Vietnam Pro"/>
                        <a:cs typeface="Be Vietnam Pro"/>
                        <a:sym typeface="Be Vietnam Pro"/>
                      </a:endParaRPr>
                    </a:p>
                  </a:txBody>
                  <a:tcPr marT="91425" marB="91425" marR="91425" marL="91425">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lang="en" sz="1000">
                          <a:solidFill>
                            <a:srgbClr val="F2F2F2"/>
                          </a:solidFill>
                          <a:latin typeface="Be Vietnam Pro Medium"/>
                          <a:ea typeface="Be Vietnam Pro Medium"/>
                          <a:cs typeface="Be Vietnam Pro Medium"/>
                          <a:sym typeface="Be Vietnam Pro Medium"/>
                        </a:rPr>
                        <a:t>The application must include a security fail-safe to protect user’s account</a:t>
                      </a:r>
                      <a:endParaRPr sz="1000">
                        <a:solidFill>
                          <a:srgbClr val="F2F2F2"/>
                        </a:solidFill>
                        <a:latin typeface="Be Vietnam Pro Medium"/>
                        <a:ea typeface="Be Vietnam Pro Medium"/>
                        <a:cs typeface="Be Vietnam Pro Medium"/>
                        <a:sym typeface="Be Vietnam Pro Medium"/>
                      </a:endParaRPr>
                    </a:p>
                  </a:txBody>
                  <a:tcPr marT="91425" marB="91425" marR="91425" marL="91425">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solidFill>
                      <a:schemeClr val="accent1"/>
                    </a:solidFill>
                  </a:tcPr>
                </a:tc>
              </a:tr>
              <a:tr h="543275">
                <a:tc>
                  <a:txBody>
                    <a:bodyPr/>
                    <a:lstStyle/>
                    <a:p>
                      <a:pPr indent="0" lvl="0" marL="0" rtl="0" algn="l">
                        <a:spcBef>
                          <a:spcPts val="0"/>
                        </a:spcBef>
                        <a:spcAft>
                          <a:spcPts val="0"/>
                        </a:spcAft>
                        <a:buNone/>
                      </a:pPr>
                      <a:r>
                        <a:rPr b="1" lang="en" sz="1000">
                          <a:solidFill>
                            <a:srgbClr val="F2F2F2"/>
                          </a:solidFill>
                          <a:latin typeface="Be Vietnam Pro"/>
                          <a:ea typeface="Be Vietnam Pro"/>
                          <a:cs typeface="Be Vietnam Pro"/>
                          <a:sym typeface="Be Vietnam Pro"/>
                        </a:rPr>
                        <a:t>Safety</a:t>
                      </a:r>
                      <a:endParaRPr b="1" sz="1000">
                        <a:solidFill>
                          <a:srgbClr val="F2F2F2"/>
                        </a:solidFill>
                        <a:latin typeface="Be Vietnam Pro"/>
                        <a:ea typeface="Be Vietnam Pro"/>
                        <a:cs typeface="Be Vietnam Pro"/>
                        <a:sym typeface="Be Vietnam Pro"/>
                      </a:endParaRPr>
                    </a:p>
                    <a:p>
                      <a:pPr indent="0" lvl="0" marL="0" rtl="0" algn="l">
                        <a:spcBef>
                          <a:spcPts val="0"/>
                        </a:spcBef>
                        <a:spcAft>
                          <a:spcPts val="0"/>
                        </a:spcAft>
                        <a:buNone/>
                      </a:pPr>
                      <a:r>
                        <a:rPr b="1" lang="en" sz="1000">
                          <a:solidFill>
                            <a:srgbClr val="F2F2F2"/>
                          </a:solidFill>
                          <a:latin typeface="Be Vietnam Pro"/>
                          <a:ea typeface="Be Vietnam Pro"/>
                          <a:cs typeface="Be Vietnam Pro"/>
                          <a:sym typeface="Be Vietnam Pro"/>
                        </a:rPr>
                        <a:t>Security</a:t>
                      </a:r>
                      <a:endParaRPr b="1" sz="1000">
                        <a:solidFill>
                          <a:srgbClr val="F2F2F2"/>
                        </a:solidFill>
                        <a:latin typeface="Be Vietnam Pro"/>
                        <a:ea typeface="Be Vietnam Pro"/>
                        <a:cs typeface="Be Vietnam Pro"/>
                        <a:sym typeface="Be Vietnam Pro"/>
                      </a:endParaRPr>
                    </a:p>
                  </a:txBody>
                  <a:tcPr marT="91425" marB="91425" marR="91425" marL="91425">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lang="en" sz="1000">
                          <a:solidFill>
                            <a:srgbClr val="F2F2F2"/>
                          </a:solidFill>
                          <a:latin typeface="Be Vietnam Pro Medium"/>
                          <a:ea typeface="Be Vietnam Pro Medium"/>
                          <a:cs typeface="Be Vietnam Pro Medium"/>
                          <a:sym typeface="Be Vietnam Pro Medium"/>
                        </a:rPr>
                        <a:t>If we allow users under 13 to be on the app (if a family wants to allow their child to choose a pet to adopt), the app must abide by COPPA</a:t>
                      </a:r>
                      <a:endParaRPr sz="1000">
                        <a:solidFill>
                          <a:srgbClr val="F2F2F2"/>
                        </a:solidFill>
                        <a:latin typeface="Be Vietnam Pro Medium"/>
                        <a:ea typeface="Be Vietnam Pro Medium"/>
                        <a:cs typeface="Be Vietnam Pro Medium"/>
                        <a:sym typeface="Be Vietnam Pro Medium"/>
                      </a:endParaRPr>
                    </a:p>
                  </a:txBody>
                  <a:tcPr marT="91425" marB="91425" marR="91425" marL="91425">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solidFill>
                      <a:schemeClr val="accent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5"/>
          <p:cNvSpPr txBox="1"/>
          <p:nvPr>
            <p:ph type="title"/>
          </p:nvPr>
        </p:nvSpPr>
        <p:spPr>
          <a:xfrm>
            <a:off x="956250" y="224475"/>
            <a:ext cx="7231500" cy="56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t>Use Case Diagram</a:t>
            </a:r>
            <a:endParaRPr sz="3400"/>
          </a:p>
        </p:txBody>
      </p:sp>
      <p:sp>
        <p:nvSpPr>
          <p:cNvPr id="286" name="Google Shape;286;p35"/>
          <p:cNvSpPr/>
          <p:nvPr/>
        </p:nvSpPr>
        <p:spPr>
          <a:xfrm flipH="1" rot="-9939064">
            <a:off x="-700427" y="3862786"/>
            <a:ext cx="3566984" cy="1986827"/>
          </a:xfrm>
          <a:custGeom>
            <a:rect b="b" l="l" r="r" t="t"/>
            <a:pathLst>
              <a:path extrusionOk="0" h="17295" w="31050">
                <a:moveTo>
                  <a:pt x="15679" y="1"/>
                </a:moveTo>
                <a:cubicBezTo>
                  <a:pt x="14519" y="1"/>
                  <a:pt x="13344" y="618"/>
                  <a:pt x="12317" y="1104"/>
                </a:cubicBezTo>
                <a:cubicBezTo>
                  <a:pt x="11634" y="1430"/>
                  <a:pt x="10937" y="1763"/>
                  <a:pt x="10379" y="2272"/>
                </a:cubicBezTo>
                <a:cubicBezTo>
                  <a:pt x="9780" y="2820"/>
                  <a:pt x="9371" y="3537"/>
                  <a:pt x="8941" y="4226"/>
                </a:cubicBezTo>
                <a:cubicBezTo>
                  <a:pt x="7975" y="5775"/>
                  <a:pt x="6796" y="7283"/>
                  <a:pt x="5164" y="8101"/>
                </a:cubicBezTo>
                <a:cubicBezTo>
                  <a:pt x="3719" y="8821"/>
                  <a:pt x="1921" y="9019"/>
                  <a:pt x="895" y="10263"/>
                </a:cubicBezTo>
                <a:cubicBezTo>
                  <a:pt x="22" y="11323"/>
                  <a:pt x="1" y="12928"/>
                  <a:pt x="635" y="14148"/>
                </a:cubicBezTo>
                <a:cubicBezTo>
                  <a:pt x="1269" y="15367"/>
                  <a:pt x="2458" y="16227"/>
                  <a:pt x="3740" y="16726"/>
                </a:cubicBezTo>
                <a:cubicBezTo>
                  <a:pt x="4711" y="17104"/>
                  <a:pt x="5738" y="17294"/>
                  <a:pt x="6770" y="17294"/>
                </a:cubicBezTo>
                <a:cubicBezTo>
                  <a:pt x="7355" y="17294"/>
                  <a:pt x="7941" y="17233"/>
                  <a:pt x="8519" y="17110"/>
                </a:cubicBezTo>
                <a:cubicBezTo>
                  <a:pt x="11246" y="16525"/>
                  <a:pt x="13498" y="14626"/>
                  <a:pt x="16128" y="13680"/>
                </a:cubicBezTo>
                <a:cubicBezTo>
                  <a:pt x="17366" y="13238"/>
                  <a:pt x="18663" y="13016"/>
                  <a:pt x="19964" y="13016"/>
                </a:cubicBezTo>
                <a:cubicBezTo>
                  <a:pt x="20939" y="13016"/>
                  <a:pt x="21917" y="13141"/>
                  <a:pt x="22872" y="13392"/>
                </a:cubicBezTo>
                <a:cubicBezTo>
                  <a:pt x="24015" y="13694"/>
                  <a:pt x="25114" y="14179"/>
                  <a:pt x="26278" y="14394"/>
                </a:cubicBezTo>
                <a:cubicBezTo>
                  <a:pt x="26633" y="14460"/>
                  <a:pt x="26999" y="14498"/>
                  <a:pt x="27364" y="14498"/>
                </a:cubicBezTo>
                <a:cubicBezTo>
                  <a:pt x="28200" y="14498"/>
                  <a:pt x="29025" y="14299"/>
                  <a:pt x="29674" y="13787"/>
                </a:cubicBezTo>
                <a:cubicBezTo>
                  <a:pt x="30696" y="12976"/>
                  <a:pt x="31050" y="11500"/>
                  <a:pt x="30714" y="10235"/>
                </a:cubicBezTo>
                <a:cubicBezTo>
                  <a:pt x="30374" y="8974"/>
                  <a:pt x="29439" y="7934"/>
                  <a:pt x="28333" y="7241"/>
                </a:cubicBezTo>
                <a:cubicBezTo>
                  <a:pt x="27224" y="6548"/>
                  <a:pt x="25949" y="6170"/>
                  <a:pt x="24677" y="5886"/>
                </a:cubicBezTo>
                <a:cubicBezTo>
                  <a:pt x="23870" y="5706"/>
                  <a:pt x="23042" y="5557"/>
                  <a:pt x="22314" y="5169"/>
                </a:cubicBezTo>
                <a:cubicBezTo>
                  <a:pt x="21115" y="4528"/>
                  <a:pt x="20339" y="3332"/>
                  <a:pt x="19486" y="2265"/>
                </a:cubicBezTo>
                <a:cubicBezTo>
                  <a:pt x="18658" y="1232"/>
                  <a:pt x="17677" y="387"/>
                  <a:pt x="16361" y="78"/>
                </a:cubicBezTo>
                <a:cubicBezTo>
                  <a:pt x="16135" y="25"/>
                  <a:pt x="15907" y="1"/>
                  <a:pt x="15679" y="1"/>
                </a:cubicBezTo>
                <a:close/>
              </a:path>
            </a:pathLst>
          </a:custGeom>
          <a:solidFill>
            <a:schemeClr val="dk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7" name="Google Shape;287;p35"/>
          <p:cNvPicPr preferRelativeResize="0"/>
          <p:nvPr/>
        </p:nvPicPr>
        <p:blipFill>
          <a:blip r:embed="rId3">
            <a:alphaModFix/>
          </a:blip>
          <a:stretch>
            <a:fillRect/>
          </a:stretch>
        </p:blipFill>
        <p:spPr>
          <a:xfrm>
            <a:off x="2020875" y="970175"/>
            <a:ext cx="5102251" cy="4031851"/>
          </a:xfrm>
          <a:prstGeom prst="rect">
            <a:avLst/>
          </a:prstGeom>
          <a:noFill/>
          <a:ln cap="flat" cmpd="sng" w="28575">
            <a:solidFill>
              <a:srgbClr val="000000"/>
            </a:solidFill>
            <a:prstDash val="solid"/>
            <a:round/>
            <a:headEnd len="sm" w="sm" type="none"/>
            <a:tailEnd len="sm" w="sm" type="none"/>
          </a:ln>
        </p:spPr>
      </p:pic>
      <p:grpSp>
        <p:nvGrpSpPr>
          <p:cNvPr id="288" name="Google Shape;288;p35"/>
          <p:cNvGrpSpPr/>
          <p:nvPr/>
        </p:nvGrpSpPr>
        <p:grpSpPr>
          <a:xfrm flipH="1" rot="-2972151">
            <a:off x="7699797" y="-54125"/>
            <a:ext cx="1671282" cy="1268606"/>
            <a:chOff x="3432850" y="1653700"/>
            <a:chExt cx="1004925" cy="762800"/>
          </a:xfrm>
        </p:grpSpPr>
        <p:sp>
          <p:nvSpPr>
            <p:cNvPr id="289" name="Google Shape;289;p35"/>
            <p:cNvSpPr/>
            <p:nvPr/>
          </p:nvSpPr>
          <p:spPr>
            <a:xfrm>
              <a:off x="3741525" y="1983850"/>
              <a:ext cx="581650" cy="432650"/>
            </a:xfrm>
            <a:custGeom>
              <a:rect b="b" l="l" r="r" t="t"/>
              <a:pathLst>
                <a:path extrusionOk="0" h="17306" w="23266">
                  <a:moveTo>
                    <a:pt x="13185" y="0"/>
                  </a:moveTo>
                  <a:cubicBezTo>
                    <a:pt x="8166" y="0"/>
                    <a:pt x="3393" y="2938"/>
                    <a:pt x="1286" y="7853"/>
                  </a:cubicBezTo>
                  <a:cubicBezTo>
                    <a:pt x="1203" y="8043"/>
                    <a:pt x="1132" y="8234"/>
                    <a:pt x="1072" y="8412"/>
                  </a:cubicBezTo>
                  <a:cubicBezTo>
                    <a:pt x="1" y="11722"/>
                    <a:pt x="1596" y="15354"/>
                    <a:pt x="4858" y="16759"/>
                  </a:cubicBezTo>
                  <a:cubicBezTo>
                    <a:pt x="5729" y="17130"/>
                    <a:pt x="6631" y="17305"/>
                    <a:pt x="7519" y="17305"/>
                  </a:cubicBezTo>
                  <a:cubicBezTo>
                    <a:pt x="8937" y="17305"/>
                    <a:pt x="10316" y="16857"/>
                    <a:pt x="11466" y="16044"/>
                  </a:cubicBezTo>
                  <a:cubicBezTo>
                    <a:pt x="12978" y="14949"/>
                    <a:pt x="14729" y="14258"/>
                    <a:pt x="16586" y="13985"/>
                  </a:cubicBezTo>
                  <a:cubicBezTo>
                    <a:pt x="18848" y="13663"/>
                    <a:pt x="20896" y="12199"/>
                    <a:pt x="21860" y="9948"/>
                  </a:cubicBezTo>
                  <a:cubicBezTo>
                    <a:pt x="23265" y="6698"/>
                    <a:pt x="21908" y="2959"/>
                    <a:pt x="18848" y="1316"/>
                  </a:cubicBezTo>
                  <a:cubicBezTo>
                    <a:pt x="18670" y="1233"/>
                    <a:pt x="18491" y="1126"/>
                    <a:pt x="18289" y="1054"/>
                  </a:cubicBezTo>
                  <a:cubicBezTo>
                    <a:pt x="16622" y="339"/>
                    <a:pt x="14890" y="0"/>
                    <a:pt x="13185"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5"/>
            <p:cNvSpPr/>
            <p:nvPr/>
          </p:nvSpPr>
          <p:spPr>
            <a:xfrm>
              <a:off x="3620975" y="1758725"/>
              <a:ext cx="251550" cy="251025"/>
            </a:xfrm>
            <a:custGeom>
              <a:rect b="b" l="l" r="r" t="t"/>
              <a:pathLst>
                <a:path extrusionOk="0" h="10041" w="10062">
                  <a:moveTo>
                    <a:pt x="4704" y="1"/>
                  </a:moveTo>
                  <a:cubicBezTo>
                    <a:pt x="4208" y="1"/>
                    <a:pt x="3709" y="92"/>
                    <a:pt x="3227" y="284"/>
                  </a:cubicBezTo>
                  <a:cubicBezTo>
                    <a:pt x="1001" y="1177"/>
                    <a:pt x="1" y="3916"/>
                    <a:pt x="1001" y="6392"/>
                  </a:cubicBezTo>
                  <a:cubicBezTo>
                    <a:pt x="1824" y="8450"/>
                    <a:pt x="3873" y="10041"/>
                    <a:pt x="5814" y="10041"/>
                  </a:cubicBezTo>
                  <a:cubicBezTo>
                    <a:pt x="6231" y="10041"/>
                    <a:pt x="6643" y="9967"/>
                    <a:pt x="7037" y="9809"/>
                  </a:cubicBezTo>
                  <a:cubicBezTo>
                    <a:pt x="9276" y="8916"/>
                    <a:pt x="10061" y="5654"/>
                    <a:pt x="9061" y="3166"/>
                  </a:cubicBezTo>
                  <a:cubicBezTo>
                    <a:pt x="8286" y="1213"/>
                    <a:pt x="6513" y="1"/>
                    <a:pt x="4704" y="1"/>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5"/>
            <p:cNvSpPr/>
            <p:nvPr/>
          </p:nvSpPr>
          <p:spPr>
            <a:xfrm>
              <a:off x="3432850" y="2013400"/>
              <a:ext cx="275375" cy="231925"/>
            </a:xfrm>
            <a:custGeom>
              <a:rect b="b" l="l" r="r" t="t"/>
              <a:pathLst>
                <a:path extrusionOk="0" h="9277" w="11015">
                  <a:moveTo>
                    <a:pt x="4790" y="0"/>
                  </a:moveTo>
                  <a:cubicBezTo>
                    <a:pt x="3514" y="0"/>
                    <a:pt x="2301" y="516"/>
                    <a:pt x="1501" y="1527"/>
                  </a:cubicBezTo>
                  <a:cubicBezTo>
                    <a:pt x="1" y="3397"/>
                    <a:pt x="477" y="6290"/>
                    <a:pt x="2573" y="7957"/>
                  </a:cubicBezTo>
                  <a:cubicBezTo>
                    <a:pt x="3645" y="8810"/>
                    <a:pt x="5041" y="9276"/>
                    <a:pt x="6351" y="9276"/>
                  </a:cubicBezTo>
                  <a:cubicBezTo>
                    <a:pt x="7600" y="9276"/>
                    <a:pt x="8769" y="8851"/>
                    <a:pt x="9502" y="7933"/>
                  </a:cubicBezTo>
                  <a:cubicBezTo>
                    <a:pt x="11014" y="6064"/>
                    <a:pt x="10097" y="2849"/>
                    <a:pt x="8002" y="1158"/>
                  </a:cubicBezTo>
                  <a:cubicBezTo>
                    <a:pt x="7033" y="382"/>
                    <a:pt x="5888" y="0"/>
                    <a:pt x="479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5"/>
            <p:cNvSpPr/>
            <p:nvPr/>
          </p:nvSpPr>
          <p:spPr>
            <a:xfrm>
              <a:off x="4204675" y="1703325"/>
              <a:ext cx="233100" cy="255825"/>
            </a:xfrm>
            <a:custGeom>
              <a:rect b="b" l="l" r="r" t="t"/>
              <a:pathLst>
                <a:path extrusionOk="0" h="10233" w="9324">
                  <a:moveTo>
                    <a:pt x="4800" y="0"/>
                  </a:moveTo>
                  <a:cubicBezTo>
                    <a:pt x="2636" y="0"/>
                    <a:pt x="711" y="1815"/>
                    <a:pt x="358" y="4263"/>
                  </a:cubicBezTo>
                  <a:cubicBezTo>
                    <a:pt x="1" y="6930"/>
                    <a:pt x="1560" y="9870"/>
                    <a:pt x="3930" y="10204"/>
                  </a:cubicBezTo>
                  <a:cubicBezTo>
                    <a:pt x="4072" y="10223"/>
                    <a:pt x="4214" y="10232"/>
                    <a:pt x="4356" y="10232"/>
                  </a:cubicBezTo>
                  <a:cubicBezTo>
                    <a:pt x="6579" y="10232"/>
                    <a:pt x="8630" y="7926"/>
                    <a:pt x="8966" y="5429"/>
                  </a:cubicBezTo>
                  <a:cubicBezTo>
                    <a:pt x="9323" y="2762"/>
                    <a:pt x="7680" y="345"/>
                    <a:pt x="5323" y="36"/>
                  </a:cubicBezTo>
                  <a:cubicBezTo>
                    <a:pt x="5147" y="12"/>
                    <a:pt x="4973" y="0"/>
                    <a:pt x="4800"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5"/>
            <p:cNvSpPr/>
            <p:nvPr/>
          </p:nvSpPr>
          <p:spPr>
            <a:xfrm>
              <a:off x="3882925" y="1653700"/>
              <a:ext cx="251525" cy="251000"/>
            </a:xfrm>
            <a:custGeom>
              <a:rect b="b" l="l" r="r" t="t"/>
              <a:pathLst>
                <a:path extrusionOk="0" h="10040" w="10061">
                  <a:moveTo>
                    <a:pt x="4697" y="0"/>
                  </a:moveTo>
                  <a:cubicBezTo>
                    <a:pt x="4203" y="0"/>
                    <a:pt x="3706" y="91"/>
                    <a:pt x="3227" y="283"/>
                  </a:cubicBezTo>
                  <a:cubicBezTo>
                    <a:pt x="1000" y="1175"/>
                    <a:pt x="0" y="3914"/>
                    <a:pt x="1000" y="6402"/>
                  </a:cubicBezTo>
                  <a:cubicBezTo>
                    <a:pt x="1823" y="8459"/>
                    <a:pt x="3869" y="10040"/>
                    <a:pt x="5809" y="10040"/>
                  </a:cubicBezTo>
                  <a:cubicBezTo>
                    <a:pt x="6227" y="10040"/>
                    <a:pt x="6641" y="9966"/>
                    <a:pt x="7037" y="9808"/>
                  </a:cubicBezTo>
                  <a:cubicBezTo>
                    <a:pt x="9275" y="8915"/>
                    <a:pt x="10061" y="5652"/>
                    <a:pt x="9061" y="3176"/>
                  </a:cubicBezTo>
                  <a:cubicBezTo>
                    <a:pt x="8284" y="1221"/>
                    <a:pt x="6508" y="0"/>
                    <a:pt x="4697" y="0"/>
                  </a:cubicBezTo>
                  <a:close/>
                </a:path>
              </a:pathLst>
            </a:cu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dopt a Shelter Dog Campaign by Slidesgo">
  <a:themeElements>
    <a:clrScheme name="Simple Light">
      <a:dk1>
        <a:srgbClr val="FFC668"/>
      </a:dk1>
      <a:lt1>
        <a:srgbClr val="1C0A8D"/>
      </a:lt1>
      <a:dk2>
        <a:srgbClr val="FA9B00"/>
      </a:dk2>
      <a:lt2>
        <a:srgbClr val="191919"/>
      </a:lt2>
      <a:accent1>
        <a:srgbClr val="523ED3"/>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