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1.svg" ContentType="image/svg+xml"/>
  <Override PartName="/ppt/media/image13.svg" ContentType="image/svg+xml"/>
  <Override PartName="/ppt/media/image2.svg" ContentType="image/svg+xml"/>
  <Override PartName="/ppt/media/image21.svg" ContentType="image/svg+xml"/>
  <Override PartName="/ppt/media/image23.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63" r:id="rId6"/>
    <p:sldId id="264" r:id="rId7"/>
    <p:sldId id="307" r:id="rId8"/>
    <p:sldId id="308" r:id="rId9"/>
    <p:sldId id="309" r:id="rId10"/>
    <p:sldId id="265" r:id="rId11"/>
    <p:sldId id="258" r:id="rId12"/>
    <p:sldId id="260" r:id="rId13"/>
    <p:sldId id="267" r:id="rId14"/>
    <p:sldId id="311" r:id="rId15"/>
    <p:sldId id="310" r:id="rId16"/>
    <p:sldId id="261" r:id="rId17"/>
    <p:sldId id="284" r:id="rId18"/>
    <p:sldId id="266" r:id="rId19"/>
    <p:sldId id="269" r:id="rId20"/>
    <p:sldId id="312" r:id="rId21"/>
    <p:sldId id="272" r:id="rId22"/>
    <p:sldId id="275" r:id="rId23"/>
  </p:sldIdLst>
  <p:sldSz cx="18288000" cy="10287000"/>
  <p:notesSz cx="6858000" cy="9144000"/>
  <p:embeddedFontLst>
    <p:embeddedFont>
      <p:font typeface="Calibri" panose="020F0502020204030204" charset="0"/>
      <p:regular r:id="rId27"/>
      <p:bold r:id="rId28"/>
      <p:italic r:id="rId29"/>
      <p:boldItalic r:id="rId30"/>
    </p:embeddedFont>
    <p:embeddedFont>
      <p:font typeface="新宋体" panose="02010609030101010101" charset="-122"/>
      <p:regular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84"/>
        <p:guide pos="283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54.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image" Target="../media/image24.png"/><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tags" Target="../tags/tag1.xml"/><Relationship Id="rId18" Type="http://schemas.openxmlformats.org/officeDocument/2006/relationships/notesSlide" Target="../notesSlides/notesSlide10.xml"/><Relationship Id="rId17" Type="http://schemas.openxmlformats.org/officeDocument/2006/relationships/slideLayout" Target="../slideLayouts/slideLayout7.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7" Type="http://schemas.openxmlformats.org/officeDocument/2006/relationships/notesSlide" Target="../notesSlides/notesSlide12.xml"/><Relationship Id="rId46" Type="http://schemas.openxmlformats.org/officeDocument/2006/relationships/slideLayout" Target="../slideLayouts/slideLayout7.xml"/><Relationship Id="rId45" Type="http://schemas.openxmlformats.org/officeDocument/2006/relationships/tags" Target="../tags/tag52.xml"/><Relationship Id="rId44" Type="http://schemas.openxmlformats.org/officeDocument/2006/relationships/tags" Target="../tags/tag51.xml"/><Relationship Id="rId43" Type="http://schemas.openxmlformats.org/officeDocument/2006/relationships/tags" Target="../tags/tag50.xml"/><Relationship Id="rId42" Type="http://schemas.openxmlformats.org/officeDocument/2006/relationships/tags" Target="../tags/tag49.xml"/><Relationship Id="rId41" Type="http://schemas.openxmlformats.org/officeDocument/2006/relationships/tags" Target="../tags/tag48.xml"/><Relationship Id="rId40" Type="http://schemas.openxmlformats.org/officeDocument/2006/relationships/tags" Target="../tags/tag47.xml"/><Relationship Id="rId4" Type="http://schemas.openxmlformats.org/officeDocument/2006/relationships/image" Target="../media/image13.svg"/><Relationship Id="rId39" Type="http://schemas.openxmlformats.org/officeDocument/2006/relationships/tags" Target="../tags/tag46.xml"/><Relationship Id="rId38" Type="http://schemas.openxmlformats.org/officeDocument/2006/relationships/tags" Target="../tags/tag45.xml"/><Relationship Id="rId37" Type="http://schemas.openxmlformats.org/officeDocument/2006/relationships/tags" Target="../tags/tag44.xml"/><Relationship Id="rId36" Type="http://schemas.openxmlformats.org/officeDocument/2006/relationships/tags" Target="../tags/tag43.xml"/><Relationship Id="rId35" Type="http://schemas.openxmlformats.org/officeDocument/2006/relationships/tags" Target="../tags/tag42.xml"/><Relationship Id="rId34" Type="http://schemas.openxmlformats.org/officeDocument/2006/relationships/tags" Target="../tags/tag41.xml"/><Relationship Id="rId33" Type="http://schemas.openxmlformats.org/officeDocument/2006/relationships/tags" Target="../tags/tag40.xml"/><Relationship Id="rId32" Type="http://schemas.openxmlformats.org/officeDocument/2006/relationships/tags" Target="../tags/tag39.xml"/><Relationship Id="rId31" Type="http://schemas.openxmlformats.org/officeDocument/2006/relationships/tags" Target="../tags/tag38.xml"/><Relationship Id="rId30" Type="http://schemas.openxmlformats.org/officeDocument/2006/relationships/tags" Target="../tags/tag37.xml"/><Relationship Id="rId3" Type="http://schemas.openxmlformats.org/officeDocument/2006/relationships/image" Target="../media/image12.png"/><Relationship Id="rId29" Type="http://schemas.openxmlformats.org/officeDocument/2006/relationships/tags" Target="../tags/tag36.xml"/><Relationship Id="rId28" Type="http://schemas.openxmlformats.org/officeDocument/2006/relationships/tags" Target="../tags/tag35.xml"/><Relationship Id="rId27" Type="http://schemas.openxmlformats.org/officeDocument/2006/relationships/tags" Target="../tags/tag34.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image" Target="../media/image7.png"/><Relationship Id="rId20" Type="http://schemas.openxmlformats.org/officeDocument/2006/relationships/tags" Target="../tags/tag28.xml"/><Relationship Id="rId2" Type="http://schemas.openxmlformats.org/officeDocument/2006/relationships/image" Target="../media/image11.svg"/><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7" Type="http://schemas.openxmlformats.org/officeDocument/2006/relationships/notesSlide" Target="../notesSlides/notesSlide13.xml"/><Relationship Id="rId46" Type="http://schemas.openxmlformats.org/officeDocument/2006/relationships/slideLayout" Target="../slideLayouts/slideLayout7.xml"/><Relationship Id="rId45" Type="http://schemas.openxmlformats.org/officeDocument/2006/relationships/tags" Target="../tags/tag92.xml"/><Relationship Id="rId44" Type="http://schemas.openxmlformats.org/officeDocument/2006/relationships/tags" Target="../tags/tag91.xml"/><Relationship Id="rId43" Type="http://schemas.openxmlformats.org/officeDocument/2006/relationships/tags" Target="../tags/tag90.xml"/><Relationship Id="rId42" Type="http://schemas.openxmlformats.org/officeDocument/2006/relationships/tags" Target="../tags/tag89.xml"/><Relationship Id="rId41" Type="http://schemas.openxmlformats.org/officeDocument/2006/relationships/tags" Target="../tags/tag88.xml"/><Relationship Id="rId40" Type="http://schemas.openxmlformats.org/officeDocument/2006/relationships/tags" Target="../tags/tag87.xml"/><Relationship Id="rId4" Type="http://schemas.openxmlformats.org/officeDocument/2006/relationships/image" Target="../media/image13.svg"/><Relationship Id="rId39" Type="http://schemas.openxmlformats.org/officeDocument/2006/relationships/tags" Target="../tags/tag86.xml"/><Relationship Id="rId38" Type="http://schemas.openxmlformats.org/officeDocument/2006/relationships/tags" Target="../tags/tag85.xml"/><Relationship Id="rId37" Type="http://schemas.openxmlformats.org/officeDocument/2006/relationships/tags" Target="../tags/tag84.xml"/><Relationship Id="rId36" Type="http://schemas.openxmlformats.org/officeDocument/2006/relationships/tags" Target="../tags/tag83.xml"/><Relationship Id="rId35" Type="http://schemas.openxmlformats.org/officeDocument/2006/relationships/tags" Target="../tags/tag82.xml"/><Relationship Id="rId34" Type="http://schemas.openxmlformats.org/officeDocument/2006/relationships/tags" Target="../tags/tag81.xml"/><Relationship Id="rId33" Type="http://schemas.openxmlformats.org/officeDocument/2006/relationships/tags" Target="../tags/tag80.xml"/><Relationship Id="rId32" Type="http://schemas.openxmlformats.org/officeDocument/2006/relationships/tags" Target="../tags/tag79.xml"/><Relationship Id="rId31" Type="http://schemas.openxmlformats.org/officeDocument/2006/relationships/tags" Target="../tags/tag78.xml"/><Relationship Id="rId30" Type="http://schemas.openxmlformats.org/officeDocument/2006/relationships/tags" Target="../tags/tag77.xml"/><Relationship Id="rId3" Type="http://schemas.openxmlformats.org/officeDocument/2006/relationships/image" Target="../media/image12.png"/><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image" Target="../media/image7.png"/><Relationship Id="rId20" Type="http://schemas.openxmlformats.org/officeDocument/2006/relationships/tags" Target="../tags/tag68.xml"/><Relationship Id="rId2" Type="http://schemas.openxmlformats.org/officeDocument/2006/relationships/image" Target="../media/image11.svg"/><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hyperlink" Target="https://github.com/PetPatrol-Tech/PPT_PawTrace" TargetMode="External"/><Relationship Id="rId4" Type="http://schemas.openxmlformats.org/officeDocument/2006/relationships/image" Target="../media/image25.png"/><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22.png"/><Relationship Id="rId2" Type="http://schemas.openxmlformats.org/officeDocument/2006/relationships/tags" Target="../tags/tag9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22.png"/><Relationship Id="rId2" Type="http://schemas.openxmlformats.org/officeDocument/2006/relationships/tags" Target="../tags/tag98.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6" Type="http://schemas.openxmlformats.org/officeDocument/2006/relationships/notesSlide" Target="../notesSlides/notesSlide19.xml"/><Relationship Id="rId55" Type="http://schemas.openxmlformats.org/officeDocument/2006/relationships/slideLayout" Target="../slideLayouts/slideLayout7.xml"/><Relationship Id="rId54" Type="http://schemas.openxmlformats.org/officeDocument/2006/relationships/tags" Target="../tags/tag153.xml"/><Relationship Id="rId53" Type="http://schemas.openxmlformats.org/officeDocument/2006/relationships/tags" Target="../tags/tag152.xml"/><Relationship Id="rId52" Type="http://schemas.openxmlformats.org/officeDocument/2006/relationships/tags" Target="../tags/tag151.xml"/><Relationship Id="rId51" Type="http://schemas.openxmlformats.org/officeDocument/2006/relationships/tags" Target="../tags/tag150.xml"/><Relationship Id="rId50" Type="http://schemas.openxmlformats.org/officeDocument/2006/relationships/tags" Target="../tags/tag149.xml"/><Relationship Id="rId5" Type="http://schemas.openxmlformats.org/officeDocument/2006/relationships/tags" Target="../tags/tag104.xml"/><Relationship Id="rId49" Type="http://schemas.openxmlformats.org/officeDocument/2006/relationships/tags" Target="../tags/tag148.xml"/><Relationship Id="rId48" Type="http://schemas.openxmlformats.org/officeDocument/2006/relationships/tags" Target="../tags/tag147.xml"/><Relationship Id="rId47" Type="http://schemas.openxmlformats.org/officeDocument/2006/relationships/tags" Target="../tags/tag146.xml"/><Relationship Id="rId46" Type="http://schemas.openxmlformats.org/officeDocument/2006/relationships/tags" Target="../tags/tag145.xml"/><Relationship Id="rId45" Type="http://schemas.openxmlformats.org/officeDocument/2006/relationships/tags" Target="../tags/tag144.xml"/><Relationship Id="rId44" Type="http://schemas.openxmlformats.org/officeDocument/2006/relationships/tags" Target="../tags/tag143.xml"/><Relationship Id="rId43" Type="http://schemas.openxmlformats.org/officeDocument/2006/relationships/tags" Target="../tags/tag142.xml"/><Relationship Id="rId42" Type="http://schemas.openxmlformats.org/officeDocument/2006/relationships/tags" Target="../tags/tag141.xml"/><Relationship Id="rId41" Type="http://schemas.openxmlformats.org/officeDocument/2006/relationships/tags" Target="../tags/tag140.xml"/><Relationship Id="rId40" Type="http://schemas.openxmlformats.org/officeDocument/2006/relationships/tags" Target="../tags/tag139.xml"/><Relationship Id="rId4" Type="http://schemas.openxmlformats.org/officeDocument/2006/relationships/tags" Target="../tags/tag103.xml"/><Relationship Id="rId39" Type="http://schemas.openxmlformats.org/officeDocument/2006/relationships/tags" Target="../tags/tag138.xml"/><Relationship Id="rId38" Type="http://schemas.openxmlformats.org/officeDocument/2006/relationships/tags" Target="../tags/tag137.xml"/><Relationship Id="rId37" Type="http://schemas.openxmlformats.org/officeDocument/2006/relationships/tags" Target="../tags/tag136.xml"/><Relationship Id="rId36" Type="http://schemas.openxmlformats.org/officeDocument/2006/relationships/tags" Target="../tags/tag135.xml"/><Relationship Id="rId35" Type="http://schemas.openxmlformats.org/officeDocument/2006/relationships/tags" Target="../tags/tag134.xml"/><Relationship Id="rId34" Type="http://schemas.openxmlformats.org/officeDocument/2006/relationships/tags" Target="../tags/tag133.xml"/><Relationship Id="rId33" Type="http://schemas.openxmlformats.org/officeDocument/2006/relationships/tags" Target="../tags/tag132.xml"/><Relationship Id="rId32" Type="http://schemas.openxmlformats.org/officeDocument/2006/relationships/tags" Target="../tags/tag131.xml"/><Relationship Id="rId31" Type="http://schemas.openxmlformats.org/officeDocument/2006/relationships/tags" Target="../tags/tag130.xml"/><Relationship Id="rId30" Type="http://schemas.openxmlformats.org/officeDocument/2006/relationships/tags" Target="../tags/tag129.xml"/><Relationship Id="rId3" Type="http://schemas.openxmlformats.org/officeDocument/2006/relationships/image" Target="../media/image28.png"/><Relationship Id="rId29" Type="http://schemas.openxmlformats.org/officeDocument/2006/relationships/tags" Target="../tags/tag128.xml"/><Relationship Id="rId28" Type="http://schemas.openxmlformats.org/officeDocument/2006/relationships/tags" Target="../tags/tag127.xml"/><Relationship Id="rId27" Type="http://schemas.openxmlformats.org/officeDocument/2006/relationships/tags" Target="../tags/tag126.xml"/><Relationship Id="rId26" Type="http://schemas.openxmlformats.org/officeDocument/2006/relationships/tags" Target="../tags/tag125.xml"/><Relationship Id="rId25" Type="http://schemas.openxmlformats.org/officeDocument/2006/relationships/tags" Target="../tags/tag124.xml"/><Relationship Id="rId24" Type="http://schemas.openxmlformats.org/officeDocument/2006/relationships/tags" Target="../tags/tag123.xml"/><Relationship Id="rId23" Type="http://schemas.openxmlformats.org/officeDocument/2006/relationships/tags" Target="../tags/tag122.xml"/><Relationship Id="rId22" Type="http://schemas.openxmlformats.org/officeDocument/2006/relationships/tags" Target="../tags/tag121.xml"/><Relationship Id="rId21" Type="http://schemas.openxmlformats.org/officeDocument/2006/relationships/tags" Target="../tags/tag120.xml"/><Relationship Id="rId20" Type="http://schemas.openxmlformats.org/officeDocument/2006/relationships/tags" Target="../tags/tag119.xml"/><Relationship Id="rId2" Type="http://schemas.openxmlformats.org/officeDocument/2006/relationships/image" Target="../media/image24.png"/><Relationship Id="rId19" Type="http://schemas.openxmlformats.org/officeDocument/2006/relationships/tags" Target="../tags/tag118.xml"/><Relationship Id="rId18" Type="http://schemas.openxmlformats.org/officeDocument/2006/relationships/tags" Target="../tags/tag117.xml"/><Relationship Id="rId17" Type="http://schemas.openxmlformats.org/officeDocument/2006/relationships/tags" Target="../tags/tag116.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3" Type="http://schemas.openxmlformats.org/officeDocument/2006/relationships/image" Target="../media/image9.svg"/><Relationship Id="rId2" Type="http://schemas.openxmlformats.org/officeDocument/2006/relationships/image" Target="../media/image8.png"/><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1201762" y="5552415"/>
            <a:ext cx="5477258" cy="1242060"/>
            <a:chOff x="0" y="-267547"/>
            <a:chExt cx="7303010" cy="1656080"/>
          </a:xfrm>
        </p:grpSpPr>
        <p:sp>
          <p:nvSpPr>
            <p:cNvPr id="3" name="Freeform 3"/>
            <p:cNvSpPr/>
            <p:nvPr/>
          </p:nvSpPr>
          <p:spPr>
            <a:xfrm>
              <a:off x="0" y="-267547"/>
              <a:ext cx="7219526" cy="1656080"/>
            </a:xfrm>
            <a:custGeom>
              <a:avLst/>
              <a:gdLst/>
              <a:ahLst/>
              <a:cxnLst/>
              <a:rect l="l" t="t" r="r" b="b"/>
              <a:pathLst>
                <a:path w="7219190" h="718820">
                  <a:moveTo>
                    <a:pt x="0" y="0"/>
                  </a:moveTo>
                  <a:lnTo>
                    <a:pt x="7219190" y="0"/>
                  </a:lnTo>
                  <a:lnTo>
                    <a:pt x="7219190" y="718820"/>
                  </a:lnTo>
                  <a:lnTo>
                    <a:pt x="0" y="718820"/>
                  </a:lnTo>
                  <a:lnTo>
                    <a:pt x="0" y="0"/>
                  </a:lnTo>
                  <a:close/>
                </a:path>
              </a:pathLst>
            </a:custGeom>
            <a:blipFill>
              <a:blip r:embed="rId1">
                <a:extLst>
                  <a:ext uri="{96DAC541-7B7A-43D3-8B79-37D633B846F1}">
                    <asvg:svgBlip xmlns:asvg="http://schemas.microsoft.com/office/drawing/2016/SVG/main" r:embed="rId2"/>
                  </a:ext>
                </a:extLst>
              </a:blip>
              <a:stretch>
                <a:fillRect t="-19347" b="-19347"/>
              </a:stretch>
            </a:blipFill>
          </p:spPr>
        </p:sp>
        <p:sp>
          <p:nvSpPr>
            <p:cNvPr id="4" name="TextBox 4"/>
            <p:cNvSpPr txBox="1"/>
            <p:nvPr/>
          </p:nvSpPr>
          <p:spPr>
            <a:xfrm>
              <a:off x="327660" y="-101600"/>
              <a:ext cx="6975350" cy="1231053"/>
            </a:xfrm>
            <a:prstGeom prst="rect">
              <a:avLst/>
            </a:prstGeom>
          </p:spPr>
          <p:txBody>
            <a:bodyPr lIns="0" tIns="0" rIns="0" bIns="0" rtlCol="0" anchor="t">
              <a:spAutoFit/>
            </a:bodyPr>
            <a:lstStyle/>
            <a:p>
              <a:pPr marL="0" lvl="0" indent="0" algn="ctr">
                <a:lnSpc>
                  <a:spcPts val="3600"/>
                </a:lnSpc>
                <a:spcBef>
                  <a:spcPct val="0"/>
                </a:spcBef>
              </a:pPr>
              <a:r>
                <a:rPr lang="en-US" sz="3000" u="none">
                  <a:solidFill>
                    <a:srgbClr val="FFFFFF"/>
                  </a:solidFill>
                  <a:ea typeface="字由点字典黑 65J" panose="00020600040101010101" charset="-122"/>
                </a:rPr>
                <a:t>汇报</a:t>
              </a:r>
              <a:r>
                <a:rPr lang="zh-CN" altLang="en-US" sz="3000" u="none">
                  <a:solidFill>
                    <a:srgbClr val="FFFFFF"/>
                  </a:solidFill>
                  <a:ea typeface="字由点字典黑 65J" panose="00020600040101010101" charset="-122"/>
                </a:rPr>
                <a:t>小组</a:t>
              </a:r>
              <a:r>
                <a:rPr lang="en-US" sz="3000" u="none">
                  <a:solidFill>
                    <a:srgbClr val="FFFFFF"/>
                  </a:solidFill>
                  <a:ea typeface="字由点字典黑 65J" panose="00020600040101010101" charset="-122"/>
                </a:rPr>
                <a:t>：</a:t>
              </a:r>
              <a:r>
                <a:rPr lang="en-US" altLang="zh-CN" sz="3000">
                  <a:solidFill>
                    <a:schemeClr val="bg1"/>
                  </a:solidFill>
                  <a:ea typeface="思源宋体 Medium" panose="02020500000000000000" charset="-122"/>
                  <a:sym typeface="+mn-ea"/>
                </a:rPr>
                <a:t>团队名称： PPT（PetPatrol Tech 宠物巡逻科技）</a:t>
              </a:r>
              <a:endParaRPr lang="en-US" altLang="zh-CN" sz="3000">
                <a:solidFill>
                  <a:schemeClr val="bg1"/>
                </a:solidFill>
                <a:ea typeface="思源宋体 Medium" panose="02020500000000000000" charset="-122"/>
                <a:sym typeface="+mn-ea"/>
              </a:endParaRPr>
            </a:p>
          </p:txBody>
        </p:sp>
      </p:grpSp>
      <p:grpSp>
        <p:nvGrpSpPr>
          <p:cNvPr id="5" name="Group 5"/>
          <p:cNvGrpSpPr/>
          <p:nvPr/>
        </p:nvGrpSpPr>
        <p:grpSpPr>
          <a:xfrm rot="0">
            <a:off x="1201762" y="6873178"/>
            <a:ext cx="5414393" cy="539115"/>
            <a:chOff x="0" y="0"/>
            <a:chExt cx="7219190" cy="718820"/>
          </a:xfrm>
        </p:grpSpPr>
        <p:sp>
          <p:nvSpPr>
            <p:cNvPr id="6" name="Freeform 6"/>
            <p:cNvSpPr/>
            <p:nvPr/>
          </p:nvSpPr>
          <p:spPr>
            <a:xfrm>
              <a:off x="0" y="0"/>
              <a:ext cx="7219190" cy="718820"/>
            </a:xfrm>
            <a:custGeom>
              <a:avLst/>
              <a:gdLst/>
              <a:ahLst/>
              <a:cxnLst/>
              <a:rect l="l" t="t" r="r" b="b"/>
              <a:pathLst>
                <a:path w="7219190" h="718820">
                  <a:moveTo>
                    <a:pt x="0" y="0"/>
                  </a:moveTo>
                  <a:lnTo>
                    <a:pt x="7219190" y="0"/>
                  </a:lnTo>
                  <a:lnTo>
                    <a:pt x="7219190" y="718820"/>
                  </a:lnTo>
                  <a:lnTo>
                    <a:pt x="0" y="718820"/>
                  </a:lnTo>
                  <a:lnTo>
                    <a:pt x="0" y="0"/>
                  </a:lnTo>
                  <a:close/>
                </a:path>
              </a:pathLst>
            </a:custGeom>
            <a:blipFill>
              <a:blip r:embed="rId1">
                <a:extLst>
                  <a:ext uri="{96DAC541-7B7A-43D3-8B79-37D633B846F1}">
                    <asvg:svgBlip xmlns:asvg="http://schemas.microsoft.com/office/drawing/2016/SVG/main" r:embed="rId2"/>
                  </a:ext>
                </a:extLst>
              </a:blip>
              <a:stretch>
                <a:fillRect t="-19347" b="-19347"/>
              </a:stretch>
            </a:blipFill>
          </p:spPr>
        </p:sp>
        <p:sp>
          <p:nvSpPr>
            <p:cNvPr id="7" name="TextBox 7"/>
            <p:cNvSpPr txBox="1"/>
            <p:nvPr/>
          </p:nvSpPr>
          <p:spPr>
            <a:xfrm>
              <a:off x="121920" y="60960"/>
              <a:ext cx="6975350" cy="615527"/>
            </a:xfrm>
            <a:prstGeom prst="rect">
              <a:avLst/>
            </a:prstGeom>
          </p:spPr>
          <p:txBody>
            <a:bodyPr lIns="0" tIns="0" rIns="0" bIns="0" rtlCol="0" anchor="t">
              <a:spAutoFit/>
            </a:bodyPr>
            <a:lstStyle/>
            <a:p>
              <a:pPr marL="0" lvl="0" indent="0" algn="ctr">
                <a:lnSpc>
                  <a:spcPts val="3600"/>
                </a:lnSpc>
                <a:spcBef>
                  <a:spcPct val="0"/>
                </a:spcBef>
              </a:pPr>
              <a:r>
                <a:rPr lang="en-US" sz="3000" u="none">
                  <a:solidFill>
                    <a:srgbClr val="FFFFFF"/>
                  </a:solidFill>
                  <a:latin typeface="字由点字典黑 65J" panose="00020600040101010101" charset="-122"/>
                  <a:ea typeface="字由点字典黑 65J" panose="00020600040101010101" charset="-122"/>
                </a:rPr>
                <a:t>时间：2024.7</a:t>
              </a:r>
              <a:endParaRPr lang="en-US" sz="3000" u="none">
                <a:solidFill>
                  <a:srgbClr val="FFFFFF"/>
                </a:solidFill>
                <a:latin typeface="字由点字典黑 65J" panose="00020600040101010101" charset="-122"/>
                <a:ea typeface="字由点字典黑 65J" panose="00020600040101010101" charset="-122"/>
              </a:endParaRPr>
            </a:p>
          </p:txBody>
        </p:sp>
      </p:grpSp>
      <p:sp>
        <p:nvSpPr>
          <p:cNvPr id="8" name="Freeform 8"/>
          <p:cNvSpPr/>
          <p:nvPr/>
        </p:nvSpPr>
        <p:spPr>
          <a:xfrm>
            <a:off x="9372500" y="1583405"/>
            <a:ext cx="7940140" cy="7120189"/>
          </a:xfrm>
          <a:custGeom>
            <a:avLst/>
            <a:gdLst/>
            <a:ahLst/>
            <a:cxnLst/>
            <a:rect l="l" t="t" r="r" b="b"/>
            <a:pathLst>
              <a:path w="7940140" h="7120189">
                <a:moveTo>
                  <a:pt x="0" y="0"/>
                </a:moveTo>
                <a:lnTo>
                  <a:pt x="7940140" y="0"/>
                </a:lnTo>
                <a:lnTo>
                  <a:pt x="7940140" y="7120190"/>
                </a:lnTo>
                <a:lnTo>
                  <a:pt x="0" y="7120190"/>
                </a:lnTo>
                <a:lnTo>
                  <a:pt x="0" y="0"/>
                </a:lnTo>
                <a:close/>
              </a:path>
            </a:pathLst>
          </a:custGeom>
          <a:blipFill>
            <a:blip r:embed="rId3"/>
            <a:stretch>
              <a:fillRect/>
            </a:stretch>
          </a:blipFill>
        </p:spPr>
      </p:sp>
      <p:sp>
        <p:nvSpPr>
          <p:cNvPr id="9" name="Freeform 9"/>
          <p:cNvSpPr/>
          <p:nvPr/>
        </p:nvSpPr>
        <p:spPr>
          <a:xfrm>
            <a:off x="4447843" y="2429676"/>
            <a:ext cx="3336656" cy="1597994"/>
          </a:xfrm>
          <a:custGeom>
            <a:avLst/>
            <a:gdLst/>
            <a:ahLst/>
            <a:cxnLst/>
            <a:rect l="l" t="t" r="r" b="b"/>
            <a:pathLst>
              <a:path w="3336656" h="1597994">
                <a:moveTo>
                  <a:pt x="0" y="0"/>
                </a:moveTo>
                <a:lnTo>
                  <a:pt x="3336656" y="0"/>
                </a:lnTo>
                <a:lnTo>
                  <a:pt x="3336656" y="1597993"/>
                </a:lnTo>
                <a:lnTo>
                  <a:pt x="0" y="1597993"/>
                </a:lnTo>
                <a:lnTo>
                  <a:pt x="0" y="0"/>
                </a:lnTo>
                <a:close/>
              </a:path>
            </a:pathLst>
          </a:custGeom>
          <a:blipFill>
            <a:blip r:embed="rId4"/>
            <a:stretch>
              <a:fillRect/>
            </a:stretch>
          </a:blipFill>
        </p:spPr>
      </p:sp>
      <p:sp>
        <p:nvSpPr>
          <p:cNvPr id="13" name="TextBox 13"/>
          <p:cNvSpPr txBox="1"/>
          <p:nvPr/>
        </p:nvSpPr>
        <p:spPr>
          <a:xfrm>
            <a:off x="-685800" y="3009900"/>
            <a:ext cx="11598275" cy="2273300"/>
          </a:xfrm>
          <a:prstGeom prst="rect">
            <a:avLst/>
          </a:prstGeom>
        </p:spPr>
        <p:txBody>
          <a:bodyPr wrap="square" lIns="0" tIns="0" rIns="0" bIns="0" rtlCol="0" anchor="t">
            <a:spAutoFit/>
          </a:bodyPr>
          <a:lstStyle/>
          <a:p>
            <a:pPr algn="ctr">
              <a:lnSpc>
                <a:spcPts val="17730"/>
              </a:lnSpc>
            </a:pPr>
            <a:r>
              <a:rPr lang="zh-CN" altLang="en-US" sz="7200">
                <a:solidFill>
                  <a:schemeClr val="bg1"/>
                </a:solidFill>
                <a:ea typeface="思源宋体 Semi-Bold" panose="02020600000000000000" charset="-122"/>
                <a:sym typeface="+mn-ea"/>
              </a:rPr>
              <a:t>宠物牵绳监管平台</a:t>
            </a:r>
            <a:endParaRPr lang="en-US" sz="7200">
              <a:solidFill>
                <a:schemeClr val="bg1"/>
              </a:solidFill>
              <a:latin typeface="字由点字典黑 65J" panose="00020600040101010101" charset="-122"/>
              <a:ea typeface="思源宋体 Semi-Bold" panose="02020600000000000000"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Freeform 3"/>
          <p:cNvSpPr/>
          <p:nvPr>
            <p:custDataLst>
              <p:tags r:id="rId2"/>
            </p:custDataLst>
          </p:nvPr>
        </p:nvSpPr>
        <p:spPr>
          <a:xfrm>
            <a:off x="1085850" y="2476500"/>
            <a:ext cx="5070475" cy="909320"/>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custDataLst>
              <p:tags r:id="rId5"/>
            </p:custDataLst>
          </p:nvPr>
        </p:nvSpPr>
        <p:spPr>
          <a:xfrm>
            <a:off x="6802755" y="2476500"/>
            <a:ext cx="4872990" cy="909320"/>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custDataLst>
              <p:tags r:id="rId6"/>
            </p:custDataLst>
          </p:nvPr>
        </p:nvSpPr>
        <p:spPr>
          <a:xfrm>
            <a:off x="6705600" y="6946900"/>
            <a:ext cx="4808220" cy="2645410"/>
          </a:xfrm>
          <a:custGeom>
            <a:avLst/>
            <a:gdLst/>
            <a:ahLst/>
            <a:cxnLst/>
            <a:rect l="l" t="t" r="r" b="b"/>
            <a:pathLst>
              <a:path w="5514439" h="2860053">
                <a:moveTo>
                  <a:pt x="0" y="0"/>
                </a:moveTo>
                <a:lnTo>
                  <a:pt x="5514439" y="0"/>
                </a:lnTo>
                <a:lnTo>
                  <a:pt x="5514439" y="2860053"/>
                </a:lnTo>
                <a:lnTo>
                  <a:pt x="0" y="2860053"/>
                </a:lnTo>
                <a:lnTo>
                  <a:pt x="0" y="0"/>
                </a:lnTo>
                <a:close/>
              </a:path>
            </a:pathLst>
          </a:custGeom>
          <a:blipFill>
            <a:blip r:embed="rId7"/>
            <a:stretch>
              <a:fillRect/>
            </a:stretch>
          </a:blipFill>
        </p:spPr>
      </p:sp>
      <p:sp>
        <p:nvSpPr>
          <p:cNvPr id="13" name="TextBox 13"/>
          <p:cNvSpPr txBox="1"/>
          <p:nvPr/>
        </p:nvSpPr>
        <p:spPr>
          <a:xfrm>
            <a:off x="1112520" y="671830"/>
            <a:ext cx="6192520" cy="1584960"/>
          </a:xfrm>
          <a:prstGeom prst="rect">
            <a:avLst/>
          </a:prstGeom>
        </p:spPr>
        <p:txBody>
          <a:bodyPr wrap="square" lIns="0" tIns="0" rIns="0" bIns="0" rtlCol="0" anchor="t">
            <a:spAutoFit/>
          </a:bodyPr>
          <a:lstStyle/>
          <a:p>
            <a:pPr algn="l">
              <a:lnSpc>
                <a:spcPts val="12360"/>
              </a:lnSpc>
            </a:pPr>
            <a:r>
              <a:rPr lang="zh-CN" altLang="en-US" sz="4600" spc="351">
                <a:solidFill>
                  <a:srgbClr val="52B1FF"/>
                </a:solidFill>
                <a:ea typeface="字由点字典黑 65J" panose="00020600040101010101" charset="-122"/>
                <a:sym typeface="+mn-ea"/>
              </a:rPr>
              <a:t>产品设计应用原则</a:t>
            </a:r>
            <a:endParaRPr lang="en-US" sz="4600" spc="383">
              <a:solidFill>
                <a:srgbClr val="52B1FF"/>
              </a:solidFill>
              <a:ea typeface="字由点字典黑 65J" panose="00020600040101010101" charset="-122"/>
            </a:endParaRPr>
          </a:p>
        </p:txBody>
      </p:sp>
      <p:sp>
        <p:nvSpPr>
          <p:cNvPr id="14" name="TextBox 14"/>
          <p:cNvSpPr txBox="1"/>
          <p:nvPr>
            <p:custDataLst>
              <p:tags r:id="rId8"/>
            </p:custDataLst>
          </p:nvPr>
        </p:nvSpPr>
        <p:spPr>
          <a:xfrm>
            <a:off x="1142997" y="2639739"/>
            <a:ext cx="4827615" cy="553720"/>
          </a:xfrm>
          <a:prstGeom prst="rect">
            <a:avLst/>
          </a:prstGeom>
        </p:spPr>
        <p:txBody>
          <a:bodyPr lIns="0" tIns="0" rIns="0" bIns="0" rtlCol="0" anchor="t">
            <a:spAutoFit/>
          </a:bodyPr>
          <a:lstStyle/>
          <a:p>
            <a:pPr algn="ctr">
              <a:lnSpc>
                <a:spcPts val="4320"/>
              </a:lnSpc>
              <a:buClrTx/>
              <a:buSzTx/>
              <a:buFontTx/>
            </a:pPr>
            <a:r>
              <a:rPr lang="zh-CN" altLang="en-US" sz="4000">
                <a:solidFill>
                  <a:srgbClr val="00FFFF"/>
                </a:solidFill>
                <a:ea typeface="字由点字典黑 65J" panose="00020600040101010101" charset="-122"/>
                <a:sym typeface="+mn-ea"/>
              </a:rPr>
              <a:t>需求原则</a:t>
            </a:r>
            <a:endParaRPr lang="zh-CN" altLang="en-US" sz="4000">
              <a:solidFill>
                <a:srgbClr val="00FFFF"/>
              </a:solidFill>
              <a:ea typeface="字由点字典黑 65J" panose="00020600040101010101" charset="-122"/>
            </a:endParaRPr>
          </a:p>
        </p:txBody>
      </p:sp>
      <p:sp>
        <p:nvSpPr>
          <p:cNvPr id="15" name="TextBox 15"/>
          <p:cNvSpPr txBox="1"/>
          <p:nvPr>
            <p:custDataLst>
              <p:tags r:id="rId9"/>
            </p:custDataLst>
          </p:nvPr>
        </p:nvSpPr>
        <p:spPr>
          <a:xfrm>
            <a:off x="800100" y="4838700"/>
            <a:ext cx="5170805" cy="2417445"/>
          </a:xfrm>
          <a:prstGeom prst="rect">
            <a:avLst/>
          </a:prstGeom>
        </p:spPr>
        <p:txBody>
          <a:bodyPr lIns="0" tIns="0" rIns="0" bIns="0" rtlCol="0" anchor="t">
            <a:noAutofit/>
          </a:bodyPr>
          <a:lstStyle/>
          <a:p>
            <a:pPr algn="ctr">
              <a:lnSpc>
                <a:spcPts val="2860"/>
              </a:lnSpc>
            </a:pPr>
            <a:r>
              <a:rPr lang="zh-CN" altLang="en-US" sz="2200">
                <a:solidFill>
                  <a:srgbClr val="FFFFFF"/>
                </a:solidFill>
                <a:ea typeface="字由点字典黑 45J" panose="00020600040101010101" charset="-122"/>
              </a:rPr>
              <a:t>维持社区干净卫生文明的社区环境，</a:t>
            </a:r>
            <a:endParaRPr lang="zh-CN" altLang="en-US" sz="2200">
              <a:solidFill>
                <a:srgbClr val="FFFFFF"/>
              </a:solidFill>
              <a:ea typeface="字由点字典黑 45J" panose="00020600040101010101" charset="-122"/>
            </a:endParaRPr>
          </a:p>
          <a:p>
            <a:pPr algn="ctr">
              <a:lnSpc>
                <a:spcPts val="2860"/>
              </a:lnSpc>
            </a:pPr>
            <a:r>
              <a:rPr lang="zh-CN" altLang="en-US" sz="2200">
                <a:solidFill>
                  <a:srgbClr val="FFFFFF"/>
                </a:solidFill>
                <a:ea typeface="字由点字典黑 45J" panose="00020600040101010101" charset="-122"/>
              </a:rPr>
              <a:t>提高居民生活质量，</a:t>
            </a:r>
            <a:endParaRPr lang="zh-CN" altLang="en-US" sz="2200">
              <a:solidFill>
                <a:srgbClr val="FFFFFF"/>
              </a:solidFill>
              <a:ea typeface="字由点字典黑 45J" panose="00020600040101010101" charset="-122"/>
            </a:endParaRPr>
          </a:p>
          <a:p>
            <a:pPr algn="ctr">
              <a:lnSpc>
                <a:spcPts val="2860"/>
              </a:lnSpc>
            </a:pPr>
            <a:r>
              <a:rPr lang="zh-CN" altLang="en-US" sz="2200">
                <a:solidFill>
                  <a:srgbClr val="FFFFFF"/>
                </a:solidFill>
                <a:ea typeface="字由点字典黑 45J" panose="00020600040101010101" charset="-122"/>
              </a:rPr>
              <a:t>务实管理者监督追责义务</a:t>
            </a:r>
            <a:endParaRPr lang="zh-CN" altLang="en-US" sz="2200">
              <a:solidFill>
                <a:srgbClr val="FFFFFF"/>
              </a:solidFill>
              <a:ea typeface="字由点字典黑 45J" panose="00020600040101010101" charset="-122"/>
            </a:endParaRPr>
          </a:p>
        </p:txBody>
      </p:sp>
      <p:sp>
        <p:nvSpPr>
          <p:cNvPr id="16" name="TextBox 16"/>
          <p:cNvSpPr txBox="1"/>
          <p:nvPr>
            <p:custDataLst>
              <p:tags r:id="rId10"/>
            </p:custDataLst>
          </p:nvPr>
        </p:nvSpPr>
        <p:spPr>
          <a:xfrm>
            <a:off x="6858293" y="2639739"/>
            <a:ext cx="4827615" cy="553720"/>
          </a:xfrm>
          <a:prstGeom prst="rect">
            <a:avLst/>
          </a:prstGeom>
        </p:spPr>
        <p:txBody>
          <a:bodyPr lIns="0" tIns="0" rIns="0" bIns="0" rtlCol="0" anchor="t">
            <a:spAutoFit/>
          </a:bodyPr>
          <a:lstStyle/>
          <a:p>
            <a:pPr algn="ctr">
              <a:lnSpc>
                <a:spcPts val="4320"/>
              </a:lnSpc>
            </a:pPr>
            <a:r>
              <a:rPr lang="zh-CN" altLang="en-US" sz="4000">
                <a:solidFill>
                  <a:srgbClr val="00FFFF"/>
                </a:solidFill>
                <a:ea typeface="字由点字典黑 65J" panose="00020600040101010101" charset="-122"/>
              </a:rPr>
              <a:t>创新原则</a:t>
            </a:r>
            <a:endParaRPr lang="zh-CN" altLang="en-US" sz="4000">
              <a:solidFill>
                <a:srgbClr val="00FFFF"/>
              </a:solidFill>
              <a:ea typeface="字由点字典黑 65J" panose="00020600040101010101" charset="-122"/>
            </a:endParaRPr>
          </a:p>
        </p:txBody>
      </p:sp>
      <p:sp>
        <p:nvSpPr>
          <p:cNvPr id="17" name="TextBox 17"/>
          <p:cNvSpPr txBox="1"/>
          <p:nvPr>
            <p:custDataLst>
              <p:tags r:id="rId11"/>
            </p:custDataLst>
          </p:nvPr>
        </p:nvSpPr>
        <p:spPr>
          <a:xfrm>
            <a:off x="6576695" y="4838700"/>
            <a:ext cx="5280660" cy="1764030"/>
          </a:xfrm>
          <a:prstGeom prst="rect">
            <a:avLst/>
          </a:prstGeom>
        </p:spPr>
        <p:txBody>
          <a:bodyPr wrap="square" lIns="0" tIns="0" rIns="0" bIns="0" rtlCol="0" anchor="t">
            <a:noAutofit/>
          </a:bodyPr>
          <a:lstStyle/>
          <a:p>
            <a:pPr algn="ctr">
              <a:lnSpc>
                <a:spcPts val="2860"/>
              </a:lnSpc>
            </a:pPr>
            <a:r>
              <a:rPr lang="zh-CN" altLang="en-US" sz="2200">
                <a:solidFill>
                  <a:srgbClr val="FFFFFF"/>
                </a:solidFill>
                <a:ea typeface="字由点字典黑 45J" panose="00020600040101010101" charset="-122"/>
              </a:rPr>
              <a:t>结合RFID硬件检测技术，</a:t>
            </a:r>
            <a:endParaRPr lang="zh-CN" altLang="en-US" sz="2200">
              <a:solidFill>
                <a:srgbClr val="FFFFFF"/>
              </a:solidFill>
              <a:ea typeface="字由点字典黑 45J" panose="00020600040101010101" charset="-122"/>
            </a:endParaRPr>
          </a:p>
          <a:p>
            <a:pPr algn="ctr">
              <a:lnSpc>
                <a:spcPts val="2860"/>
              </a:lnSpc>
            </a:pPr>
            <a:r>
              <a:rPr lang="zh-CN" altLang="en-US" sz="2200">
                <a:solidFill>
                  <a:srgbClr val="FFFFFF"/>
                </a:solidFill>
                <a:ea typeface="字由点字典黑 45J" panose="00020600040101010101" charset="-122"/>
              </a:rPr>
              <a:t>提高判断正确率，</a:t>
            </a:r>
            <a:endParaRPr lang="zh-CN" altLang="en-US" sz="2200">
              <a:solidFill>
                <a:srgbClr val="FFFFFF"/>
              </a:solidFill>
              <a:ea typeface="字由点字典黑 45J" panose="00020600040101010101" charset="-122"/>
            </a:endParaRPr>
          </a:p>
          <a:p>
            <a:pPr algn="ctr">
              <a:lnSpc>
                <a:spcPts val="2860"/>
              </a:lnSpc>
            </a:pPr>
            <a:r>
              <a:rPr lang="zh-CN" altLang="en-US" sz="2200">
                <a:solidFill>
                  <a:srgbClr val="FFFFFF"/>
                </a:solidFill>
                <a:ea typeface="字由点字典黑 45J" panose="00020600040101010101" charset="-122"/>
              </a:rPr>
              <a:t>减少算力消耗</a:t>
            </a:r>
            <a:endParaRPr lang="zh-CN" altLang="en-US" sz="2200">
              <a:solidFill>
                <a:srgbClr val="FFFFFF"/>
              </a:solidFill>
              <a:ea typeface="字由点字典黑 45J" panose="00020600040101010101" charset="-122"/>
            </a:endParaRPr>
          </a:p>
        </p:txBody>
      </p:sp>
      <p:sp>
        <p:nvSpPr>
          <p:cNvPr id="5" name="Freeform 9"/>
          <p:cNvSpPr/>
          <p:nvPr>
            <p:custDataLst>
              <p:tags r:id="rId12"/>
            </p:custDataLst>
          </p:nvPr>
        </p:nvSpPr>
        <p:spPr>
          <a:xfrm>
            <a:off x="914400" y="6946900"/>
            <a:ext cx="4808220" cy="2645410"/>
          </a:xfrm>
          <a:custGeom>
            <a:avLst/>
            <a:gdLst/>
            <a:ahLst/>
            <a:cxnLst/>
            <a:rect l="l" t="t" r="r" b="b"/>
            <a:pathLst>
              <a:path w="5514439" h="2860053">
                <a:moveTo>
                  <a:pt x="0" y="0"/>
                </a:moveTo>
                <a:lnTo>
                  <a:pt x="5514439" y="0"/>
                </a:lnTo>
                <a:lnTo>
                  <a:pt x="5514439" y="2860053"/>
                </a:lnTo>
                <a:lnTo>
                  <a:pt x="0" y="2860053"/>
                </a:lnTo>
                <a:lnTo>
                  <a:pt x="0" y="0"/>
                </a:lnTo>
                <a:close/>
              </a:path>
            </a:pathLst>
          </a:custGeom>
          <a:blipFill>
            <a:blip r:embed="rId7"/>
            <a:stretch>
              <a:fillRect/>
            </a:stretch>
          </a:blipFill>
        </p:spPr>
      </p:sp>
      <p:sp>
        <p:nvSpPr>
          <p:cNvPr id="6" name="Freeform 9"/>
          <p:cNvSpPr/>
          <p:nvPr>
            <p:custDataLst>
              <p:tags r:id="rId13"/>
            </p:custDataLst>
          </p:nvPr>
        </p:nvSpPr>
        <p:spPr>
          <a:xfrm>
            <a:off x="12573000" y="6946900"/>
            <a:ext cx="4808220" cy="2645410"/>
          </a:xfrm>
          <a:custGeom>
            <a:avLst/>
            <a:gdLst/>
            <a:ahLst/>
            <a:cxnLst/>
            <a:rect l="l" t="t" r="r" b="b"/>
            <a:pathLst>
              <a:path w="5514439" h="2860053">
                <a:moveTo>
                  <a:pt x="0" y="0"/>
                </a:moveTo>
                <a:lnTo>
                  <a:pt x="5514439" y="0"/>
                </a:lnTo>
                <a:lnTo>
                  <a:pt x="5514439" y="2860053"/>
                </a:lnTo>
                <a:lnTo>
                  <a:pt x="0" y="2860053"/>
                </a:lnTo>
                <a:lnTo>
                  <a:pt x="0" y="0"/>
                </a:lnTo>
                <a:close/>
              </a:path>
            </a:pathLst>
          </a:custGeom>
          <a:blipFill>
            <a:blip r:embed="rId7"/>
            <a:stretch>
              <a:fillRect/>
            </a:stretch>
          </a:blipFill>
        </p:spPr>
      </p:sp>
      <p:sp>
        <p:nvSpPr>
          <p:cNvPr id="10" name="Freeform 8"/>
          <p:cNvSpPr/>
          <p:nvPr>
            <p:custDataLst>
              <p:tags r:id="rId14"/>
            </p:custDataLst>
          </p:nvPr>
        </p:nvSpPr>
        <p:spPr>
          <a:xfrm>
            <a:off x="12508230" y="2492375"/>
            <a:ext cx="4872990" cy="909320"/>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6"/>
          <p:cNvSpPr txBox="1"/>
          <p:nvPr>
            <p:custDataLst>
              <p:tags r:id="rId15"/>
            </p:custDataLst>
          </p:nvPr>
        </p:nvSpPr>
        <p:spPr>
          <a:xfrm>
            <a:off x="12497093" y="2705144"/>
            <a:ext cx="4827615" cy="553720"/>
          </a:xfrm>
          <a:prstGeom prst="rect">
            <a:avLst/>
          </a:prstGeom>
        </p:spPr>
        <p:txBody>
          <a:bodyPr lIns="0" tIns="0" rIns="0" bIns="0" rtlCol="0" anchor="t">
            <a:spAutoFit/>
          </a:bodyPr>
          <a:p>
            <a:pPr algn="ctr">
              <a:lnSpc>
                <a:spcPts val="4320"/>
              </a:lnSpc>
            </a:pPr>
            <a:r>
              <a:rPr lang="zh-CN" altLang="en-US" sz="4000">
                <a:solidFill>
                  <a:srgbClr val="00FFFF"/>
                </a:solidFill>
                <a:ea typeface="字由点字典黑 65J" panose="00020600040101010101" charset="-122"/>
              </a:rPr>
              <a:t>系统选择</a:t>
            </a:r>
            <a:endParaRPr lang="zh-CN" altLang="en-US" sz="4000">
              <a:solidFill>
                <a:srgbClr val="00FFFF"/>
              </a:solidFill>
              <a:ea typeface="字由点字典黑 65J" panose="00020600040101010101" charset="-122"/>
            </a:endParaRPr>
          </a:p>
        </p:txBody>
      </p:sp>
      <p:sp>
        <p:nvSpPr>
          <p:cNvPr id="12" name="TextBox 17"/>
          <p:cNvSpPr txBox="1"/>
          <p:nvPr>
            <p:custDataLst>
              <p:tags r:id="rId16"/>
            </p:custDataLst>
          </p:nvPr>
        </p:nvSpPr>
        <p:spPr>
          <a:xfrm>
            <a:off x="12520295" y="4762500"/>
            <a:ext cx="5280660" cy="1764030"/>
          </a:xfrm>
          <a:prstGeom prst="rect">
            <a:avLst/>
          </a:prstGeom>
        </p:spPr>
        <p:txBody>
          <a:bodyPr wrap="square" lIns="0" tIns="0" rIns="0" bIns="0" rtlCol="0" anchor="t">
            <a:noAutofit/>
          </a:bodyPr>
          <a:p>
            <a:pPr algn="ctr">
              <a:lnSpc>
                <a:spcPts val="2860"/>
              </a:lnSpc>
            </a:pPr>
            <a:r>
              <a:rPr lang="zh-CN" altLang="en-US" sz="2200">
                <a:solidFill>
                  <a:srgbClr val="FFFFFF"/>
                </a:solidFill>
                <a:ea typeface="字由点字典黑 45J" panose="00020600040101010101" charset="-122"/>
              </a:rPr>
              <a:t>软硬件集合一体，相辅相成，优势互补。网站，数据库，硬件相结合</a:t>
            </a:r>
            <a:endParaRPr lang="zh-CN" altLang="en-US" sz="2200">
              <a:solidFill>
                <a:srgbClr val="FFFFFF"/>
              </a:solidFill>
              <a:ea typeface="字由点字典黑 45J" panose="0002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8453" y="1515319"/>
            <a:ext cx="17530329" cy="9257291"/>
          </a:xfrm>
          <a:custGeom>
            <a:avLst/>
            <a:gdLst/>
            <a:ahLst/>
            <a:cxnLst/>
            <a:rect l="l" t="t" r="r" b="b"/>
            <a:pathLst>
              <a:path w="17530329" h="9257291">
                <a:moveTo>
                  <a:pt x="0" y="0"/>
                </a:moveTo>
                <a:lnTo>
                  <a:pt x="17530329" y="0"/>
                </a:lnTo>
                <a:lnTo>
                  <a:pt x="17530329" y="9257290"/>
                </a:lnTo>
                <a:lnTo>
                  <a:pt x="0" y="9257290"/>
                </a:lnTo>
                <a:lnTo>
                  <a:pt x="0" y="0"/>
                </a:lnTo>
                <a:close/>
              </a:path>
            </a:pathLst>
          </a:custGeom>
          <a:blipFill>
            <a:blip r:embed="rId1"/>
            <a:stretch>
              <a:fillRect/>
            </a:stretch>
          </a:blipFill>
        </p:spPr>
      </p:sp>
      <p:sp>
        <p:nvSpPr>
          <p:cNvPr id="3" name="Freeform 3"/>
          <p:cNvSpPr/>
          <p:nvPr/>
        </p:nvSpPr>
        <p:spPr>
          <a:xfrm>
            <a:off x="1028700" y="5000835"/>
            <a:ext cx="3000069" cy="793212"/>
          </a:xfrm>
          <a:custGeom>
            <a:avLst/>
            <a:gdLst/>
            <a:ahLst/>
            <a:cxnLst/>
            <a:rect l="l" t="t" r="r" b="b"/>
            <a:pathLst>
              <a:path w="3000069" h="793212">
                <a:moveTo>
                  <a:pt x="0" y="0"/>
                </a:moveTo>
                <a:lnTo>
                  <a:pt x="3000069" y="0"/>
                </a:lnTo>
                <a:lnTo>
                  <a:pt x="3000069" y="793211"/>
                </a:lnTo>
                <a:lnTo>
                  <a:pt x="0" y="793211"/>
                </a:lnTo>
                <a:lnTo>
                  <a:pt x="0" y="0"/>
                </a:lnTo>
                <a:close/>
              </a:path>
            </a:pathLst>
          </a:custGeom>
          <a:blipFill>
            <a:blip r:embed="rId2"/>
            <a:stretch>
              <a:fillRect/>
            </a:stretch>
          </a:blipFill>
        </p:spPr>
      </p:sp>
      <p:sp>
        <p:nvSpPr>
          <p:cNvPr id="4" name="TextBox 4"/>
          <p:cNvSpPr txBox="1"/>
          <p:nvPr/>
        </p:nvSpPr>
        <p:spPr>
          <a:xfrm>
            <a:off x="9940549" y="3835340"/>
            <a:ext cx="3080763" cy="2114550"/>
          </a:xfrm>
          <a:prstGeom prst="rect">
            <a:avLst/>
          </a:prstGeom>
        </p:spPr>
        <p:txBody>
          <a:bodyPr lIns="0" tIns="0" rIns="0" bIns="0" rtlCol="0" anchor="t">
            <a:spAutoFit/>
          </a:bodyPr>
          <a:lstStyle/>
          <a:p>
            <a:pPr algn="ctr">
              <a:lnSpc>
                <a:spcPts val="16680"/>
              </a:lnSpc>
            </a:pPr>
            <a:r>
              <a:rPr lang="en-US" sz="13900">
                <a:solidFill>
                  <a:srgbClr val="FFFFFF"/>
                </a:solidFill>
                <a:latin typeface="字由点字典黑 65J" panose="00020600040101010101" charset="-122"/>
              </a:rPr>
              <a:t>03</a:t>
            </a:r>
            <a:endParaRPr lang="en-US" sz="13900">
              <a:solidFill>
                <a:srgbClr val="FFFFFF"/>
              </a:solidFill>
              <a:latin typeface="字由点字典黑 65J" panose="00020600040101010101" charset="-122"/>
            </a:endParaRPr>
          </a:p>
        </p:txBody>
      </p:sp>
      <p:sp>
        <p:nvSpPr>
          <p:cNvPr id="5" name="TextBox 5"/>
          <p:cNvSpPr txBox="1"/>
          <p:nvPr/>
        </p:nvSpPr>
        <p:spPr>
          <a:xfrm>
            <a:off x="1365403" y="3825815"/>
            <a:ext cx="6492162" cy="1584960"/>
          </a:xfrm>
          <a:prstGeom prst="rect">
            <a:avLst/>
          </a:prstGeom>
        </p:spPr>
        <p:txBody>
          <a:bodyPr lIns="0" tIns="0" rIns="0" bIns="0" rtlCol="0" anchor="t">
            <a:spAutoFit/>
          </a:bodyPr>
          <a:lstStyle/>
          <a:p>
            <a:pPr algn="l">
              <a:lnSpc>
                <a:spcPts val="12360"/>
              </a:lnSpc>
            </a:pPr>
            <a:r>
              <a:rPr lang="zh-CN" altLang="en-US" sz="10300" spc="351">
                <a:solidFill>
                  <a:srgbClr val="52B1FF"/>
                </a:solidFill>
                <a:ea typeface="字由点字典黑 65J" panose="00020600040101010101" charset="-122"/>
              </a:rPr>
              <a:t>产品</a:t>
            </a:r>
            <a:r>
              <a:rPr lang="zh-CN" altLang="en-US" sz="10300" spc="351">
                <a:solidFill>
                  <a:srgbClr val="52B1FF"/>
                </a:solidFill>
                <a:ea typeface="字由点字典黑 65J" panose="00020600040101010101" charset="-122"/>
              </a:rPr>
              <a:t>实现</a:t>
            </a:r>
            <a:endParaRPr lang="zh-CN" altLang="en-US" sz="10300" spc="351">
              <a:solidFill>
                <a:srgbClr val="52B1FF"/>
              </a:solidFill>
              <a:ea typeface="字由点字典黑 65J" panose="0002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90600" y="6316296"/>
            <a:ext cx="16287750" cy="3163128"/>
          </a:xfrm>
          <a:custGeom>
            <a:avLst/>
            <a:gdLst/>
            <a:ahLst/>
            <a:cxnLst/>
            <a:rect l="l" t="t" r="r" b="b"/>
            <a:pathLst>
              <a:path w="16287750" h="3163128">
                <a:moveTo>
                  <a:pt x="0" y="0"/>
                </a:moveTo>
                <a:lnTo>
                  <a:pt x="16287750" y="0"/>
                </a:lnTo>
                <a:lnTo>
                  <a:pt x="16287750" y="3163128"/>
                </a:lnTo>
                <a:lnTo>
                  <a:pt x="0" y="31631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978964" y="5908771"/>
            <a:ext cx="16311023" cy="3183297"/>
          </a:xfrm>
          <a:custGeom>
            <a:avLst/>
            <a:gdLst/>
            <a:ahLst/>
            <a:cxnLst/>
            <a:rect l="l" t="t" r="r" b="b"/>
            <a:pathLst>
              <a:path w="16311023" h="3183297">
                <a:moveTo>
                  <a:pt x="0" y="0"/>
                </a:moveTo>
                <a:lnTo>
                  <a:pt x="16311022" y="0"/>
                </a:lnTo>
                <a:lnTo>
                  <a:pt x="16311022" y="3183297"/>
                </a:lnTo>
                <a:lnTo>
                  <a:pt x="0" y="31832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custDataLst>
              <p:tags r:id="rId5"/>
            </p:custDataLst>
          </p:nvPr>
        </p:nvGrpSpPr>
        <p:grpSpPr>
          <a:xfrm rot="5400000">
            <a:off x="1049857" y="2506093"/>
            <a:ext cx="96480" cy="159885"/>
            <a:chOff x="0" y="0"/>
            <a:chExt cx="128640" cy="213180"/>
          </a:xfrm>
        </p:grpSpPr>
        <p:sp>
          <p:nvSpPr>
            <p:cNvPr id="5" name="Freeform 5"/>
            <p:cNvSpPr/>
            <p:nvPr>
              <p:custDataLst>
                <p:tags r:id="rId6"/>
              </p:custDataLst>
            </p:nvPr>
          </p:nvSpPr>
          <p:spPr>
            <a:xfrm>
              <a:off x="0" y="-1016"/>
              <a:ext cx="135128" cy="207264"/>
            </a:xfrm>
            <a:custGeom>
              <a:avLst/>
              <a:gdLst/>
              <a:ahLst/>
              <a:cxnLst/>
              <a:rect l="l" t="t" r="r" b="b"/>
              <a:pathLst>
                <a:path w="135128" h="207264">
                  <a:moveTo>
                    <a:pt x="0" y="194564"/>
                  </a:moveTo>
                  <a:lnTo>
                    <a:pt x="0" y="13716"/>
                  </a:lnTo>
                  <a:cubicBezTo>
                    <a:pt x="0" y="8001"/>
                    <a:pt x="3810" y="3048"/>
                    <a:pt x="9271" y="1524"/>
                  </a:cubicBezTo>
                  <a:cubicBezTo>
                    <a:pt x="14732" y="0"/>
                    <a:pt x="20574" y="2286"/>
                    <a:pt x="23622" y="7112"/>
                  </a:cubicBezTo>
                  <a:lnTo>
                    <a:pt x="132715" y="187960"/>
                  </a:lnTo>
                  <a:cubicBezTo>
                    <a:pt x="135128" y="191897"/>
                    <a:pt x="135128" y="196723"/>
                    <a:pt x="132842" y="200787"/>
                  </a:cubicBezTo>
                  <a:cubicBezTo>
                    <a:pt x="130556" y="204851"/>
                    <a:pt x="126365" y="207264"/>
                    <a:pt x="121793" y="207264"/>
                  </a:cubicBezTo>
                  <a:lnTo>
                    <a:pt x="12700" y="207264"/>
                  </a:lnTo>
                  <a:cubicBezTo>
                    <a:pt x="5715" y="207264"/>
                    <a:pt x="0" y="201549"/>
                    <a:pt x="0" y="194564"/>
                  </a:cubicBezTo>
                  <a:moveTo>
                    <a:pt x="25400" y="194564"/>
                  </a:moveTo>
                  <a:lnTo>
                    <a:pt x="12700" y="194564"/>
                  </a:lnTo>
                  <a:lnTo>
                    <a:pt x="12700" y="181864"/>
                  </a:lnTo>
                  <a:lnTo>
                    <a:pt x="121793" y="181864"/>
                  </a:lnTo>
                  <a:lnTo>
                    <a:pt x="121793" y="194564"/>
                  </a:lnTo>
                  <a:lnTo>
                    <a:pt x="110871" y="201168"/>
                  </a:lnTo>
                  <a:lnTo>
                    <a:pt x="1778" y="20320"/>
                  </a:lnTo>
                  <a:lnTo>
                    <a:pt x="12700" y="13716"/>
                  </a:lnTo>
                  <a:lnTo>
                    <a:pt x="25400" y="13716"/>
                  </a:lnTo>
                  <a:lnTo>
                    <a:pt x="25400" y="194564"/>
                  </a:lnTo>
                  <a:close/>
                </a:path>
              </a:pathLst>
            </a:custGeom>
            <a:solidFill>
              <a:srgbClr val="10B5FB"/>
            </a:solidFill>
          </p:spPr>
        </p:sp>
      </p:grpSp>
      <p:grpSp>
        <p:nvGrpSpPr>
          <p:cNvPr id="6" name="Group 6"/>
          <p:cNvGrpSpPr/>
          <p:nvPr>
            <p:custDataLst>
              <p:tags r:id="rId7"/>
            </p:custDataLst>
          </p:nvPr>
        </p:nvGrpSpPr>
        <p:grpSpPr>
          <a:xfrm rot="-5400000">
            <a:off x="8860125" y="2506093"/>
            <a:ext cx="96480" cy="159885"/>
            <a:chOff x="0" y="0"/>
            <a:chExt cx="128640" cy="213180"/>
          </a:xfrm>
        </p:grpSpPr>
        <p:sp>
          <p:nvSpPr>
            <p:cNvPr id="7" name="Freeform 7"/>
            <p:cNvSpPr/>
            <p:nvPr>
              <p:custDataLst>
                <p:tags r:id="rId8"/>
              </p:custDataLst>
            </p:nvPr>
          </p:nvSpPr>
          <p:spPr>
            <a:xfrm>
              <a:off x="-635" y="-1016"/>
              <a:ext cx="135128" cy="207264"/>
            </a:xfrm>
            <a:custGeom>
              <a:avLst/>
              <a:gdLst/>
              <a:ahLst/>
              <a:cxnLst/>
              <a:rect l="l" t="t" r="r" b="b"/>
              <a:pathLst>
                <a:path w="135128" h="207264">
                  <a:moveTo>
                    <a:pt x="109728" y="194564"/>
                  </a:moveTo>
                  <a:lnTo>
                    <a:pt x="109728" y="13716"/>
                  </a:lnTo>
                  <a:lnTo>
                    <a:pt x="122428" y="13716"/>
                  </a:lnTo>
                  <a:lnTo>
                    <a:pt x="133350" y="20320"/>
                  </a:lnTo>
                  <a:lnTo>
                    <a:pt x="24257" y="201041"/>
                  </a:lnTo>
                  <a:lnTo>
                    <a:pt x="13335" y="194564"/>
                  </a:lnTo>
                  <a:lnTo>
                    <a:pt x="13335" y="181864"/>
                  </a:lnTo>
                  <a:lnTo>
                    <a:pt x="122428" y="181864"/>
                  </a:lnTo>
                  <a:lnTo>
                    <a:pt x="122428" y="194564"/>
                  </a:lnTo>
                  <a:lnTo>
                    <a:pt x="109728" y="194564"/>
                  </a:lnTo>
                  <a:moveTo>
                    <a:pt x="135128" y="194564"/>
                  </a:moveTo>
                  <a:cubicBezTo>
                    <a:pt x="135128" y="201549"/>
                    <a:pt x="129413" y="207264"/>
                    <a:pt x="122428" y="207264"/>
                  </a:cubicBezTo>
                  <a:lnTo>
                    <a:pt x="13335" y="207264"/>
                  </a:lnTo>
                  <a:cubicBezTo>
                    <a:pt x="8763" y="207264"/>
                    <a:pt x="4572" y="204851"/>
                    <a:pt x="2286" y="200787"/>
                  </a:cubicBezTo>
                  <a:cubicBezTo>
                    <a:pt x="0" y="196723"/>
                    <a:pt x="127" y="191897"/>
                    <a:pt x="2413" y="187960"/>
                  </a:cubicBezTo>
                  <a:lnTo>
                    <a:pt x="111506" y="7112"/>
                  </a:lnTo>
                  <a:cubicBezTo>
                    <a:pt x="114554" y="2286"/>
                    <a:pt x="120396" y="0"/>
                    <a:pt x="125857" y="1524"/>
                  </a:cubicBezTo>
                  <a:cubicBezTo>
                    <a:pt x="131318" y="3048"/>
                    <a:pt x="135128" y="8001"/>
                    <a:pt x="135128" y="13716"/>
                  </a:cubicBezTo>
                  <a:lnTo>
                    <a:pt x="135128" y="194564"/>
                  </a:lnTo>
                  <a:close/>
                </a:path>
              </a:pathLst>
            </a:custGeom>
            <a:solidFill>
              <a:srgbClr val="10B5FB"/>
            </a:solidFill>
          </p:spPr>
        </p:sp>
      </p:grpSp>
      <p:grpSp>
        <p:nvGrpSpPr>
          <p:cNvPr id="8" name="Group 8"/>
          <p:cNvGrpSpPr/>
          <p:nvPr>
            <p:custDataLst>
              <p:tags r:id="rId9"/>
            </p:custDataLst>
          </p:nvPr>
        </p:nvGrpSpPr>
        <p:grpSpPr>
          <a:xfrm rot="5400000">
            <a:off x="847704" y="3482379"/>
            <a:ext cx="428816" cy="87916"/>
            <a:chOff x="0" y="0"/>
            <a:chExt cx="571755" cy="117222"/>
          </a:xfrm>
        </p:grpSpPr>
        <p:sp>
          <p:nvSpPr>
            <p:cNvPr id="9" name="Freeform 9"/>
            <p:cNvSpPr/>
            <p:nvPr>
              <p:custDataLst>
                <p:tags r:id="rId10"/>
              </p:custDataLst>
            </p:nvPr>
          </p:nvSpPr>
          <p:spPr>
            <a:xfrm>
              <a:off x="12700" y="12700"/>
              <a:ext cx="552196" cy="84836"/>
            </a:xfrm>
            <a:custGeom>
              <a:avLst/>
              <a:gdLst/>
              <a:ahLst/>
              <a:cxnLst/>
              <a:rect l="l" t="t" r="r" b="b"/>
              <a:pathLst>
                <a:path w="552196" h="84836">
                  <a:moveTo>
                    <a:pt x="0" y="84836"/>
                  </a:moveTo>
                  <a:lnTo>
                    <a:pt x="26416" y="0"/>
                  </a:lnTo>
                  <a:lnTo>
                    <a:pt x="525780" y="0"/>
                  </a:lnTo>
                  <a:lnTo>
                    <a:pt x="552196" y="84836"/>
                  </a:lnTo>
                  <a:close/>
                </a:path>
              </a:pathLst>
            </a:custGeom>
            <a:solidFill>
              <a:srgbClr val="10B5FB"/>
            </a:solidFill>
          </p:spPr>
        </p:sp>
        <p:sp>
          <p:nvSpPr>
            <p:cNvPr id="10" name="Freeform 10"/>
            <p:cNvSpPr/>
            <p:nvPr>
              <p:custDataLst>
                <p:tags r:id="rId11"/>
              </p:custDataLst>
            </p:nvPr>
          </p:nvSpPr>
          <p:spPr>
            <a:xfrm>
              <a:off x="-635" y="0"/>
              <a:ext cx="578739" cy="110236"/>
            </a:xfrm>
            <a:custGeom>
              <a:avLst/>
              <a:gdLst/>
              <a:ahLst/>
              <a:cxnLst/>
              <a:rect l="l" t="t" r="r" b="b"/>
              <a:pathLst>
                <a:path w="578739" h="110236">
                  <a:moveTo>
                    <a:pt x="1270" y="93726"/>
                  </a:moveTo>
                  <a:lnTo>
                    <a:pt x="27686" y="8890"/>
                  </a:lnTo>
                  <a:cubicBezTo>
                    <a:pt x="29337" y="3556"/>
                    <a:pt x="34290" y="0"/>
                    <a:pt x="39751" y="0"/>
                  </a:cubicBezTo>
                  <a:lnTo>
                    <a:pt x="539115" y="0"/>
                  </a:lnTo>
                  <a:cubicBezTo>
                    <a:pt x="544703" y="0"/>
                    <a:pt x="549529" y="3556"/>
                    <a:pt x="551180" y="8890"/>
                  </a:cubicBezTo>
                  <a:lnTo>
                    <a:pt x="577596" y="93726"/>
                  </a:lnTo>
                  <a:cubicBezTo>
                    <a:pt x="578739" y="97536"/>
                    <a:pt x="578104" y="101727"/>
                    <a:pt x="575691" y="105029"/>
                  </a:cubicBezTo>
                  <a:cubicBezTo>
                    <a:pt x="573278" y="108331"/>
                    <a:pt x="569468" y="110236"/>
                    <a:pt x="565404" y="110236"/>
                  </a:cubicBezTo>
                  <a:lnTo>
                    <a:pt x="13335" y="110236"/>
                  </a:lnTo>
                  <a:cubicBezTo>
                    <a:pt x="9271" y="110236"/>
                    <a:pt x="5461" y="108331"/>
                    <a:pt x="3048" y="105029"/>
                  </a:cubicBezTo>
                  <a:cubicBezTo>
                    <a:pt x="635" y="101727"/>
                    <a:pt x="0" y="97536"/>
                    <a:pt x="1143" y="93726"/>
                  </a:cubicBezTo>
                  <a:moveTo>
                    <a:pt x="25400" y="101219"/>
                  </a:moveTo>
                  <a:lnTo>
                    <a:pt x="13335" y="97536"/>
                  </a:lnTo>
                  <a:lnTo>
                    <a:pt x="13335" y="84836"/>
                  </a:lnTo>
                  <a:lnTo>
                    <a:pt x="565531" y="84836"/>
                  </a:lnTo>
                  <a:lnTo>
                    <a:pt x="565531" y="97536"/>
                  </a:lnTo>
                  <a:lnTo>
                    <a:pt x="553466" y="101346"/>
                  </a:lnTo>
                  <a:lnTo>
                    <a:pt x="527050" y="16510"/>
                  </a:lnTo>
                  <a:lnTo>
                    <a:pt x="539115" y="12700"/>
                  </a:lnTo>
                  <a:lnTo>
                    <a:pt x="539115" y="25400"/>
                  </a:lnTo>
                  <a:lnTo>
                    <a:pt x="39751" y="25400"/>
                  </a:lnTo>
                  <a:lnTo>
                    <a:pt x="39751" y="12700"/>
                  </a:lnTo>
                  <a:lnTo>
                    <a:pt x="51816" y="16510"/>
                  </a:lnTo>
                  <a:lnTo>
                    <a:pt x="25400" y="101346"/>
                  </a:lnTo>
                  <a:close/>
                </a:path>
              </a:pathLst>
            </a:custGeom>
            <a:solidFill>
              <a:srgbClr val="10B5FB"/>
            </a:solidFill>
          </p:spPr>
        </p:sp>
      </p:grpSp>
      <p:grpSp>
        <p:nvGrpSpPr>
          <p:cNvPr id="11" name="Group 11"/>
          <p:cNvGrpSpPr/>
          <p:nvPr>
            <p:custDataLst>
              <p:tags r:id="rId12"/>
            </p:custDataLst>
          </p:nvPr>
        </p:nvGrpSpPr>
        <p:grpSpPr>
          <a:xfrm rot="-5400000">
            <a:off x="8729941" y="4351369"/>
            <a:ext cx="428816" cy="87916"/>
            <a:chOff x="0" y="0"/>
            <a:chExt cx="571755" cy="117222"/>
          </a:xfrm>
        </p:grpSpPr>
        <p:sp>
          <p:nvSpPr>
            <p:cNvPr id="12" name="Freeform 12"/>
            <p:cNvSpPr/>
            <p:nvPr>
              <p:custDataLst>
                <p:tags r:id="rId13"/>
              </p:custDataLst>
            </p:nvPr>
          </p:nvSpPr>
          <p:spPr>
            <a:xfrm>
              <a:off x="12700" y="12700"/>
              <a:ext cx="552196" cy="84836"/>
            </a:xfrm>
            <a:custGeom>
              <a:avLst/>
              <a:gdLst/>
              <a:ahLst/>
              <a:cxnLst/>
              <a:rect l="l" t="t" r="r" b="b"/>
              <a:pathLst>
                <a:path w="552196" h="84836">
                  <a:moveTo>
                    <a:pt x="552196" y="84836"/>
                  </a:moveTo>
                  <a:lnTo>
                    <a:pt x="525780" y="0"/>
                  </a:lnTo>
                  <a:lnTo>
                    <a:pt x="26416" y="0"/>
                  </a:lnTo>
                  <a:lnTo>
                    <a:pt x="0" y="84836"/>
                  </a:lnTo>
                  <a:close/>
                </a:path>
              </a:pathLst>
            </a:custGeom>
            <a:solidFill>
              <a:srgbClr val="10B5FB"/>
            </a:solidFill>
          </p:spPr>
        </p:sp>
        <p:sp>
          <p:nvSpPr>
            <p:cNvPr id="13" name="Freeform 13"/>
            <p:cNvSpPr/>
            <p:nvPr>
              <p:custDataLst>
                <p:tags r:id="rId14"/>
              </p:custDataLst>
            </p:nvPr>
          </p:nvSpPr>
          <p:spPr>
            <a:xfrm>
              <a:off x="-635" y="0"/>
              <a:ext cx="578866" cy="110363"/>
            </a:xfrm>
            <a:custGeom>
              <a:avLst/>
              <a:gdLst/>
              <a:ahLst/>
              <a:cxnLst/>
              <a:rect l="l" t="t" r="r" b="b"/>
              <a:pathLst>
                <a:path w="578866" h="110363">
                  <a:moveTo>
                    <a:pt x="553466" y="101346"/>
                  </a:moveTo>
                  <a:lnTo>
                    <a:pt x="527050" y="16510"/>
                  </a:lnTo>
                  <a:lnTo>
                    <a:pt x="539115" y="12700"/>
                  </a:lnTo>
                  <a:lnTo>
                    <a:pt x="539115" y="25400"/>
                  </a:lnTo>
                  <a:lnTo>
                    <a:pt x="39751" y="25400"/>
                  </a:lnTo>
                  <a:lnTo>
                    <a:pt x="39751" y="12700"/>
                  </a:lnTo>
                  <a:lnTo>
                    <a:pt x="51816" y="16510"/>
                  </a:lnTo>
                  <a:lnTo>
                    <a:pt x="25400" y="101346"/>
                  </a:lnTo>
                  <a:lnTo>
                    <a:pt x="13335" y="97536"/>
                  </a:lnTo>
                  <a:lnTo>
                    <a:pt x="13335" y="84836"/>
                  </a:lnTo>
                  <a:lnTo>
                    <a:pt x="565531" y="84836"/>
                  </a:lnTo>
                  <a:lnTo>
                    <a:pt x="565531" y="97536"/>
                  </a:lnTo>
                  <a:lnTo>
                    <a:pt x="553466" y="101346"/>
                  </a:lnTo>
                  <a:moveTo>
                    <a:pt x="577723" y="93853"/>
                  </a:moveTo>
                  <a:cubicBezTo>
                    <a:pt x="578866" y="97663"/>
                    <a:pt x="578231" y="101854"/>
                    <a:pt x="575818" y="105156"/>
                  </a:cubicBezTo>
                  <a:cubicBezTo>
                    <a:pt x="573405" y="108458"/>
                    <a:pt x="569595" y="110363"/>
                    <a:pt x="565531" y="110363"/>
                  </a:cubicBezTo>
                  <a:lnTo>
                    <a:pt x="13335" y="110363"/>
                  </a:lnTo>
                  <a:cubicBezTo>
                    <a:pt x="9271" y="110363"/>
                    <a:pt x="5461" y="108458"/>
                    <a:pt x="3048" y="105156"/>
                  </a:cubicBezTo>
                  <a:cubicBezTo>
                    <a:pt x="635" y="101854"/>
                    <a:pt x="0" y="97663"/>
                    <a:pt x="1143" y="93853"/>
                  </a:cubicBezTo>
                  <a:lnTo>
                    <a:pt x="27686" y="8890"/>
                  </a:lnTo>
                  <a:cubicBezTo>
                    <a:pt x="29337" y="3556"/>
                    <a:pt x="34290" y="0"/>
                    <a:pt x="39751" y="0"/>
                  </a:cubicBezTo>
                  <a:lnTo>
                    <a:pt x="539115" y="0"/>
                  </a:lnTo>
                  <a:cubicBezTo>
                    <a:pt x="544703" y="0"/>
                    <a:pt x="549529" y="3556"/>
                    <a:pt x="551180" y="8890"/>
                  </a:cubicBezTo>
                  <a:lnTo>
                    <a:pt x="577596" y="93726"/>
                  </a:lnTo>
                  <a:close/>
                </a:path>
              </a:pathLst>
            </a:custGeom>
            <a:solidFill>
              <a:srgbClr val="10B5FB"/>
            </a:solidFill>
          </p:spPr>
        </p:sp>
      </p:grpSp>
      <p:grpSp>
        <p:nvGrpSpPr>
          <p:cNvPr id="19" name="Group 19"/>
          <p:cNvGrpSpPr/>
          <p:nvPr>
            <p:custDataLst>
              <p:tags r:id="rId15"/>
            </p:custDataLst>
          </p:nvPr>
        </p:nvGrpSpPr>
        <p:grpSpPr>
          <a:xfrm rot="-5400000">
            <a:off x="1053105" y="8456080"/>
            <a:ext cx="224247" cy="371618"/>
            <a:chOff x="0" y="0"/>
            <a:chExt cx="298997" cy="495491"/>
          </a:xfrm>
        </p:grpSpPr>
        <p:sp>
          <p:nvSpPr>
            <p:cNvPr id="20" name="Freeform 20"/>
            <p:cNvSpPr/>
            <p:nvPr>
              <p:custDataLst>
                <p:tags r:id="rId16"/>
              </p:custDataLst>
            </p:nvPr>
          </p:nvSpPr>
          <p:spPr>
            <a:xfrm>
              <a:off x="12700" y="12700"/>
              <a:ext cx="279400" cy="463169"/>
            </a:xfrm>
            <a:custGeom>
              <a:avLst/>
              <a:gdLst/>
              <a:ahLst/>
              <a:cxnLst/>
              <a:rect l="l" t="t" r="r" b="b"/>
              <a:pathLst>
                <a:path w="279400" h="463169">
                  <a:moveTo>
                    <a:pt x="0" y="0"/>
                  </a:moveTo>
                  <a:lnTo>
                    <a:pt x="279400" y="0"/>
                  </a:lnTo>
                  <a:lnTo>
                    <a:pt x="257810" y="35814"/>
                  </a:lnTo>
                  <a:lnTo>
                    <a:pt x="33909" y="35814"/>
                  </a:lnTo>
                  <a:lnTo>
                    <a:pt x="33909" y="406908"/>
                  </a:lnTo>
                  <a:lnTo>
                    <a:pt x="0" y="463169"/>
                  </a:lnTo>
                  <a:close/>
                </a:path>
              </a:pathLst>
            </a:custGeom>
            <a:solidFill>
              <a:srgbClr val="10B5FB"/>
            </a:solidFill>
          </p:spPr>
        </p:sp>
        <p:sp>
          <p:nvSpPr>
            <p:cNvPr id="21" name="Freeform 21"/>
            <p:cNvSpPr/>
            <p:nvPr>
              <p:custDataLst>
                <p:tags r:id="rId17"/>
              </p:custDataLst>
            </p:nvPr>
          </p:nvSpPr>
          <p:spPr>
            <a:xfrm>
              <a:off x="0" y="0"/>
              <a:ext cx="305435" cy="489585"/>
            </a:xfrm>
            <a:custGeom>
              <a:avLst/>
              <a:gdLst/>
              <a:ahLst/>
              <a:cxnLst/>
              <a:rect l="l" t="t" r="r" b="b"/>
              <a:pathLst>
                <a:path w="305435" h="489585">
                  <a:moveTo>
                    <a:pt x="12700" y="0"/>
                  </a:moveTo>
                  <a:lnTo>
                    <a:pt x="292100" y="0"/>
                  </a:lnTo>
                  <a:cubicBezTo>
                    <a:pt x="296672" y="0"/>
                    <a:pt x="300863" y="2413"/>
                    <a:pt x="303149" y="6477"/>
                  </a:cubicBezTo>
                  <a:cubicBezTo>
                    <a:pt x="305435" y="10541"/>
                    <a:pt x="305308" y="15367"/>
                    <a:pt x="303022" y="19304"/>
                  </a:cubicBezTo>
                  <a:lnTo>
                    <a:pt x="281432" y="55118"/>
                  </a:lnTo>
                  <a:cubicBezTo>
                    <a:pt x="279146" y="58928"/>
                    <a:pt x="274955" y="61214"/>
                    <a:pt x="270510" y="61214"/>
                  </a:cubicBezTo>
                  <a:lnTo>
                    <a:pt x="46609" y="61214"/>
                  </a:lnTo>
                  <a:lnTo>
                    <a:pt x="46609" y="48514"/>
                  </a:lnTo>
                  <a:lnTo>
                    <a:pt x="59309" y="48514"/>
                  </a:lnTo>
                  <a:lnTo>
                    <a:pt x="59309" y="419608"/>
                  </a:lnTo>
                  <a:cubicBezTo>
                    <a:pt x="59309" y="421894"/>
                    <a:pt x="58674" y="424180"/>
                    <a:pt x="57531" y="426212"/>
                  </a:cubicBezTo>
                  <a:lnTo>
                    <a:pt x="23622" y="482346"/>
                  </a:lnTo>
                  <a:cubicBezTo>
                    <a:pt x="20701" y="487172"/>
                    <a:pt x="14859" y="489585"/>
                    <a:pt x="9398" y="488061"/>
                  </a:cubicBezTo>
                  <a:cubicBezTo>
                    <a:pt x="3937" y="486537"/>
                    <a:pt x="0" y="481457"/>
                    <a:pt x="0" y="475869"/>
                  </a:cubicBezTo>
                  <a:lnTo>
                    <a:pt x="0" y="12700"/>
                  </a:lnTo>
                  <a:cubicBezTo>
                    <a:pt x="0" y="5715"/>
                    <a:pt x="5715" y="0"/>
                    <a:pt x="12700" y="0"/>
                  </a:cubicBezTo>
                  <a:moveTo>
                    <a:pt x="12700" y="25400"/>
                  </a:moveTo>
                  <a:lnTo>
                    <a:pt x="12700" y="12700"/>
                  </a:lnTo>
                  <a:lnTo>
                    <a:pt x="25400" y="12700"/>
                  </a:lnTo>
                  <a:lnTo>
                    <a:pt x="25400" y="475869"/>
                  </a:lnTo>
                  <a:lnTo>
                    <a:pt x="12700" y="475869"/>
                  </a:lnTo>
                  <a:lnTo>
                    <a:pt x="1778" y="469265"/>
                  </a:lnTo>
                  <a:lnTo>
                    <a:pt x="35687" y="413131"/>
                  </a:lnTo>
                  <a:lnTo>
                    <a:pt x="46609" y="419735"/>
                  </a:lnTo>
                  <a:lnTo>
                    <a:pt x="33909" y="419735"/>
                  </a:lnTo>
                  <a:lnTo>
                    <a:pt x="33909" y="48514"/>
                  </a:lnTo>
                  <a:cubicBezTo>
                    <a:pt x="33909" y="41529"/>
                    <a:pt x="39624" y="35814"/>
                    <a:pt x="46609" y="35814"/>
                  </a:cubicBezTo>
                  <a:lnTo>
                    <a:pt x="270510" y="35814"/>
                  </a:lnTo>
                  <a:lnTo>
                    <a:pt x="270510" y="48514"/>
                  </a:lnTo>
                  <a:lnTo>
                    <a:pt x="259588" y="41910"/>
                  </a:lnTo>
                  <a:lnTo>
                    <a:pt x="281305" y="6096"/>
                  </a:lnTo>
                  <a:lnTo>
                    <a:pt x="292100" y="12700"/>
                  </a:lnTo>
                  <a:lnTo>
                    <a:pt x="292100" y="25400"/>
                  </a:lnTo>
                  <a:lnTo>
                    <a:pt x="12700" y="25400"/>
                  </a:lnTo>
                  <a:close/>
                </a:path>
              </a:pathLst>
            </a:custGeom>
            <a:solidFill>
              <a:srgbClr val="10B5FB"/>
            </a:solidFill>
          </p:spPr>
        </p:sp>
      </p:grpSp>
      <p:grpSp>
        <p:nvGrpSpPr>
          <p:cNvPr id="22" name="Group 22"/>
          <p:cNvGrpSpPr/>
          <p:nvPr>
            <p:custDataLst>
              <p:tags r:id="rId18"/>
            </p:custDataLst>
          </p:nvPr>
        </p:nvGrpSpPr>
        <p:grpSpPr>
          <a:xfrm rot="5400000">
            <a:off x="8700535" y="8461795"/>
            <a:ext cx="224247" cy="371618"/>
            <a:chOff x="0" y="0"/>
            <a:chExt cx="298997" cy="495491"/>
          </a:xfrm>
        </p:grpSpPr>
        <p:sp>
          <p:nvSpPr>
            <p:cNvPr id="23" name="Freeform 23"/>
            <p:cNvSpPr/>
            <p:nvPr>
              <p:custDataLst>
                <p:tags r:id="rId19"/>
              </p:custDataLst>
            </p:nvPr>
          </p:nvSpPr>
          <p:spPr>
            <a:xfrm>
              <a:off x="12700" y="12700"/>
              <a:ext cx="279400" cy="463169"/>
            </a:xfrm>
            <a:custGeom>
              <a:avLst/>
              <a:gdLst/>
              <a:ahLst/>
              <a:cxnLst/>
              <a:rect l="l" t="t" r="r" b="b"/>
              <a:pathLst>
                <a:path w="279400" h="463169">
                  <a:moveTo>
                    <a:pt x="279400" y="0"/>
                  </a:moveTo>
                  <a:lnTo>
                    <a:pt x="0" y="0"/>
                  </a:lnTo>
                  <a:lnTo>
                    <a:pt x="21590" y="35814"/>
                  </a:lnTo>
                  <a:lnTo>
                    <a:pt x="245491" y="35814"/>
                  </a:lnTo>
                  <a:lnTo>
                    <a:pt x="245491" y="406908"/>
                  </a:lnTo>
                  <a:lnTo>
                    <a:pt x="279400" y="463169"/>
                  </a:lnTo>
                  <a:close/>
                </a:path>
              </a:pathLst>
            </a:custGeom>
            <a:solidFill>
              <a:srgbClr val="66F7F5"/>
            </a:solidFill>
          </p:spPr>
        </p:sp>
        <p:sp>
          <p:nvSpPr>
            <p:cNvPr id="24" name="Freeform 24"/>
            <p:cNvSpPr/>
            <p:nvPr>
              <p:custDataLst>
                <p:tags r:id="rId20"/>
              </p:custDataLst>
            </p:nvPr>
          </p:nvSpPr>
          <p:spPr>
            <a:xfrm>
              <a:off x="-635" y="0"/>
              <a:ext cx="305435" cy="489585"/>
            </a:xfrm>
            <a:custGeom>
              <a:avLst/>
              <a:gdLst/>
              <a:ahLst/>
              <a:cxnLst/>
              <a:rect l="l" t="t" r="r" b="b"/>
              <a:pathLst>
                <a:path w="305435" h="489585">
                  <a:moveTo>
                    <a:pt x="292735" y="25400"/>
                  </a:moveTo>
                  <a:lnTo>
                    <a:pt x="13335" y="25400"/>
                  </a:lnTo>
                  <a:lnTo>
                    <a:pt x="13335" y="12700"/>
                  </a:lnTo>
                  <a:lnTo>
                    <a:pt x="24257" y="6096"/>
                  </a:lnTo>
                  <a:lnTo>
                    <a:pt x="45847" y="41910"/>
                  </a:lnTo>
                  <a:lnTo>
                    <a:pt x="34925" y="48514"/>
                  </a:lnTo>
                  <a:lnTo>
                    <a:pt x="34925" y="35814"/>
                  </a:lnTo>
                  <a:lnTo>
                    <a:pt x="258826" y="35814"/>
                  </a:lnTo>
                  <a:cubicBezTo>
                    <a:pt x="265811" y="35814"/>
                    <a:pt x="271526" y="41529"/>
                    <a:pt x="271526" y="48514"/>
                  </a:cubicBezTo>
                  <a:lnTo>
                    <a:pt x="271526" y="419608"/>
                  </a:lnTo>
                  <a:lnTo>
                    <a:pt x="258826" y="419608"/>
                  </a:lnTo>
                  <a:lnTo>
                    <a:pt x="269748" y="413004"/>
                  </a:lnTo>
                  <a:lnTo>
                    <a:pt x="303657" y="469138"/>
                  </a:lnTo>
                  <a:lnTo>
                    <a:pt x="292735" y="475742"/>
                  </a:lnTo>
                  <a:lnTo>
                    <a:pt x="280035" y="475742"/>
                  </a:lnTo>
                  <a:lnTo>
                    <a:pt x="280035" y="12700"/>
                  </a:lnTo>
                  <a:lnTo>
                    <a:pt x="292735" y="12700"/>
                  </a:lnTo>
                  <a:lnTo>
                    <a:pt x="292735" y="25400"/>
                  </a:lnTo>
                  <a:moveTo>
                    <a:pt x="292735" y="0"/>
                  </a:moveTo>
                  <a:cubicBezTo>
                    <a:pt x="299720" y="0"/>
                    <a:pt x="305435" y="5715"/>
                    <a:pt x="305435" y="12700"/>
                  </a:cubicBezTo>
                  <a:lnTo>
                    <a:pt x="305435" y="475869"/>
                  </a:lnTo>
                  <a:cubicBezTo>
                    <a:pt x="305435" y="481584"/>
                    <a:pt x="301625" y="486537"/>
                    <a:pt x="296164" y="488061"/>
                  </a:cubicBezTo>
                  <a:cubicBezTo>
                    <a:pt x="290703" y="489585"/>
                    <a:pt x="284861" y="487299"/>
                    <a:pt x="281940" y="482346"/>
                  </a:cubicBezTo>
                  <a:lnTo>
                    <a:pt x="248031" y="426212"/>
                  </a:lnTo>
                  <a:cubicBezTo>
                    <a:pt x="246888" y="424180"/>
                    <a:pt x="246253" y="422021"/>
                    <a:pt x="246253" y="419608"/>
                  </a:cubicBezTo>
                  <a:lnTo>
                    <a:pt x="246253" y="48514"/>
                  </a:lnTo>
                  <a:lnTo>
                    <a:pt x="258953" y="48514"/>
                  </a:lnTo>
                  <a:lnTo>
                    <a:pt x="258953" y="61214"/>
                  </a:lnTo>
                  <a:lnTo>
                    <a:pt x="34925" y="61214"/>
                  </a:lnTo>
                  <a:cubicBezTo>
                    <a:pt x="30480" y="61214"/>
                    <a:pt x="26289" y="58928"/>
                    <a:pt x="24003" y="55118"/>
                  </a:cubicBezTo>
                  <a:lnTo>
                    <a:pt x="2413" y="19304"/>
                  </a:lnTo>
                  <a:cubicBezTo>
                    <a:pt x="127" y="15367"/>
                    <a:pt x="0" y="10414"/>
                    <a:pt x="2286" y="6477"/>
                  </a:cubicBezTo>
                  <a:cubicBezTo>
                    <a:pt x="4572" y="2540"/>
                    <a:pt x="8763" y="0"/>
                    <a:pt x="13335" y="0"/>
                  </a:cubicBezTo>
                  <a:lnTo>
                    <a:pt x="292735" y="0"/>
                  </a:lnTo>
                  <a:close/>
                </a:path>
              </a:pathLst>
            </a:custGeom>
            <a:solidFill>
              <a:srgbClr val="10B5FB"/>
            </a:solidFill>
          </p:spPr>
        </p:sp>
      </p:grpSp>
      <p:sp>
        <p:nvSpPr>
          <p:cNvPr id="34" name="Freeform 34"/>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21"/>
            <a:stretch>
              <a:fillRect/>
            </a:stretch>
          </a:blipFill>
        </p:spPr>
      </p:sp>
      <p:grpSp>
        <p:nvGrpSpPr>
          <p:cNvPr id="35" name="Group 35"/>
          <p:cNvGrpSpPr/>
          <p:nvPr>
            <p:custDataLst>
              <p:tags r:id="rId22"/>
            </p:custDataLst>
          </p:nvPr>
        </p:nvGrpSpPr>
        <p:grpSpPr>
          <a:xfrm rot="0">
            <a:off x="1023620" y="2547620"/>
            <a:ext cx="7969885" cy="5988050"/>
            <a:chOff x="0" y="0"/>
            <a:chExt cx="10626870" cy="3713749"/>
          </a:xfrm>
        </p:grpSpPr>
        <p:sp>
          <p:nvSpPr>
            <p:cNvPr id="36" name="Freeform 36"/>
            <p:cNvSpPr/>
            <p:nvPr>
              <p:custDataLst>
                <p:tags r:id="rId23"/>
              </p:custDataLst>
            </p:nvPr>
          </p:nvSpPr>
          <p:spPr>
            <a:xfrm>
              <a:off x="12700" y="12700"/>
              <a:ext cx="10594467" cy="3694303"/>
            </a:xfrm>
            <a:custGeom>
              <a:avLst/>
              <a:gdLst/>
              <a:ahLst/>
              <a:cxnLst/>
              <a:rect l="l" t="t" r="r" b="b"/>
              <a:pathLst>
                <a:path w="10594467" h="3694303">
                  <a:moveTo>
                    <a:pt x="300355" y="0"/>
                  </a:moveTo>
                  <a:lnTo>
                    <a:pt x="4631055" y="0"/>
                  </a:lnTo>
                  <a:lnTo>
                    <a:pt x="4695190" y="42545"/>
                  </a:lnTo>
                  <a:lnTo>
                    <a:pt x="5899277" y="42545"/>
                  </a:lnTo>
                  <a:lnTo>
                    <a:pt x="5963412" y="0"/>
                  </a:lnTo>
                  <a:lnTo>
                    <a:pt x="10294112" y="0"/>
                  </a:lnTo>
                  <a:lnTo>
                    <a:pt x="10594467" y="181229"/>
                  </a:lnTo>
                  <a:lnTo>
                    <a:pt x="10594467" y="2158365"/>
                  </a:lnTo>
                  <a:lnTo>
                    <a:pt x="10452989" y="2178304"/>
                  </a:lnTo>
                  <a:lnTo>
                    <a:pt x="10452989" y="2758313"/>
                  </a:lnTo>
                  <a:lnTo>
                    <a:pt x="10594467" y="2778252"/>
                  </a:lnTo>
                  <a:lnTo>
                    <a:pt x="10594467" y="3694303"/>
                  </a:lnTo>
                  <a:lnTo>
                    <a:pt x="6284468" y="3694303"/>
                  </a:lnTo>
                  <a:lnTo>
                    <a:pt x="5980684" y="3511042"/>
                  </a:lnTo>
                  <a:lnTo>
                    <a:pt x="4613783" y="3511042"/>
                  </a:lnTo>
                  <a:lnTo>
                    <a:pt x="4309999" y="3694303"/>
                  </a:lnTo>
                  <a:lnTo>
                    <a:pt x="0" y="3694303"/>
                  </a:lnTo>
                  <a:lnTo>
                    <a:pt x="0" y="1618234"/>
                  </a:lnTo>
                  <a:lnTo>
                    <a:pt x="141478" y="1598295"/>
                  </a:lnTo>
                  <a:lnTo>
                    <a:pt x="141478" y="1018286"/>
                  </a:lnTo>
                  <a:lnTo>
                    <a:pt x="0" y="998347"/>
                  </a:lnTo>
                  <a:lnTo>
                    <a:pt x="0" y="181229"/>
                  </a:lnTo>
                  <a:close/>
                </a:path>
              </a:pathLst>
            </a:custGeom>
            <a:solidFill>
              <a:srgbClr val="10B5FB">
                <a:alpha val="63922"/>
              </a:srgbClr>
            </a:solidFill>
          </p:spPr>
        </p:sp>
        <p:sp>
          <p:nvSpPr>
            <p:cNvPr id="37" name="Freeform 37"/>
            <p:cNvSpPr/>
            <p:nvPr>
              <p:custDataLst>
                <p:tags r:id="rId24"/>
              </p:custDataLst>
            </p:nvPr>
          </p:nvSpPr>
          <p:spPr>
            <a:xfrm>
              <a:off x="0" y="0"/>
              <a:ext cx="10619867" cy="3719703"/>
            </a:xfrm>
            <a:custGeom>
              <a:avLst/>
              <a:gdLst/>
              <a:ahLst/>
              <a:cxnLst/>
              <a:rect l="l" t="t" r="r" b="b"/>
              <a:pathLst>
                <a:path w="10619867" h="3719703">
                  <a:moveTo>
                    <a:pt x="313055" y="0"/>
                  </a:moveTo>
                  <a:lnTo>
                    <a:pt x="4643755" y="0"/>
                  </a:lnTo>
                  <a:cubicBezTo>
                    <a:pt x="4646295" y="0"/>
                    <a:pt x="4648708" y="762"/>
                    <a:pt x="4650740" y="2159"/>
                  </a:cubicBezTo>
                  <a:lnTo>
                    <a:pt x="4714875" y="44704"/>
                  </a:lnTo>
                  <a:lnTo>
                    <a:pt x="4707890" y="55245"/>
                  </a:lnTo>
                  <a:lnTo>
                    <a:pt x="4707890" y="42545"/>
                  </a:lnTo>
                  <a:lnTo>
                    <a:pt x="5911977" y="42545"/>
                  </a:lnTo>
                  <a:lnTo>
                    <a:pt x="5911977" y="55245"/>
                  </a:lnTo>
                  <a:lnTo>
                    <a:pt x="5904992" y="44704"/>
                  </a:lnTo>
                  <a:lnTo>
                    <a:pt x="5969127" y="2159"/>
                  </a:lnTo>
                  <a:cubicBezTo>
                    <a:pt x="5971159" y="762"/>
                    <a:pt x="5973699" y="0"/>
                    <a:pt x="5976112" y="0"/>
                  </a:cubicBezTo>
                  <a:lnTo>
                    <a:pt x="10306812" y="0"/>
                  </a:lnTo>
                  <a:cubicBezTo>
                    <a:pt x="10309098" y="0"/>
                    <a:pt x="10311384" y="635"/>
                    <a:pt x="10313416" y="1778"/>
                  </a:cubicBezTo>
                  <a:lnTo>
                    <a:pt x="10613771" y="183007"/>
                  </a:lnTo>
                  <a:cubicBezTo>
                    <a:pt x="10617581" y="185293"/>
                    <a:pt x="10619867" y="189484"/>
                    <a:pt x="10619867" y="193929"/>
                  </a:cubicBezTo>
                  <a:lnTo>
                    <a:pt x="10619867" y="2171065"/>
                  </a:lnTo>
                  <a:cubicBezTo>
                    <a:pt x="10619867" y="2177415"/>
                    <a:pt x="10615168" y="2182749"/>
                    <a:pt x="10608945" y="2183638"/>
                  </a:cubicBezTo>
                  <a:lnTo>
                    <a:pt x="10467467" y="2203577"/>
                  </a:lnTo>
                  <a:lnTo>
                    <a:pt x="10465689" y="2191004"/>
                  </a:lnTo>
                  <a:lnTo>
                    <a:pt x="10478389" y="2191004"/>
                  </a:lnTo>
                  <a:lnTo>
                    <a:pt x="10478389" y="2771013"/>
                  </a:lnTo>
                  <a:lnTo>
                    <a:pt x="10465689" y="2771013"/>
                  </a:lnTo>
                  <a:lnTo>
                    <a:pt x="10467467" y="2758440"/>
                  </a:lnTo>
                  <a:lnTo>
                    <a:pt x="10608945" y="2778379"/>
                  </a:lnTo>
                  <a:cubicBezTo>
                    <a:pt x="10615168" y="2779268"/>
                    <a:pt x="10619867" y="2784602"/>
                    <a:pt x="10619867" y="2790952"/>
                  </a:cubicBezTo>
                  <a:lnTo>
                    <a:pt x="10619867" y="3707003"/>
                  </a:lnTo>
                  <a:cubicBezTo>
                    <a:pt x="10619867" y="3713988"/>
                    <a:pt x="10614152" y="3719703"/>
                    <a:pt x="10607167" y="3719703"/>
                  </a:cubicBezTo>
                  <a:lnTo>
                    <a:pt x="6297168" y="3719703"/>
                  </a:lnTo>
                  <a:cubicBezTo>
                    <a:pt x="6294882" y="3719703"/>
                    <a:pt x="6292596" y="3719068"/>
                    <a:pt x="6290564" y="3717925"/>
                  </a:cubicBezTo>
                  <a:lnTo>
                    <a:pt x="5986780" y="3534537"/>
                  </a:lnTo>
                  <a:lnTo>
                    <a:pt x="5993384" y="3523615"/>
                  </a:lnTo>
                  <a:lnTo>
                    <a:pt x="5993384" y="3536315"/>
                  </a:lnTo>
                  <a:lnTo>
                    <a:pt x="4626483" y="3536315"/>
                  </a:lnTo>
                  <a:lnTo>
                    <a:pt x="4626483" y="3523615"/>
                  </a:lnTo>
                  <a:lnTo>
                    <a:pt x="4633087" y="3534537"/>
                  </a:lnTo>
                  <a:lnTo>
                    <a:pt x="4329303" y="3717798"/>
                  </a:lnTo>
                  <a:cubicBezTo>
                    <a:pt x="4327271" y="3718941"/>
                    <a:pt x="4325112" y="3719576"/>
                    <a:pt x="4322699" y="3719576"/>
                  </a:cubicBezTo>
                  <a:lnTo>
                    <a:pt x="12700" y="3719576"/>
                  </a:lnTo>
                  <a:cubicBezTo>
                    <a:pt x="5715" y="3719576"/>
                    <a:pt x="0" y="3713861"/>
                    <a:pt x="0" y="3706876"/>
                  </a:cubicBezTo>
                  <a:lnTo>
                    <a:pt x="0" y="1630934"/>
                  </a:lnTo>
                  <a:cubicBezTo>
                    <a:pt x="0" y="1624584"/>
                    <a:pt x="4699" y="1619250"/>
                    <a:pt x="10922" y="1618361"/>
                  </a:cubicBezTo>
                  <a:lnTo>
                    <a:pt x="152400" y="1598422"/>
                  </a:lnTo>
                  <a:lnTo>
                    <a:pt x="154178" y="1610995"/>
                  </a:lnTo>
                  <a:lnTo>
                    <a:pt x="141478" y="1610995"/>
                  </a:lnTo>
                  <a:lnTo>
                    <a:pt x="141478" y="1030986"/>
                  </a:lnTo>
                  <a:lnTo>
                    <a:pt x="154178" y="1030986"/>
                  </a:lnTo>
                  <a:lnTo>
                    <a:pt x="152400" y="1043559"/>
                  </a:lnTo>
                  <a:lnTo>
                    <a:pt x="10922" y="1023620"/>
                  </a:lnTo>
                  <a:cubicBezTo>
                    <a:pt x="4699" y="1022731"/>
                    <a:pt x="0" y="1017397"/>
                    <a:pt x="0" y="1011047"/>
                  </a:cubicBezTo>
                  <a:lnTo>
                    <a:pt x="0" y="193929"/>
                  </a:lnTo>
                  <a:cubicBezTo>
                    <a:pt x="0" y="189484"/>
                    <a:pt x="2286" y="185293"/>
                    <a:pt x="6096" y="183007"/>
                  </a:cubicBezTo>
                  <a:lnTo>
                    <a:pt x="306451" y="1778"/>
                  </a:lnTo>
                  <a:cubicBezTo>
                    <a:pt x="308483" y="635"/>
                    <a:pt x="310642" y="0"/>
                    <a:pt x="313055" y="0"/>
                  </a:cubicBezTo>
                  <a:moveTo>
                    <a:pt x="313055" y="25400"/>
                  </a:moveTo>
                  <a:lnTo>
                    <a:pt x="313055" y="12700"/>
                  </a:lnTo>
                  <a:lnTo>
                    <a:pt x="319659" y="23622"/>
                  </a:lnTo>
                  <a:lnTo>
                    <a:pt x="19304" y="204851"/>
                  </a:lnTo>
                  <a:lnTo>
                    <a:pt x="12700" y="193929"/>
                  </a:lnTo>
                  <a:lnTo>
                    <a:pt x="25400" y="193929"/>
                  </a:lnTo>
                  <a:lnTo>
                    <a:pt x="25400" y="1011047"/>
                  </a:lnTo>
                  <a:lnTo>
                    <a:pt x="12700" y="1011047"/>
                  </a:lnTo>
                  <a:lnTo>
                    <a:pt x="14478" y="998474"/>
                  </a:lnTo>
                  <a:lnTo>
                    <a:pt x="155956" y="1018413"/>
                  </a:lnTo>
                  <a:cubicBezTo>
                    <a:pt x="162179" y="1019302"/>
                    <a:pt x="166878" y="1024636"/>
                    <a:pt x="166878" y="1030986"/>
                  </a:cubicBezTo>
                  <a:lnTo>
                    <a:pt x="166878" y="1610995"/>
                  </a:lnTo>
                  <a:cubicBezTo>
                    <a:pt x="166878" y="1617345"/>
                    <a:pt x="162179" y="1622679"/>
                    <a:pt x="155956" y="1623568"/>
                  </a:cubicBezTo>
                  <a:lnTo>
                    <a:pt x="14478" y="1643507"/>
                  </a:lnTo>
                  <a:lnTo>
                    <a:pt x="12700" y="1630934"/>
                  </a:lnTo>
                  <a:lnTo>
                    <a:pt x="25400" y="1630934"/>
                  </a:lnTo>
                  <a:lnTo>
                    <a:pt x="25400" y="3706876"/>
                  </a:lnTo>
                  <a:lnTo>
                    <a:pt x="12700" y="3706876"/>
                  </a:lnTo>
                  <a:lnTo>
                    <a:pt x="12700" y="3694176"/>
                  </a:lnTo>
                  <a:lnTo>
                    <a:pt x="4322699" y="3694176"/>
                  </a:lnTo>
                  <a:lnTo>
                    <a:pt x="4322699" y="3706876"/>
                  </a:lnTo>
                  <a:lnTo>
                    <a:pt x="4316095" y="3695954"/>
                  </a:lnTo>
                  <a:lnTo>
                    <a:pt x="4619879" y="3512693"/>
                  </a:lnTo>
                  <a:cubicBezTo>
                    <a:pt x="4621911" y="3511550"/>
                    <a:pt x="4624070" y="3510915"/>
                    <a:pt x="4626483" y="3510915"/>
                  </a:cubicBezTo>
                  <a:lnTo>
                    <a:pt x="5993384" y="3510915"/>
                  </a:lnTo>
                  <a:cubicBezTo>
                    <a:pt x="5995670" y="3510915"/>
                    <a:pt x="5997956" y="3511550"/>
                    <a:pt x="5999988" y="3512693"/>
                  </a:cubicBezTo>
                  <a:lnTo>
                    <a:pt x="6303772" y="3695954"/>
                  </a:lnTo>
                  <a:lnTo>
                    <a:pt x="6297168" y="3706876"/>
                  </a:lnTo>
                  <a:lnTo>
                    <a:pt x="6297168" y="3694176"/>
                  </a:lnTo>
                  <a:lnTo>
                    <a:pt x="10607167" y="3694176"/>
                  </a:lnTo>
                  <a:lnTo>
                    <a:pt x="10607167" y="3706876"/>
                  </a:lnTo>
                  <a:lnTo>
                    <a:pt x="10594467" y="3706876"/>
                  </a:lnTo>
                  <a:lnTo>
                    <a:pt x="10594467" y="2790825"/>
                  </a:lnTo>
                  <a:lnTo>
                    <a:pt x="10607167" y="2790825"/>
                  </a:lnTo>
                  <a:lnTo>
                    <a:pt x="10605389" y="2803398"/>
                  </a:lnTo>
                  <a:lnTo>
                    <a:pt x="10463911" y="2783459"/>
                  </a:lnTo>
                  <a:cubicBezTo>
                    <a:pt x="10457688" y="2782570"/>
                    <a:pt x="10452989" y="2777236"/>
                    <a:pt x="10452989" y="2770886"/>
                  </a:cubicBezTo>
                  <a:lnTo>
                    <a:pt x="10452989" y="2191004"/>
                  </a:lnTo>
                  <a:cubicBezTo>
                    <a:pt x="10452989" y="2184654"/>
                    <a:pt x="10457688" y="2179320"/>
                    <a:pt x="10463911" y="2178431"/>
                  </a:cubicBezTo>
                  <a:lnTo>
                    <a:pt x="10605389" y="2158492"/>
                  </a:lnTo>
                  <a:lnTo>
                    <a:pt x="10607167" y="2171065"/>
                  </a:lnTo>
                  <a:lnTo>
                    <a:pt x="10594467" y="2171065"/>
                  </a:lnTo>
                  <a:lnTo>
                    <a:pt x="10594467" y="193929"/>
                  </a:lnTo>
                  <a:lnTo>
                    <a:pt x="10607167" y="193929"/>
                  </a:lnTo>
                  <a:lnTo>
                    <a:pt x="10600563" y="204851"/>
                  </a:lnTo>
                  <a:lnTo>
                    <a:pt x="10300335" y="23622"/>
                  </a:lnTo>
                  <a:lnTo>
                    <a:pt x="10306939" y="12700"/>
                  </a:lnTo>
                  <a:lnTo>
                    <a:pt x="10306939" y="25400"/>
                  </a:lnTo>
                  <a:lnTo>
                    <a:pt x="5976239" y="25400"/>
                  </a:lnTo>
                  <a:lnTo>
                    <a:pt x="5976239" y="12700"/>
                  </a:lnTo>
                  <a:lnTo>
                    <a:pt x="5983224" y="23241"/>
                  </a:lnTo>
                  <a:lnTo>
                    <a:pt x="5919089" y="65786"/>
                  </a:lnTo>
                  <a:cubicBezTo>
                    <a:pt x="5917057" y="67183"/>
                    <a:pt x="5914517" y="67945"/>
                    <a:pt x="5912104" y="67945"/>
                  </a:cubicBezTo>
                  <a:lnTo>
                    <a:pt x="4707890" y="67945"/>
                  </a:lnTo>
                  <a:cubicBezTo>
                    <a:pt x="4705350" y="67945"/>
                    <a:pt x="4702937" y="67183"/>
                    <a:pt x="4700905" y="65786"/>
                  </a:cubicBezTo>
                  <a:lnTo>
                    <a:pt x="4636770" y="23241"/>
                  </a:lnTo>
                  <a:lnTo>
                    <a:pt x="4643755" y="12700"/>
                  </a:lnTo>
                  <a:lnTo>
                    <a:pt x="4643755" y="25400"/>
                  </a:lnTo>
                  <a:lnTo>
                    <a:pt x="313055" y="25400"/>
                  </a:lnTo>
                  <a:close/>
                </a:path>
              </a:pathLst>
            </a:custGeom>
            <a:solidFill>
              <a:srgbClr val="10B5FB"/>
            </a:solidFill>
          </p:spPr>
        </p:sp>
      </p:grpSp>
      <p:grpSp>
        <p:nvGrpSpPr>
          <p:cNvPr id="38" name="Group 38"/>
          <p:cNvGrpSpPr/>
          <p:nvPr>
            <p:custDataLst>
              <p:tags r:id="rId25"/>
            </p:custDataLst>
          </p:nvPr>
        </p:nvGrpSpPr>
        <p:grpSpPr>
          <a:xfrm rot="5400000">
            <a:off x="9351536" y="2506093"/>
            <a:ext cx="96480" cy="159885"/>
            <a:chOff x="0" y="0"/>
            <a:chExt cx="128640" cy="213180"/>
          </a:xfrm>
        </p:grpSpPr>
        <p:sp>
          <p:nvSpPr>
            <p:cNvPr id="39" name="Freeform 39"/>
            <p:cNvSpPr/>
            <p:nvPr>
              <p:custDataLst>
                <p:tags r:id="rId26"/>
              </p:custDataLst>
            </p:nvPr>
          </p:nvSpPr>
          <p:spPr>
            <a:xfrm>
              <a:off x="0" y="-1016"/>
              <a:ext cx="135128" cy="207264"/>
            </a:xfrm>
            <a:custGeom>
              <a:avLst/>
              <a:gdLst/>
              <a:ahLst/>
              <a:cxnLst/>
              <a:rect l="l" t="t" r="r" b="b"/>
              <a:pathLst>
                <a:path w="135128" h="207264">
                  <a:moveTo>
                    <a:pt x="0" y="194564"/>
                  </a:moveTo>
                  <a:lnTo>
                    <a:pt x="0" y="13716"/>
                  </a:lnTo>
                  <a:cubicBezTo>
                    <a:pt x="0" y="8001"/>
                    <a:pt x="3810" y="3048"/>
                    <a:pt x="9271" y="1524"/>
                  </a:cubicBezTo>
                  <a:cubicBezTo>
                    <a:pt x="14732" y="0"/>
                    <a:pt x="20574" y="2286"/>
                    <a:pt x="23622" y="7112"/>
                  </a:cubicBezTo>
                  <a:lnTo>
                    <a:pt x="132715" y="187960"/>
                  </a:lnTo>
                  <a:cubicBezTo>
                    <a:pt x="135128" y="191897"/>
                    <a:pt x="135128" y="196723"/>
                    <a:pt x="132842" y="200787"/>
                  </a:cubicBezTo>
                  <a:cubicBezTo>
                    <a:pt x="130556" y="204851"/>
                    <a:pt x="126365" y="207264"/>
                    <a:pt x="121793" y="207264"/>
                  </a:cubicBezTo>
                  <a:lnTo>
                    <a:pt x="12700" y="207264"/>
                  </a:lnTo>
                  <a:cubicBezTo>
                    <a:pt x="5715" y="207264"/>
                    <a:pt x="0" y="201549"/>
                    <a:pt x="0" y="194564"/>
                  </a:cubicBezTo>
                  <a:moveTo>
                    <a:pt x="25400" y="194564"/>
                  </a:moveTo>
                  <a:lnTo>
                    <a:pt x="12700" y="194564"/>
                  </a:lnTo>
                  <a:lnTo>
                    <a:pt x="12700" y="181864"/>
                  </a:lnTo>
                  <a:lnTo>
                    <a:pt x="121793" y="181864"/>
                  </a:lnTo>
                  <a:lnTo>
                    <a:pt x="121793" y="194564"/>
                  </a:lnTo>
                  <a:lnTo>
                    <a:pt x="110871" y="201168"/>
                  </a:lnTo>
                  <a:lnTo>
                    <a:pt x="1778" y="20320"/>
                  </a:lnTo>
                  <a:lnTo>
                    <a:pt x="12700" y="13716"/>
                  </a:lnTo>
                  <a:lnTo>
                    <a:pt x="25400" y="13716"/>
                  </a:lnTo>
                  <a:lnTo>
                    <a:pt x="25400" y="194564"/>
                  </a:lnTo>
                  <a:close/>
                </a:path>
              </a:pathLst>
            </a:custGeom>
            <a:solidFill>
              <a:srgbClr val="10B5FB"/>
            </a:solidFill>
          </p:spPr>
        </p:sp>
      </p:grpSp>
      <p:grpSp>
        <p:nvGrpSpPr>
          <p:cNvPr id="40" name="Group 40"/>
          <p:cNvGrpSpPr/>
          <p:nvPr>
            <p:custDataLst>
              <p:tags r:id="rId27"/>
            </p:custDataLst>
          </p:nvPr>
        </p:nvGrpSpPr>
        <p:grpSpPr>
          <a:xfrm rot="-5400000">
            <a:off x="17161804" y="2506093"/>
            <a:ext cx="96480" cy="159885"/>
            <a:chOff x="0" y="0"/>
            <a:chExt cx="128640" cy="213180"/>
          </a:xfrm>
        </p:grpSpPr>
        <p:sp>
          <p:nvSpPr>
            <p:cNvPr id="41" name="Freeform 41"/>
            <p:cNvSpPr/>
            <p:nvPr>
              <p:custDataLst>
                <p:tags r:id="rId28"/>
              </p:custDataLst>
            </p:nvPr>
          </p:nvSpPr>
          <p:spPr>
            <a:xfrm>
              <a:off x="-635" y="-1016"/>
              <a:ext cx="135128" cy="207264"/>
            </a:xfrm>
            <a:custGeom>
              <a:avLst/>
              <a:gdLst/>
              <a:ahLst/>
              <a:cxnLst/>
              <a:rect l="l" t="t" r="r" b="b"/>
              <a:pathLst>
                <a:path w="135128" h="207264">
                  <a:moveTo>
                    <a:pt x="109728" y="194564"/>
                  </a:moveTo>
                  <a:lnTo>
                    <a:pt x="109728" y="13716"/>
                  </a:lnTo>
                  <a:lnTo>
                    <a:pt x="122428" y="13716"/>
                  </a:lnTo>
                  <a:lnTo>
                    <a:pt x="133350" y="20320"/>
                  </a:lnTo>
                  <a:lnTo>
                    <a:pt x="24257" y="201041"/>
                  </a:lnTo>
                  <a:lnTo>
                    <a:pt x="13335" y="194564"/>
                  </a:lnTo>
                  <a:lnTo>
                    <a:pt x="13335" y="181864"/>
                  </a:lnTo>
                  <a:lnTo>
                    <a:pt x="122428" y="181864"/>
                  </a:lnTo>
                  <a:lnTo>
                    <a:pt x="122428" y="194564"/>
                  </a:lnTo>
                  <a:lnTo>
                    <a:pt x="109728" y="194564"/>
                  </a:lnTo>
                  <a:moveTo>
                    <a:pt x="135128" y="194564"/>
                  </a:moveTo>
                  <a:cubicBezTo>
                    <a:pt x="135128" y="201549"/>
                    <a:pt x="129413" y="207264"/>
                    <a:pt x="122428" y="207264"/>
                  </a:cubicBezTo>
                  <a:lnTo>
                    <a:pt x="13335" y="207264"/>
                  </a:lnTo>
                  <a:cubicBezTo>
                    <a:pt x="8763" y="207264"/>
                    <a:pt x="4572" y="204851"/>
                    <a:pt x="2286" y="200787"/>
                  </a:cubicBezTo>
                  <a:cubicBezTo>
                    <a:pt x="0" y="196723"/>
                    <a:pt x="127" y="191897"/>
                    <a:pt x="2413" y="187960"/>
                  </a:cubicBezTo>
                  <a:lnTo>
                    <a:pt x="111506" y="7112"/>
                  </a:lnTo>
                  <a:cubicBezTo>
                    <a:pt x="114554" y="2286"/>
                    <a:pt x="120396" y="0"/>
                    <a:pt x="125857" y="1524"/>
                  </a:cubicBezTo>
                  <a:cubicBezTo>
                    <a:pt x="131318" y="3048"/>
                    <a:pt x="135128" y="8001"/>
                    <a:pt x="135128" y="13716"/>
                  </a:cubicBezTo>
                  <a:lnTo>
                    <a:pt x="135128" y="194564"/>
                  </a:lnTo>
                  <a:close/>
                </a:path>
              </a:pathLst>
            </a:custGeom>
            <a:solidFill>
              <a:srgbClr val="10B5FB"/>
            </a:solidFill>
          </p:spPr>
        </p:sp>
      </p:grpSp>
      <p:grpSp>
        <p:nvGrpSpPr>
          <p:cNvPr id="42" name="Group 42"/>
          <p:cNvGrpSpPr/>
          <p:nvPr>
            <p:custDataLst>
              <p:tags r:id="rId29"/>
            </p:custDataLst>
          </p:nvPr>
        </p:nvGrpSpPr>
        <p:grpSpPr>
          <a:xfrm rot="5400000">
            <a:off x="9149383" y="3482379"/>
            <a:ext cx="428816" cy="87916"/>
            <a:chOff x="0" y="0"/>
            <a:chExt cx="571755" cy="117222"/>
          </a:xfrm>
        </p:grpSpPr>
        <p:sp>
          <p:nvSpPr>
            <p:cNvPr id="43" name="Freeform 43"/>
            <p:cNvSpPr/>
            <p:nvPr>
              <p:custDataLst>
                <p:tags r:id="rId30"/>
              </p:custDataLst>
            </p:nvPr>
          </p:nvSpPr>
          <p:spPr>
            <a:xfrm>
              <a:off x="12700" y="12700"/>
              <a:ext cx="552196" cy="84836"/>
            </a:xfrm>
            <a:custGeom>
              <a:avLst/>
              <a:gdLst/>
              <a:ahLst/>
              <a:cxnLst/>
              <a:rect l="l" t="t" r="r" b="b"/>
              <a:pathLst>
                <a:path w="552196" h="84836">
                  <a:moveTo>
                    <a:pt x="0" y="84836"/>
                  </a:moveTo>
                  <a:lnTo>
                    <a:pt x="26416" y="0"/>
                  </a:lnTo>
                  <a:lnTo>
                    <a:pt x="525780" y="0"/>
                  </a:lnTo>
                  <a:lnTo>
                    <a:pt x="552196" y="84836"/>
                  </a:lnTo>
                  <a:close/>
                </a:path>
              </a:pathLst>
            </a:custGeom>
            <a:solidFill>
              <a:srgbClr val="10B5FB"/>
            </a:solidFill>
          </p:spPr>
        </p:sp>
        <p:sp>
          <p:nvSpPr>
            <p:cNvPr id="44" name="Freeform 44"/>
            <p:cNvSpPr/>
            <p:nvPr>
              <p:custDataLst>
                <p:tags r:id="rId31"/>
              </p:custDataLst>
            </p:nvPr>
          </p:nvSpPr>
          <p:spPr>
            <a:xfrm>
              <a:off x="-635" y="0"/>
              <a:ext cx="578739" cy="110236"/>
            </a:xfrm>
            <a:custGeom>
              <a:avLst/>
              <a:gdLst/>
              <a:ahLst/>
              <a:cxnLst/>
              <a:rect l="l" t="t" r="r" b="b"/>
              <a:pathLst>
                <a:path w="578739" h="110236">
                  <a:moveTo>
                    <a:pt x="1270" y="93726"/>
                  </a:moveTo>
                  <a:lnTo>
                    <a:pt x="27686" y="8890"/>
                  </a:lnTo>
                  <a:cubicBezTo>
                    <a:pt x="29337" y="3556"/>
                    <a:pt x="34290" y="0"/>
                    <a:pt x="39751" y="0"/>
                  </a:cubicBezTo>
                  <a:lnTo>
                    <a:pt x="539115" y="0"/>
                  </a:lnTo>
                  <a:cubicBezTo>
                    <a:pt x="544703" y="0"/>
                    <a:pt x="549529" y="3556"/>
                    <a:pt x="551180" y="8890"/>
                  </a:cubicBezTo>
                  <a:lnTo>
                    <a:pt x="577596" y="93726"/>
                  </a:lnTo>
                  <a:cubicBezTo>
                    <a:pt x="578739" y="97536"/>
                    <a:pt x="578104" y="101727"/>
                    <a:pt x="575691" y="105029"/>
                  </a:cubicBezTo>
                  <a:cubicBezTo>
                    <a:pt x="573278" y="108331"/>
                    <a:pt x="569468" y="110236"/>
                    <a:pt x="565404" y="110236"/>
                  </a:cubicBezTo>
                  <a:lnTo>
                    <a:pt x="13335" y="110236"/>
                  </a:lnTo>
                  <a:cubicBezTo>
                    <a:pt x="9271" y="110236"/>
                    <a:pt x="5461" y="108331"/>
                    <a:pt x="3048" y="105029"/>
                  </a:cubicBezTo>
                  <a:cubicBezTo>
                    <a:pt x="635" y="101727"/>
                    <a:pt x="0" y="97536"/>
                    <a:pt x="1143" y="93726"/>
                  </a:cubicBezTo>
                  <a:moveTo>
                    <a:pt x="25400" y="101219"/>
                  </a:moveTo>
                  <a:lnTo>
                    <a:pt x="13335" y="97536"/>
                  </a:lnTo>
                  <a:lnTo>
                    <a:pt x="13335" y="84836"/>
                  </a:lnTo>
                  <a:lnTo>
                    <a:pt x="565531" y="84836"/>
                  </a:lnTo>
                  <a:lnTo>
                    <a:pt x="565531" y="97536"/>
                  </a:lnTo>
                  <a:lnTo>
                    <a:pt x="553466" y="101346"/>
                  </a:lnTo>
                  <a:lnTo>
                    <a:pt x="527050" y="16510"/>
                  </a:lnTo>
                  <a:lnTo>
                    <a:pt x="539115" y="12700"/>
                  </a:lnTo>
                  <a:lnTo>
                    <a:pt x="539115" y="25400"/>
                  </a:lnTo>
                  <a:lnTo>
                    <a:pt x="39751" y="25400"/>
                  </a:lnTo>
                  <a:lnTo>
                    <a:pt x="39751" y="12700"/>
                  </a:lnTo>
                  <a:lnTo>
                    <a:pt x="51816" y="16510"/>
                  </a:lnTo>
                  <a:lnTo>
                    <a:pt x="25400" y="101346"/>
                  </a:lnTo>
                  <a:close/>
                </a:path>
              </a:pathLst>
            </a:custGeom>
            <a:solidFill>
              <a:srgbClr val="10B5FB"/>
            </a:solidFill>
          </p:spPr>
        </p:sp>
      </p:grpSp>
      <p:grpSp>
        <p:nvGrpSpPr>
          <p:cNvPr id="45" name="Group 45"/>
          <p:cNvGrpSpPr/>
          <p:nvPr>
            <p:custDataLst>
              <p:tags r:id="rId32"/>
            </p:custDataLst>
          </p:nvPr>
        </p:nvGrpSpPr>
        <p:grpSpPr>
          <a:xfrm rot="-5400000">
            <a:off x="17031619" y="4351369"/>
            <a:ext cx="428816" cy="87916"/>
            <a:chOff x="0" y="0"/>
            <a:chExt cx="571755" cy="117222"/>
          </a:xfrm>
        </p:grpSpPr>
        <p:sp>
          <p:nvSpPr>
            <p:cNvPr id="46" name="Freeform 46"/>
            <p:cNvSpPr/>
            <p:nvPr>
              <p:custDataLst>
                <p:tags r:id="rId33"/>
              </p:custDataLst>
            </p:nvPr>
          </p:nvSpPr>
          <p:spPr>
            <a:xfrm>
              <a:off x="12700" y="12700"/>
              <a:ext cx="552196" cy="84836"/>
            </a:xfrm>
            <a:custGeom>
              <a:avLst/>
              <a:gdLst/>
              <a:ahLst/>
              <a:cxnLst/>
              <a:rect l="l" t="t" r="r" b="b"/>
              <a:pathLst>
                <a:path w="552196" h="84836">
                  <a:moveTo>
                    <a:pt x="552196" y="84836"/>
                  </a:moveTo>
                  <a:lnTo>
                    <a:pt x="525780" y="0"/>
                  </a:lnTo>
                  <a:lnTo>
                    <a:pt x="26416" y="0"/>
                  </a:lnTo>
                  <a:lnTo>
                    <a:pt x="0" y="84836"/>
                  </a:lnTo>
                  <a:close/>
                </a:path>
              </a:pathLst>
            </a:custGeom>
            <a:solidFill>
              <a:srgbClr val="10B5FB"/>
            </a:solidFill>
          </p:spPr>
        </p:sp>
        <p:sp>
          <p:nvSpPr>
            <p:cNvPr id="47" name="Freeform 47"/>
            <p:cNvSpPr/>
            <p:nvPr>
              <p:custDataLst>
                <p:tags r:id="rId34"/>
              </p:custDataLst>
            </p:nvPr>
          </p:nvSpPr>
          <p:spPr>
            <a:xfrm>
              <a:off x="-635" y="0"/>
              <a:ext cx="578866" cy="110363"/>
            </a:xfrm>
            <a:custGeom>
              <a:avLst/>
              <a:gdLst/>
              <a:ahLst/>
              <a:cxnLst/>
              <a:rect l="l" t="t" r="r" b="b"/>
              <a:pathLst>
                <a:path w="578866" h="110363">
                  <a:moveTo>
                    <a:pt x="553466" y="101346"/>
                  </a:moveTo>
                  <a:lnTo>
                    <a:pt x="527050" y="16510"/>
                  </a:lnTo>
                  <a:lnTo>
                    <a:pt x="539115" y="12700"/>
                  </a:lnTo>
                  <a:lnTo>
                    <a:pt x="539115" y="25400"/>
                  </a:lnTo>
                  <a:lnTo>
                    <a:pt x="39751" y="25400"/>
                  </a:lnTo>
                  <a:lnTo>
                    <a:pt x="39751" y="12700"/>
                  </a:lnTo>
                  <a:lnTo>
                    <a:pt x="51816" y="16510"/>
                  </a:lnTo>
                  <a:lnTo>
                    <a:pt x="25400" y="101346"/>
                  </a:lnTo>
                  <a:lnTo>
                    <a:pt x="13335" y="97536"/>
                  </a:lnTo>
                  <a:lnTo>
                    <a:pt x="13335" y="84836"/>
                  </a:lnTo>
                  <a:lnTo>
                    <a:pt x="565531" y="84836"/>
                  </a:lnTo>
                  <a:lnTo>
                    <a:pt x="565531" y="97536"/>
                  </a:lnTo>
                  <a:lnTo>
                    <a:pt x="553466" y="101346"/>
                  </a:lnTo>
                  <a:moveTo>
                    <a:pt x="577723" y="93853"/>
                  </a:moveTo>
                  <a:cubicBezTo>
                    <a:pt x="578866" y="97663"/>
                    <a:pt x="578231" y="101854"/>
                    <a:pt x="575818" y="105156"/>
                  </a:cubicBezTo>
                  <a:cubicBezTo>
                    <a:pt x="573405" y="108458"/>
                    <a:pt x="569595" y="110363"/>
                    <a:pt x="565531" y="110363"/>
                  </a:cubicBezTo>
                  <a:lnTo>
                    <a:pt x="13335" y="110363"/>
                  </a:lnTo>
                  <a:cubicBezTo>
                    <a:pt x="9271" y="110363"/>
                    <a:pt x="5461" y="108458"/>
                    <a:pt x="3048" y="105156"/>
                  </a:cubicBezTo>
                  <a:cubicBezTo>
                    <a:pt x="635" y="101854"/>
                    <a:pt x="0" y="97663"/>
                    <a:pt x="1143" y="93853"/>
                  </a:cubicBezTo>
                  <a:lnTo>
                    <a:pt x="27686" y="8890"/>
                  </a:lnTo>
                  <a:cubicBezTo>
                    <a:pt x="29337" y="3556"/>
                    <a:pt x="34290" y="0"/>
                    <a:pt x="39751" y="0"/>
                  </a:cubicBezTo>
                  <a:lnTo>
                    <a:pt x="539115" y="0"/>
                  </a:lnTo>
                  <a:cubicBezTo>
                    <a:pt x="544703" y="0"/>
                    <a:pt x="549529" y="3556"/>
                    <a:pt x="551180" y="8890"/>
                  </a:cubicBezTo>
                  <a:lnTo>
                    <a:pt x="577596" y="93726"/>
                  </a:lnTo>
                  <a:close/>
                </a:path>
              </a:pathLst>
            </a:custGeom>
            <a:solidFill>
              <a:srgbClr val="10B5FB"/>
            </a:solidFill>
          </p:spPr>
        </p:sp>
      </p:grpSp>
      <p:grpSp>
        <p:nvGrpSpPr>
          <p:cNvPr id="53" name="Group 53"/>
          <p:cNvGrpSpPr/>
          <p:nvPr>
            <p:custDataLst>
              <p:tags r:id="rId35"/>
            </p:custDataLst>
          </p:nvPr>
        </p:nvGrpSpPr>
        <p:grpSpPr>
          <a:xfrm rot="-5400000">
            <a:off x="9383359" y="8466240"/>
            <a:ext cx="224247" cy="371618"/>
            <a:chOff x="0" y="0"/>
            <a:chExt cx="298997" cy="495491"/>
          </a:xfrm>
        </p:grpSpPr>
        <p:sp>
          <p:nvSpPr>
            <p:cNvPr id="54" name="Freeform 54"/>
            <p:cNvSpPr/>
            <p:nvPr>
              <p:custDataLst>
                <p:tags r:id="rId36"/>
              </p:custDataLst>
            </p:nvPr>
          </p:nvSpPr>
          <p:spPr>
            <a:xfrm>
              <a:off x="12700" y="12700"/>
              <a:ext cx="279400" cy="463169"/>
            </a:xfrm>
            <a:custGeom>
              <a:avLst/>
              <a:gdLst/>
              <a:ahLst/>
              <a:cxnLst/>
              <a:rect l="l" t="t" r="r" b="b"/>
              <a:pathLst>
                <a:path w="279400" h="463169">
                  <a:moveTo>
                    <a:pt x="0" y="0"/>
                  </a:moveTo>
                  <a:lnTo>
                    <a:pt x="279400" y="0"/>
                  </a:lnTo>
                  <a:lnTo>
                    <a:pt x="257810" y="35814"/>
                  </a:lnTo>
                  <a:lnTo>
                    <a:pt x="33909" y="35814"/>
                  </a:lnTo>
                  <a:lnTo>
                    <a:pt x="33909" y="406908"/>
                  </a:lnTo>
                  <a:lnTo>
                    <a:pt x="0" y="463169"/>
                  </a:lnTo>
                  <a:close/>
                </a:path>
              </a:pathLst>
            </a:custGeom>
            <a:solidFill>
              <a:srgbClr val="10B5FB"/>
            </a:solidFill>
          </p:spPr>
        </p:sp>
        <p:sp>
          <p:nvSpPr>
            <p:cNvPr id="55" name="Freeform 55"/>
            <p:cNvSpPr/>
            <p:nvPr>
              <p:custDataLst>
                <p:tags r:id="rId37"/>
              </p:custDataLst>
            </p:nvPr>
          </p:nvSpPr>
          <p:spPr>
            <a:xfrm>
              <a:off x="0" y="0"/>
              <a:ext cx="305435" cy="489585"/>
            </a:xfrm>
            <a:custGeom>
              <a:avLst/>
              <a:gdLst/>
              <a:ahLst/>
              <a:cxnLst/>
              <a:rect l="l" t="t" r="r" b="b"/>
              <a:pathLst>
                <a:path w="305435" h="489585">
                  <a:moveTo>
                    <a:pt x="12700" y="0"/>
                  </a:moveTo>
                  <a:lnTo>
                    <a:pt x="292100" y="0"/>
                  </a:lnTo>
                  <a:cubicBezTo>
                    <a:pt x="296672" y="0"/>
                    <a:pt x="300863" y="2413"/>
                    <a:pt x="303149" y="6477"/>
                  </a:cubicBezTo>
                  <a:cubicBezTo>
                    <a:pt x="305435" y="10541"/>
                    <a:pt x="305308" y="15367"/>
                    <a:pt x="303022" y="19304"/>
                  </a:cubicBezTo>
                  <a:lnTo>
                    <a:pt x="281432" y="55118"/>
                  </a:lnTo>
                  <a:cubicBezTo>
                    <a:pt x="279146" y="58928"/>
                    <a:pt x="274955" y="61214"/>
                    <a:pt x="270510" y="61214"/>
                  </a:cubicBezTo>
                  <a:lnTo>
                    <a:pt x="46609" y="61214"/>
                  </a:lnTo>
                  <a:lnTo>
                    <a:pt x="46609" y="48514"/>
                  </a:lnTo>
                  <a:lnTo>
                    <a:pt x="59309" y="48514"/>
                  </a:lnTo>
                  <a:lnTo>
                    <a:pt x="59309" y="419608"/>
                  </a:lnTo>
                  <a:cubicBezTo>
                    <a:pt x="59309" y="421894"/>
                    <a:pt x="58674" y="424180"/>
                    <a:pt x="57531" y="426212"/>
                  </a:cubicBezTo>
                  <a:lnTo>
                    <a:pt x="23622" y="482346"/>
                  </a:lnTo>
                  <a:cubicBezTo>
                    <a:pt x="20701" y="487172"/>
                    <a:pt x="14859" y="489585"/>
                    <a:pt x="9398" y="488061"/>
                  </a:cubicBezTo>
                  <a:cubicBezTo>
                    <a:pt x="3937" y="486537"/>
                    <a:pt x="0" y="481457"/>
                    <a:pt x="0" y="475869"/>
                  </a:cubicBezTo>
                  <a:lnTo>
                    <a:pt x="0" y="12700"/>
                  </a:lnTo>
                  <a:cubicBezTo>
                    <a:pt x="0" y="5715"/>
                    <a:pt x="5715" y="0"/>
                    <a:pt x="12700" y="0"/>
                  </a:cubicBezTo>
                  <a:moveTo>
                    <a:pt x="12700" y="25400"/>
                  </a:moveTo>
                  <a:lnTo>
                    <a:pt x="12700" y="12700"/>
                  </a:lnTo>
                  <a:lnTo>
                    <a:pt x="25400" y="12700"/>
                  </a:lnTo>
                  <a:lnTo>
                    <a:pt x="25400" y="475869"/>
                  </a:lnTo>
                  <a:lnTo>
                    <a:pt x="12700" y="475869"/>
                  </a:lnTo>
                  <a:lnTo>
                    <a:pt x="1778" y="469265"/>
                  </a:lnTo>
                  <a:lnTo>
                    <a:pt x="35687" y="413131"/>
                  </a:lnTo>
                  <a:lnTo>
                    <a:pt x="46609" y="419735"/>
                  </a:lnTo>
                  <a:lnTo>
                    <a:pt x="33909" y="419735"/>
                  </a:lnTo>
                  <a:lnTo>
                    <a:pt x="33909" y="48514"/>
                  </a:lnTo>
                  <a:cubicBezTo>
                    <a:pt x="33909" y="41529"/>
                    <a:pt x="39624" y="35814"/>
                    <a:pt x="46609" y="35814"/>
                  </a:cubicBezTo>
                  <a:lnTo>
                    <a:pt x="270510" y="35814"/>
                  </a:lnTo>
                  <a:lnTo>
                    <a:pt x="270510" y="48514"/>
                  </a:lnTo>
                  <a:lnTo>
                    <a:pt x="259588" y="41910"/>
                  </a:lnTo>
                  <a:lnTo>
                    <a:pt x="281305" y="6096"/>
                  </a:lnTo>
                  <a:lnTo>
                    <a:pt x="292100" y="12700"/>
                  </a:lnTo>
                  <a:lnTo>
                    <a:pt x="292100" y="25400"/>
                  </a:lnTo>
                  <a:lnTo>
                    <a:pt x="12700" y="25400"/>
                  </a:lnTo>
                  <a:close/>
                </a:path>
              </a:pathLst>
            </a:custGeom>
            <a:solidFill>
              <a:srgbClr val="10B5FB"/>
            </a:solidFill>
          </p:spPr>
        </p:sp>
      </p:grpSp>
      <p:grpSp>
        <p:nvGrpSpPr>
          <p:cNvPr id="56" name="Group 56"/>
          <p:cNvGrpSpPr/>
          <p:nvPr>
            <p:custDataLst>
              <p:tags r:id="rId38"/>
            </p:custDataLst>
          </p:nvPr>
        </p:nvGrpSpPr>
        <p:grpSpPr>
          <a:xfrm rot="5400000">
            <a:off x="17002214" y="8423060"/>
            <a:ext cx="224247" cy="371618"/>
            <a:chOff x="0" y="0"/>
            <a:chExt cx="298997" cy="495491"/>
          </a:xfrm>
        </p:grpSpPr>
        <p:sp>
          <p:nvSpPr>
            <p:cNvPr id="57" name="Freeform 57"/>
            <p:cNvSpPr/>
            <p:nvPr>
              <p:custDataLst>
                <p:tags r:id="rId39"/>
              </p:custDataLst>
            </p:nvPr>
          </p:nvSpPr>
          <p:spPr>
            <a:xfrm>
              <a:off x="12700" y="12700"/>
              <a:ext cx="279400" cy="463169"/>
            </a:xfrm>
            <a:custGeom>
              <a:avLst/>
              <a:gdLst/>
              <a:ahLst/>
              <a:cxnLst/>
              <a:rect l="l" t="t" r="r" b="b"/>
              <a:pathLst>
                <a:path w="279400" h="463169">
                  <a:moveTo>
                    <a:pt x="279400" y="0"/>
                  </a:moveTo>
                  <a:lnTo>
                    <a:pt x="0" y="0"/>
                  </a:lnTo>
                  <a:lnTo>
                    <a:pt x="21590" y="35814"/>
                  </a:lnTo>
                  <a:lnTo>
                    <a:pt x="245491" y="35814"/>
                  </a:lnTo>
                  <a:lnTo>
                    <a:pt x="245491" y="406908"/>
                  </a:lnTo>
                  <a:lnTo>
                    <a:pt x="279400" y="463169"/>
                  </a:lnTo>
                  <a:close/>
                </a:path>
              </a:pathLst>
            </a:custGeom>
            <a:solidFill>
              <a:srgbClr val="66F7F5"/>
            </a:solidFill>
          </p:spPr>
        </p:sp>
        <p:sp>
          <p:nvSpPr>
            <p:cNvPr id="58" name="Freeform 58"/>
            <p:cNvSpPr/>
            <p:nvPr>
              <p:custDataLst>
                <p:tags r:id="rId40"/>
              </p:custDataLst>
            </p:nvPr>
          </p:nvSpPr>
          <p:spPr>
            <a:xfrm>
              <a:off x="-635" y="0"/>
              <a:ext cx="305435" cy="489585"/>
            </a:xfrm>
            <a:custGeom>
              <a:avLst/>
              <a:gdLst/>
              <a:ahLst/>
              <a:cxnLst/>
              <a:rect l="l" t="t" r="r" b="b"/>
              <a:pathLst>
                <a:path w="305435" h="489585">
                  <a:moveTo>
                    <a:pt x="292735" y="25400"/>
                  </a:moveTo>
                  <a:lnTo>
                    <a:pt x="13335" y="25400"/>
                  </a:lnTo>
                  <a:lnTo>
                    <a:pt x="13335" y="12700"/>
                  </a:lnTo>
                  <a:lnTo>
                    <a:pt x="24257" y="6096"/>
                  </a:lnTo>
                  <a:lnTo>
                    <a:pt x="45847" y="41910"/>
                  </a:lnTo>
                  <a:lnTo>
                    <a:pt x="34925" y="48514"/>
                  </a:lnTo>
                  <a:lnTo>
                    <a:pt x="34925" y="35814"/>
                  </a:lnTo>
                  <a:lnTo>
                    <a:pt x="258826" y="35814"/>
                  </a:lnTo>
                  <a:cubicBezTo>
                    <a:pt x="265811" y="35814"/>
                    <a:pt x="271526" y="41529"/>
                    <a:pt x="271526" y="48514"/>
                  </a:cubicBezTo>
                  <a:lnTo>
                    <a:pt x="271526" y="419608"/>
                  </a:lnTo>
                  <a:lnTo>
                    <a:pt x="258826" y="419608"/>
                  </a:lnTo>
                  <a:lnTo>
                    <a:pt x="269748" y="413004"/>
                  </a:lnTo>
                  <a:lnTo>
                    <a:pt x="303657" y="469138"/>
                  </a:lnTo>
                  <a:lnTo>
                    <a:pt x="292735" y="475742"/>
                  </a:lnTo>
                  <a:lnTo>
                    <a:pt x="280035" y="475742"/>
                  </a:lnTo>
                  <a:lnTo>
                    <a:pt x="280035" y="12700"/>
                  </a:lnTo>
                  <a:lnTo>
                    <a:pt x="292735" y="12700"/>
                  </a:lnTo>
                  <a:lnTo>
                    <a:pt x="292735" y="25400"/>
                  </a:lnTo>
                  <a:moveTo>
                    <a:pt x="292735" y="0"/>
                  </a:moveTo>
                  <a:cubicBezTo>
                    <a:pt x="299720" y="0"/>
                    <a:pt x="305435" y="5715"/>
                    <a:pt x="305435" y="12700"/>
                  </a:cubicBezTo>
                  <a:lnTo>
                    <a:pt x="305435" y="475869"/>
                  </a:lnTo>
                  <a:cubicBezTo>
                    <a:pt x="305435" y="481584"/>
                    <a:pt x="301625" y="486537"/>
                    <a:pt x="296164" y="488061"/>
                  </a:cubicBezTo>
                  <a:cubicBezTo>
                    <a:pt x="290703" y="489585"/>
                    <a:pt x="284861" y="487299"/>
                    <a:pt x="281940" y="482346"/>
                  </a:cubicBezTo>
                  <a:lnTo>
                    <a:pt x="248031" y="426212"/>
                  </a:lnTo>
                  <a:cubicBezTo>
                    <a:pt x="246888" y="424180"/>
                    <a:pt x="246253" y="422021"/>
                    <a:pt x="246253" y="419608"/>
                  </a:cubicBezTo>
                  <a:lnTo>
                    <a:pt x="246253" y="48514"/>
                  </a:lnTo>
                  <a:lnTo>
                    <a:pt x="258953" y="48514"/>
                  </a:lnTo>
                  <a:lnTo>
                    <a:pt x="258953" y="61214"/>
                  </a:lnTo>
                  <a:lnTo>
                    <a:pt x="34925" y="61214"/>
                  </a:lnTo>
                  <a:cubicBezTo>
                    <a:pt x="30480" y="61214"/>
                    <a:pt x="26289" y="58928"/>
                    <a:pt x="24003" y="55118"/>
                  </a:cubicBezTo>
                  <a:lnTo>
                    <a:pt x="2413" y="19304"/>
                  </a:lnTo>
                  <a:cubicBezTo>
                    <a:pt x="127" y="15367"/>
                    <a:pt x="0" y="10414"/>
                    <a:pt x="2286" y="6477"/>
                  </a:cubicBezTo>
                  <a:cubicBezTo>
                    <a:pt x="4572" y="2540"/>
                    <a:pt x="8763" y="0"/>
                    <a:pt x="13335" y="0"/>
                  </a:cubicBezTo>
                  <a:lnTo>
                    <a:pt x="292735" y="0"/>
                  </a:lnTo>
                  <a:close/>
                </a:path>
              </a:pathLst>
            </a:custGeom>
            <a:solidFill>
              <a:srgbClr val="10B5FB"/>
            </a:solidFill>
          </p:spPr>
        </p:sp>
      </p:grpSp>
      <p:grpSp>
        <p:nvGrpSpPr>
          <p:cNvPr id="59" name="Group 59"/>
          <p:cNvGrpSpPr/>
          <p:nvPr>
            <p:custDataLst>
              <p:tags r:id="rId41"/>
            </p:custDataLst>
          </p:nvPr>
        </p:nvGrpSpPr>
        <p:grpSpPr>
          <a:xfrm rot="0">
            <a:off x="9309735" y="2578735"/>
            <a:ext cx="7969885" cy="5977255"/>
            <a:chOff x="0" y="0"/>
            <a:chExt cx="10626870" cy="3713749"/>
          </a:xfrm>
        </p:grpSpPr>
        <p:sp>
          <p:nvSpPr>
            <p:cNvPr id="60" name="Freeform 60"/>
            <p:cNvSpPr/>
            <p:nvPr>
              <p:custDataLst>
                <p:tags r:id="rId42"/>
              </p:custDataLst>
            </p:nvPr>
          </p:nvSpPr>
          <p:spPr>
            <a:xfrm>
              <a:off x="12700" y="12700"/>
              <a:ext cx="10594467" cy="3694303"/>
            </a:xfrm>
            <a:custGeom>
              <a:avLst/>
              <a:gdLst/>
              <a:ahLst/>
              <a:cxnLst/>
              <a:rect l="l" t="t" r="r" b="b"/>
              <a:pathLst>
                <a:path w="10594467" h="3694303">
                  <a:moveTo>
                    <a:pt x="300355" y="0"/>
                  </a:moveTo>
                  <a:lnTo>
                    <a:pt x="4631055" y="0"/>
                  </a:lnTo>
                  <a:lnTo>
                    <a:pt x="4695190" y="42545"/>
                  </a:lnTo>
                  <a:lnTo>
                    <a:pt x="5899277" y="42545"/>
                  </a:lnTo>
                  <a:lnTo>
                    <a:pt x="5963412" y="0"/>
                  </a:lnTo>
                  <a:lnTo>
                    <a:pt x="10294112" y="0"/>
                  </a:lnTo>
                  <a:lnTo>
                    <a:pt x="10594467" y="181229"/>
                  </a:lnTo>
                  <a:lnTo>
                    <a:pt x="10594467" y="2158365"/>
                  </a:lnTo>
                  <a:lnTo>
                    <a:pt x="10452989" y="2178304"/>
                  </a:lnTo>
                  <a:lnTo>
                    <a:pt x="10452989" y="2758313"/>
                  </a:lnTo>
                  <a:lnTo>
                    <a:pt x="10594467" y="2778252"/>
                  </a:lnTo>
                  <a:lnTo>
                    <a:pt x="10594467" y="3694303"/>
                  </a:lnTo>
                  <a:lnTo>
                    <a:pt x="6284468" y="3694303"/>
                  </a:lnTo>
                  <a:lnTo>
                    <a:pt x="5980684" y="3511042"/>
                  </a:lnTo>
                  <a:lnTo>
                    <a:pt x="4613783" y="3511042"/>
                  </a:lnTo>
                  <a:lnTo>
                    <a:pt x="4309999" y="3694303"/>
                  </a:lnTo>
                  <a:lnTo>
                    <a:pt x="0" y="3694303"/>
                  </a:lnTo>
                  <a:lnTo>
                    <a:pt x="0" y="1618234"/>
                  </a:lnTo>
                  <a:lnTo>
                    <a:pt x="141478" y="1598295"/>
                  </a:lnTo>
                  <a:lnTo>
                    <a:pt x="141478" y="1018286"/>
                  </a:lnTo>
                  <a:lnTo>
                    <a:pt x="0" y="998347"/>
                  </a:lnTo>
                  <a:lnTo>
                    <a:pt x="0" y="181229"/>
                  </a:lnTo>
                  <a:close/>
                </a:path>
              </a:pathLst>
            </a:custGeom>
            <a:solidFill>
              <a:srgbClr val="10B5FB">
                <a:alpha val="63922"/>
              </a:srgbClr>
            </a:solidFill>
          </p:spPr>
        </p:sp>
        <p:sp>
          <p:nvSpPr>
            <p:cNvPr id="61" name="Freeform 61"/>
            <p:cNvSpPr/>
            <p:nvPr>
              <p:custDataLst>
                <p:tags r:id="rId43"/>
              </p:custDataLst>
            </p:nvPr>
          </p:nvSpPr>
          <p:spPr>
            <a:xfrm>
              <a:off x="0" y="0"/>
              <a:ext cx="10619867" cy="3719703"/>
            </a:xfrm>
            <a:custGeom>
              <a:avLst/>
              <a:gdLst/>
              <a:ahLst/>
              <a:cxnLst/>
              <a:rect l="l" t="t" r="r" b="b"/>
              <a:pathLst>
                <a:path w="10619867" h="3719703">
                  <a:moveTo>
                    <a:pt x="313055" y="0"/>
                  </a:moveTo>
                  <a:lnTo>
                    <a:pt x="4643755" y="0"/>
                  </a:lnTo>
                  <a:cubicBezTo>
                    <a:pt x="4646295" y="0"/>
                    <a:pt x="4648708" y="762"/>
                    <a:pt x="4650740" y="2159"/>
                  </a:cubicBezTo>
                  <a:lnTo>
                    <a:pt x="4714875" y="44704"/>
                  </a:lnTo>
                  <a:lnTo>
                    <a:pt x="4707890" y="55245"/>
                  </a:lnTo>
                  <a:lnTo>
                    <a:pt x="4707890" y="42545"/>
                  </a:lnTo>
                  <a:lnTo>
                    <a:pt x="5911977" y="42545"/>
                  </a:lnTo>
                  <a:lnTo>
                    <a:pt x="5911977" y="55245"/>
                  </a:lnTo>
                  <a:lnTo>
                    <a:pt x="5904992" y="44704"/>
                  </a:lnTo>
                  <a:lnTo>
                    <a:pt x="5969127" y="2159"/>
                  </a:lnTo>
                  <a:cubicBezTo>
                    <a:pt x="5971159" y="762"/>
                    <a:pt x="5973699" y="0"/>
                    <a:pt x="5976112" y="0"/>
                  </a:cubicBezTo>
                  <a:lnTo>
                    <a:pt x="10306812" y="0"/>
                  </a:lnTo>
                  <a:cubicBezTo>
                    <a:pt x="10309098" y="0"/>
                    <a:pt x="10311384" y="635"/>
                    <a:pt x="10313416" y="1778"/>
                  </a:cubicBezTo>
                  <a:lnTo>
                    <a:pt x="10613771" y="183007"/>
                  </a:lnTo>
                  <a:cubicBezTo>
                    <a:pt x="10617581" y="185293"/>
                    <a:pt x="10619867" y="189484"/>
                    <a:pt x="10619867" y="193929"/>
                  </a:cubicBezTo>
                  <a:lnTo>
                    <a:pt x="10619867" y="2171065"/>
                  </a:lnTo>
                  <a:cubicBezTo>
                    <a:pt x="10619867" y="2177415"/>
                    <a:pt x="10615168" y="2182749"/>
                    <a:pt x="10608945" y="2183638"/>
                  </a:cubicBezTo>
                  <a:lnTo>
                    <a:pt x="10467467" y="2203577"/>
                  </a:lnTo>
                  <a:lnTo>
                    <a:pt x="10465689" y="2191004"/>
                  </a:lnTo>
                  <a:lnTo>
                    <a:pt x="10478389" y="2191004"/>
                  </a:lnTo>
                  <a:lnTo>
                    <a:pt x="10478389" y="2771013"/>
                  </a:lnTo>
                  <a:lnTo>
                    <a:pt x="10465689" y="2771013"/>
                  </a:lnTo>
                  <a:lnTo>
                    <a:pt x="10467467" y="2758440"/>
                  </a:lnTo>
                  <a:lnTo>
                    <a:pt x="10608945" y="2778379"/>
                  </a:lnTo>
                  <a:cubicBezTo>
                    <a:pt x="10615168" y="2779268"/>
                    <a:pt x="10619867" y="2784602"/>
                    <a:pt x="10619867" y="2790952"/>
                  </a:cubicBezTo>
                  <a:lnTo>
                    <a:pt x="10619867" y="3707003"/>
                  </a:lnTo>
                  <a:cubicBezTo>
                    <a:pt x="10619867" y="3713988"/>
                    <a:pt x="10614152" y="3719703"/>
                    <a:pt x="10607167" y="3719703"/>
                  </a:cubicBezTo>
                  <a:lnTo>
                    <a:pt x="6297168" y="3719703"/>
                  </a:lnTo>
                  <a:cubicBezTo>
                    <a:pt x="6294882" y="3719703"/>
                    <a:pt x="6292596" y="3719068"/>
                    <a:pt x="6290564" y="3717925"/>
                  </a:cubicBezTo>
                  <a:lnTo>
                    <a:pt x="5986780" y="3534537"/>
                  </a:lnTo>
                  <a:lnTo>
                    <a:pt x="5993384" y="3523615"/>
                  </a:lnTo>
                  <a:lnTo>
                    <a:pt x="5993384" y="3536315"/>
                  </a:lnTo>
                  <a:lnTo>
                    <a:pt x="4626483" y="3536315"/>
                  </a:lnTo>
                  <a:lnTo>
                    <a:pt x="4626483" y="3523615"/>
                  </a:lnTo>
                  <a:lnTo>
                    <a:pt x="4633087" y="3534537"/>
                  </a:lnTo>
                  <a:lnTo>
                    <a:pt x="4329303" y="3717798"/>
                  </a:lnTo>
                  <a:cubicBezTo>
                    <a:pt x="4327271" y="3718941"/>
                    <a:pt x="4325112" y="3719576"/>
                    <a:pt x="4322699" y="3719576"/>
                  </a:cubicBezTo>
                  <a:lnTo>
                    <a:pt x="12700" y="3719576"/>
                  </a:lnTo>
                  <a:cubicBezTo>
                    <a:pt x="5715" y="3719576"/>
                    <a:pt x="0" y="3713861"/>
                    <a:pt x="0" y="3706876"/>
                  </a:cubicBezTo>
                  <a:lnTo>
                    <a:pt x="0" y="1630934"/>
                  </a:lnTo>
                  <a:cubicBezTo>
                    <a:pt x="0" y="1624584"/>
                    <a:pt x="4699" y="1619250"/>
                    <a:pt x="10922" y="1618361"/>
                  </a:cubicBezTo>
                  <a:lnTo>
                    <a:pt x="152400" y="1598422"/>
                  </a:lnTo>
                  <a:lnTo>
                    <a:pt x="154178" y="1610995"/>
                  </a:lnTo>
                  <a:lnTo>
                    <a:pt x="141478" y="1610995"/>
                  </a:lnTo>
                  <a:lnTo>
                    <a:pt x="141478" y="1030986"/>
                  </a:lnTo>
                  <a:lnTo>
                    <a:pt x="154178" y="1030986"/>
                  </a:lnTo>
                  <a:lnTo>
                    <a:pt x="152400" y="1043559"/>
                  </a:lnTo>
                  <a:lnTo>
                    <a:pt x="10922" y="1023620"/>
                  </a:lnTo>
                  <a:cubicBezTo>
                    <a:pt x="4699" y="1022731"/>
                    <a:pt x="0" y="1017397"/>
                    <a:pt x="0" y="1011047"/>
                  </a:cubicBezTo>
                  <a:lnTo>
                    <a:pt x="0" y="193929"/>
                  </a:lnTo>
                  <a:cubicBezTo>
                    <a:pt x="0" y="189484"/>
                    <a:pt x="2286" y="185293"/>
                    <a:pt x="6096" y="183007"/>
                  </a:cubicBezTo>
                  <a:lnTo>
                    <a:pt x="306451" y="1778"/>
                  </a:lnTo>
                  <a:cubicBezTo>
                    <a:pt x="308483" y="635"/>
                    <a:pt x="310642" y="0"/>
                    <a:pt x="313055" y="0"/>
                  </a:cubicBezTo>
                  <a:moveTo>
                    <a:pt x="313055" y="25400"/>
                  </a:moveTo>
                  <a:lnTo>
                    <a:pt x="313055" y="12700"/>
                  </a:lnTo>
                  <a:lnTo>
                    <a:pt x="319659" y="23622"/>
                  </a:lnTo>
                  <a:lnTo>
                    <a:pt x="19304" y="204851"/>
                  </a:lnTo>
                  <a:lnTo>
                    <a:pt x="12700" y="193929"/>
                  </a:lnTo>
                  <a:lnTo>
                    <a:pt x="25400" y="193929"/>
                  </a:lnTo>
                  <a:lnTo>
                    <a:pt x="25400" y="1011047"/>
                  </a:lnTo>
                  <a:lnTo>
                    <a:pt x="12700" y="1011047"/>
                  </a:lnTo>
                  <a:lnTo>
                    <a:pt x="14478" y="998474"/>
                  </a:lnTo>
                  <a:lnTo>
                    <a:pt x="155956" y="1018413"/>
                  </a:lnTo>
                  <a:cubicBezTo>
                    <a:pt x="162179" y="1019302"/>
                    <a:pt x="166878" y="1024636"/>
                    <a:pt x="166878" y="1030986"/>
                  </a:cubicBezTo>
                  <a:lnTo>
                    <a:pt x="166878" y="1610995"/>
                  </a:lnTo>
                  <a:cubicBezTo>
                    <a:pt x="166878" y="1617345"/>
                    <a:pt x="162179" y="1622679"/>
                    <a:pt x="155956" y="1623568"/>
                  </a:cubicBezTo>
                  <a:lnTo>
                    <a:pt x="14478" y="1643507"/>
                  </a:lnTo>
                  <a:lnTo>
                    <a:pt x="12700" y="1630934"/>
                  </a:lnTo>
                  <a:lnTo>
                    <a:pt x="25400" y="1630934"/>
                  </a:lnTo>
                  <a:lnTo>
                    <a:pt x="25400" y="3706876"/>
                  </a:lnTo>
                  <a:lnTo>
                    <a:pt x="12700" y="3706876"/>
                  </a:lnTo>
                  <a:lnTo>
                    <a:pt x="12700" y="3694176"/>
                  </a:lnTo>
                  <a:lnTo>
                    <a:pt x="4322699" y="3694176"/>
                  </a:lnTo>
                  <a:lnTo>
                    <a:pt x="4322699" y="3706876"/>
                  </a:lnTo>
                  <a:lnTo>
                    <a:pt x="4316095" y="3695954"/>
                  </a:lnTo>
                  <a:lnTo>
                    <a:pt x="4619879" y="3512693"/>
                  </a:lnTo>
                  <a:cubicBezTo>
                    <a:pt x="4621911" y="3511550"/>
                    <a:pt x="4624070" y="3510915"/>
                    <a:pt x="4626483" y="3510915"/>
                  </a:cubicBezTo>
                  <a:lnTo>
                    <a:pt x="5993384" y="3510915"/>
                  </a:lnTo>
                  <a:cubicBezTo>
                    <a:pt x="5995670" y="3510915"/>
                    <a:pt x="5997956" y="3511550"/>
                    <a:pt x="5999988" y="3512693"/>
                  </a:cubicBezTo>
                  <a:lnTo>
                    <a:pt x="6303772" y="3695954"/>
                  </a:lnTo>
                  <a:lnTo>
                    <a:pt x="6297168" y="3706876"/>
                  </a:lnTo>
                  <a:lnTo>
                    <a:pt x="6297168" y="3694176"/>
                  </a:lnTo>
                  <a:lnTo>
                    <a:pt x="10607167" y="3694176"/>
                  </a:lnTo>
                  <a:lnTo>
                    <a:pt x="10607167" y="3706876"/>
                  </a:lnTo>
                  <a:lnTo>
                    <a:pt x="10594467" y="3706876"/>
                  </a:lnTo>
                  <a:lnTo>
                    <a:pt x="10594467" y="2790825"/>
                  </a:lnTo>
                  <a:lnTo>
                    <a:pt x="10607167" y="2790825"/>
                  </a:lnTo>
                  <a:lnTo>
                    <a:pt x="10605389" y="2803398"/>
                  </a:lnTo>
                  <a:lnTo>
                    <a:pt x="10463911" y="2783459"/>
                  </a:lnTo>
                  <a:cubicBezTo>
                    <a:pt x="10457688" y="2782570"/>
                    <a:pt x="10452989" y="2777236"/>
                    <a:pt x="10452989" y="2770886"/>
                  </a:cubicBezTo>
                  <a:lnTo>
                    <a:pt x="10452989" y="2191004"/>
                  </a:lnTo>
                  <a:cubicBezTo>
                    <a:pt x="10452989" y="2184654"/>
                    <a:pt x="10457688" y="2179320"/>
                    <a:pt x="10463911" y="2178431"/>
                  </a:cubicBezTo>
                  <a:lnTo>
                    <a:pt x="10605389" y="2158492"/>
                  </a:lnTo>
                  <a:lnTo>
                    <a:pt x="10607167" y="2171065"/>
                  </a:lnTo>
                  <a:lnTo>
                    <a:pt x="10594467" y="2171065"/>
                  </a:lnTo>
                  <a:lnTo>
                    <a:pt x="10594467" y="193929"/>
                  </a:lnTo>
                  <a:lnTo>
                    <a:pt x="10607167" y="193929"/>
                  </a:lnTo>
                  <a:lnTo>
                    <a:pt x="10600563" y="204851"/>
                  </a:lnTo>
                  <a:lnTo>
                    <a:pt x="10300335" y="23622"/>
                  </a:lnTo>
                  <a:lnTo>
                    <a:pt x="10306939" y="12700"/>
                  </a:lnTo>
                  <a:lnTo>
                    <a:pt x="10306939" y="25400"/>
                  </a:lnTo>
                  <a:lnTo>
                    <a:pt x="5976239" y="25400"/>
                  </a:lnTo>
                  <a:lnTo>
                    <a:pt x="5976239" y="12700"/>
                  </a:lnTo>
                  <a:lnTo>
                    <a:pt x="5983224" y="23241"/>
                  </a:lnTo>
                  <a:lnTo>
                    <a:pt x="5919089" y="65786"/>
                  </a:lnTo>
                  <a:cubicBezTo>
                    <a:pt x="5917057" y="67183"/>
                    <a:pt x="5914517" y="67945"/>
                    <a:pt x="5912104" y="67945"/>
                  </a:cubicBezTo>
                  <a:lnTo>
                    <a:pt x="4707890" y="67945"/>
                  </a:lnTo>
                  <a:cubicBezTo>
                    <a:pt x="4705350" y="67945"/>
                    <a:pt x="4702937" y="67183"/>
                    <a:pt x="4700905" y="65786"/>
                  </a:cubicBezTo>
                  <a:lnTo>
                    <a:pt x="4636770" y="23241"/>
                  </a:lnTo>
                  <a:lnTo>
                    <a:pt x="4643755" y="12700"/>
                  </a:lnTo>
                  <a:lnTo>
                    <a:pt x="4643755" y="25400"/>
                  </a:lnTo>
                  <a:lnTo>
                    <a:pt x="313055" y="25400"/>
                  </a:lnTo>
                  <a:close/>
                </a:path>
              </a:pathLst>
            </a:custGeom>
            <a:solidFill>
              <a:srgbClr val="10B5FB"/>
            </a:solidFill>
          </p:spPr>
        </p:sp>
      </p:grpSp>
      <p:sp>
        <p:nvSpPr>
          <p:cNvPr id="62" name="TextBox 62"/>
          <p:cNvSpPr txBox="1"/>
          <p:nvPr>
            <p:custDataLst>
              <p:tags r:id="rId44"/>
            </p:custDataLst>
          </p:nvPr>
        </p:nvSpPr>
        <p:spPr>
          <a:xfrm>
            <a:off x="9962302" y="3100000"/>
            <a:ext cx="6685216" cy="615315"/>
          </a:xfrm>
          <a:prstGeom prst="rect">
            <a:avLst/>
          </a:prstGeom>
        </p:spPr>
        <p:txBody>
          <a:bodyPr lIns="0" tIns="0" rIns="0" bIns="0" rtlCol="0" anchor="t">
            <a:spAutoFit/>
          </a:bodyPr>
          <a:lstStyle/>
          <a:p>
            <a:pPr algn="just">
              <a:lnSpc>
                <a:spcPts val="4800"/>
              </a:lnSpc>
            </a:pPr>
            <a:r>
              <a:rPr lang="en-US" sz="4000" spc="599">
                <a:solidFill>
                  <a:srgbClr val="00FFFF"/>
                </a:solidFill>
                <a:ea typeface="字由点字典黑 65J" panose="00020600040101010101" charset="-122"/>
                <a:sym typeface="+mn-ea"/>
              </a:rPr>
              <a:t>2</a:t>
            </a:r>
            <a:r>
              <a:rPr lang="zh-CN" altLang="en-US" sz="4000" spc="599">
                <a:solidFill>
                  <a:srgbClr val="00FFFF"/>
                </a:solidFill>
                <a:ea typeface="字由点字典黑 65J" panose="00020600040101010101" charset="-122"/>
                <a:sym typeface="+mn-ea"/>
              </a:rPr>
              <a:t>、</a:t>
            </a:r>
            <a:r>
              <a:rPr sz="4000" spc="599">
                <a:solidFill>
                  <a:srgbClr val="00FFFF"/>
                </a:solidFill>
                <a:ea typeface="字由点字典黑 65J" panose="00020600040101010101" charset="-122"/>
                <a:sym typeface="+mn-ea"/>
              </a:rPr>
              <a:t>用户体验（UX）设计：</a:t>
            </a:r>
            <a:endParaRPr sz="4000" spc="599">
              <a:solidFill>
                <a:srgbClr val="00FFFF"/>
              </a:solidFill>
              <a:ea typeface="字由点字典黑 65J" panose="00020600040101010101" charset="-122"/>
            </a:endParaRPr>
          </a:p>
        </p:txBody>
      </p:sp>
      <p:sp>
        <p:nvSpPr>
          <p:cNvPr id="64" name="TextBox 64"/>
          <p:cNvSpPr txBox="1"/>
          <p:nvPr/>
        </p:nvSpPr>
        <p:spPr>
          <a:xfrm>
            <a:off x="1112520" y="671830"/>
            <a:ext cx="9440545" cy="1584960"/>
          </a:xfrm>
          <a:prstGeom prst="rect">
            <a:avLst/>
          </a:prstGeom>
        </p:spPr>
        <p:txBody>
          <a:bodyPr wrap="square" lIns="0" tIns="0" rIns="0" bIns="0" rtlCol="0" anchor="t">
            <a:spAutoFit/>
          </a:bodyPr>
          <a:lstStyle/>
          <a:p>
            <a:pPr algn="l">
              <a:lnSpc>
                <a:spcPts val="12360"/>
              </a:lnSpc>
            </a:pPr>
            <a:r>
              <a:rPr lang="zh-CN" altLang="en-US" sz="4600" spc="351">
                <a:solidFill>
                  <a:srgbClr val="52B1FF"/>
                </a:solidFill>
                <a:ea typeface="字由点字典黑 65J" panose="00020600040101010101" charset="-122"/>
                <a:sym typeface="+mn-ea"/>
              </a:rPr>
              <a:t>用户体验设计考虑因素</a:t>
            </a:r>
            <a:endParaRPr lang="zh-CN" altLang="en-US" sz="4600" spc="351">
              <a:solidFill>
                <a:srgbClr val="52B1FF"/>
              </a:solidFill>
              <a:ea typeface="字由点字典黑 65J" panose="00020600040101010101" charset="-122"/>
              <a:sym typeface="+mn-ea"/>
            </a:endParaRPr>
          </a:p>
        </p:txBody>
      </p:sp>
      <p:sp>
        <p:nvSpPr>
          <p:cNvPr id="65" name="TextBox 65"/>
          <p:cNvSpPr txBox="1"/>
          <p:nvPr>
            <p:custDataLst>
              <p:tags r:id="rId45"/>
            </p:custDataLst>
          </p:nvPr>
        </p:nvSpPr>
        <p:spPr>
          <a:xfrm>
            <a:off x="1660624" y="3100000"/>
            <a:ext cx="6685216" cy="615315"/>
          </a:xfrm>
          <a:prstGeom prst="rect">
            <a:avLst/>
          </a:prstGeom>
        </p:spPr>
        <p:txBody>
          <a:bodyPr lIns="0" tIns="0" rIns="0" bIns="0" rtlCol="0" anchor="t">
            <a:spAutoFit/>
          </a:bodyPr>
          <a:lstStyle/>
          <a:p>
            <a:pPr algn="just">
              <a:lnSpc>
                <a:spcPts val="4800"/>
              </a:lnSpc>
            </a:pPr>
            <a:r>
              <a:rPr lang="en-US" sz="4000" spc="599">
                <a:solidFill>
                  <a:srgbClr val="00FFFF"/>
                </a:solidFill>
                <a:ea typeface="字由点字典黑 65J" panose="00020600040101010101" charset="-122"/>
                <a:sym typeface="+mn-ea"/>
              </a:rPr>
              <a:t>1</a:t>
            </a:r>
            <a:r>
              <a:rPr lang="zh-CN" altLang="en-US" sz="4000" spc="599">
                <a:solidFill>
                  <a:srgbClr val="00FFFF"/>
                </a:solidFill>
                <a:ea typeface="字由点字典黑 65J" panose="00020600040101010101" charset="-122"/>
                <a:sym typeface="+mn-ea"/>
              </a:rPr>
              <a:t>、</a:t>
            </a:r>
            <a:r>
              <a:rPr sz="4000" spc="599">
                <a:solidFill>
                  <a:srgbClr val="00FFFF"/>
                </a:solidFill>
                <a:ea typeface="字由点字典黑 65J" panose="00020600040101010101" charset="-122"/>
                <a:sym typeface="+mn-ea"/>
              </a:rPr>
              <a:t>用户界面（UI）设计：</a:t>
            </a:r>
            <a:endParaRPr sz="4000" spc="599">
              <a:solidFill>
                <a:srgbClr val="00FFFF"/>
              </a:solidFill>
              <a:ea typeface="字由点字典黑 65J" panose="00020600040101010101" charset="-122"/>
            </a:endParaRPr>
          </a:p>
        </p:txBody>
      </p:sp>
      <p:sp>
        <p:nvSpPr>
          <p:cNvPr id="25" name="文本框 24"/>
          <p:cNvSpPr txBox="1"/>
          <p:nvPr/>
        </p:nvSpPr>
        <p:spPr>
          <a:xfrm>
            <a:off x="1828800" y="4354195"/>
            <a:ext cx="6439535" cy="1383665"/>
          </a:xfrm>
          <a:prstGeom prst="rect">
            <a:avLst/>
          </a:prstGeom>
          <a:noFill/>
        </p:spPr>
        <p:txBody>
          <a:bodyPr wrap="square" rtlCol="0">
            <a:spAutoFit/>
          </a:bodyPr>
          <a:p>
            <a:r>
              <a:rPr lang="zh-CN" altLang="en-US" sz="2800">
                <a:solidFill>
                  <a:srgbClr val="FFFFFF"/>
                </a:solidFill>
                <a:ea typeface="字由点字典黑 45J" panose="00020600040101010101" charset="-122"/>
                <a:sym typeface="+mn-ea"/>
              </a:rPr>
              <a:t>界面简洁、直观，易于导航。 采用符合用户使用习惯的布局和元素。 提供清晰的指示和反馈，以指导用户操作。</a:t>
            </a:r>
            <a:endParaRPr lang="zh-CN" altLang="en-US" sz="2800">
              <a:solidFill>
                <a:srgbClr val="FFFFFF"/>
              </a:solidFill>
              <a:ea typeface="字由点字典黑 45J" panose="00020600040101010101" charset="-122"/>
            </a:endParaRPr>
          </a:p>
        </p:txBody>
      </p:sp>
      <p:sp>
        <p:nvSpPr>
          <p:cNvPr id="26" name="文本框 25"/>
          <p:cNvSpPr txBox="1"/>
          <p:nvPr/>
        </p:nvSpPr>
        <p:spPr>
          <a:xfrm>
            <a:off x="9962515" y="4229100"/>
            <a:ext cx="6439535" cy="1814830"/>
          </a:xfrm>
          <a:prstGeom prst="rect">
            <a:avLst/>
          </a:prstGeom>
          <a:noFill/>
        </p:spPr>
        <p:txBody>
          <a:bodyPr wrap="square" rtlCol="0">
            <a:spAutoFit/>
          </a:bodyPr>
          <a:p>
            <a:r>
              <a:rPr lang="zh-CN" altLang="en-US" sz="2800">
                <a:solidFill>
                  <a:srgbClr val="FFFFFF"/>
                </a:solidFill>
                <a:ea typeface="字由点字典黑 45J" panose="00020600040101010101" charset="-122"/>
                <a:sym typeface="+mn-ea"/>
              </a:rPr>
              <a:t>确保平台的响应速度，减少用户等待时间。 优化移动端和桌面端的适配，确保在不同设备上均有良好体验。 提供多语言支持，以满足不同地区用户的需求。</a:t>
            </a:r>
            <a:endParaRPr lang="zh-CN" altLang="en-US" sz="2800">
              <a:solidFill>
                <a:srgbClr val="FFFFFF"/>
              </a:solidFill>
              <a:ea typeface="字由点字典黑 45J" panose="0002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90600" y="6316296"/>
            <a:ext cx="16287750" cy="3163128"/>
          </a:xfrm>
          <a:custGeom>
            <a:avLst/>
            <a:gdLst/>
            <a:ahLst/>
            <a:cxnLst/>
            <a:rect l="l" t="t" r="r" b="b"/>
            <a:pathLst>
              <a:path w="16287750" h="3163128">
                <a:moveTo>
                  <a:pt x="0" y="0"/>
                </a:moveTo>
                <a:lnTo>
                  <a:pt x="16287750" y="0"/>
                </a:lnTo>
                <a:lnTo>
                  <a:pt x="16287750" y="3163128"/>
                </a:lnTo>
                <a:lnTo>
                  <a:pt x="0" y="31631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978964" y="5908771"/>
            <a:ext cx="16311023" cy="3183297"/>
          </a:xfrm>
          <a:custGeom>
            <a:avLst/>
            <a:gdLst/>
            <a:ahLst/>
            <a:cxnLst/>
            <a:rect l="l" t="t" r="r" b="b"/>
            <a:pathLst>
              <a:path w="16311023" h="3183297">
                <a:moveTo>
                  <a:pt x="0" y="0"/>
                </a:moveTo>
                <a:lnTo>
                  <a:pt x="16311022" y="0"/>
                </a:lnTo>
                <a:lnTo>
                  <a:pt x="16311022" y="3183297"/>
                </a:lnTo>
                <a:lnTo>
                  <a:pt x="0" y="31832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custDataLst>
              <p:tags r:id="rId5"/>
            </p:custDataLst>
          </p:nvPr>
        </p:nvGrpSpPr>
        <p:grpSpPr>
          <a:xfrm rot="5400000">
            <a:off x="1049857" y="2506093"/>
            <a:ext cx="96480" cy="159885"/>
            <a:chOff x="0" y="0"/>
            <a:chExt cx="128640" cy="213180"/>
          </a:xfrm>
        </p:grpSpPr>
        <p:sp>
          <p:nvSpPr>
            <p:cNvPr id="5" name="Freeform 5"/>
            <p:cNvSpPr/>
            <p:nvPr>
              <p:custDataLst>
                <p:tags r:id="rId6"/>
              </p:custDataLst>
            </p:nvPr>
          </p:nvSpPr>
          <p:spPr>
            <a:xfrm>
              <a:off x="0" y="-1016"/>
              <a:ext cx="135128" cy="207264"/>
            </a:xfrm>
            <a:custGeom>
              <a:avLst/>
              <a:gdLst/>
              <a:ahLst/>
              <a:cxnLst/>
              <a:rect l="l" t="t" r="r" b="b"/>
              <a:pathLst>
                <a:path w="135128" h="207264">
                  <a:moveTo>
                    <a:pt x="0" y="194564"/>
                  </a:moveTo>
                  <a:lnTo>
                    <a:pt x="0" y="13716"/>
                  </a:lnTo>
                  <a:cubicBezTo>
                    <a:pt x="0" y="8001"/>
                    <a:pt x="3810" y="3048"/>
                    <a:pt x="9271" y="1524"/>
                  </a:cubicBezTo>
                  <a:cubicBezTo>
                    <a:pt x="14732" y="0"/>
                    <a:pt x="20574" y="2286"/>
                    <a:pt x="23622" y="7112"/>
                  </a:cubicBezTo>
                  <a:lnTo>
                    <a:pt x="132715" y="187960"/>
                  </a:lnTo>
                  <a:cubicBezTo>
                    <a:pt x="135128" y="191897"/>
                    <a:pt x="135128" y="196723"/>
                    <a:pt x="132842" y="200787"/>
                  </a:cubicBezTo>
                  <a:cubicBezTo>
                    <a:pt x="130556" y="204851"/>
                    <a:pt x="126365" y="207264"/>
                    <a:pt x="121793" y="207264"/>
                  </a:cubicBezTo>
                  <a:lnTo>
                    <a:pt x="12700" y="207264"/>
                  </a:lnTo>
                  <a:cubicBezTo>
                    <a:pt x="5715" y="207264"/>
                    <a:pt x="0" y="201549"/>
                    <a:pt x="0" y="194564"/>
                  </a:cubicBezTo>
                  <a:moveTo>
                    <a:pt x="25400" y="194564"/>
                  </a:moveTo>
                  <a:lnTo>
                    <a:pt x="12700" y="194564"/>
                  </a:lnTo>
                  <a:lnTo>
                    <a:pt x="12700" y="181864"/>
                  </a:lnTo>
                  <a:lnTo>
                    <a:pt x="121793" y="181864"/>
                  </a:lnTo>
                  <a:lnTo>
                    <a:pt x="121793" y="194564"/>
                  </a:lnTo>
                  <a:lnTo>
                    <a:pt x="110871" y="201168"/>
                  </a:lnTo>
                  <a:lnTo>
                    <a:pt x="1778" y="20320"/>
                  </a:lnTo>
                  <a:lnTo>
                    <a:pt x="12700" y="13716"/>
                  </a:lnTo>
                  <a:lnTo>
                    <a:pt x="25400" y="13716"/>
                  </a:lnTo>
                  <a:lnTo>
                    <a:pt x="25400" y="194564"/>
                  </a:lnTo>
                  <a:close/>
                </a:path>
              </a:pathLst>
            </a:custGeom>
            <a:solidFill>
              <a:srgbClr val="10B5FB"/>
            </a:solidFill>
          </p:spPr>
        </p:sp>
      </p:grpSp>
      <p:grpSp>
        <p:nvGrpSpPr>
          <p:cNvPr id="6" name="Group 6"/>
          <p:cNvGrpSpPr/>
          <p:nvPr>
            <p:custDataLst>
              <p:tags r:id="rId7"/>
            </p:custDataLst>
          </p:nvPr>
        </p:nvGrpSpPr>
        <p:grpSpPr>
          <a:xfrm rot="-5400000">
            <a:off x="8860125" y="2506093"/>
            <a:ext cx="96480" cy="159885"/>
            <a:chOff x="0" y="0"/>
            <a:chExt cx="128640" cy="213180"/>
          </a:xfrm>
        </p:grpSpPr>
        <p:sp>
          <p:nvSpPr>
            <p:cNvPr id="7" name="Freeform 7"/>
            <p:cNvSpPr/>
            <p:nvPr>
              <p:custDataLst>
                <p:tags r:id="rId8"/>
              </p:custDataLst>
            </p:nvPr>
          </p:nvSpPr>
          <p:spPr>
            <a:xfrm>
              <a:off x="-635" y="-1016"/>
              <a:ext cx="135128" cy="207264"/>
            </a:xfrm>
            <a:custGeom>
              <a:avLst/>
              <a:gdLst/>
              <a:ahLst/>
              <a:cxnLst/>
              <a:rect l="l" t="t" r="r" b="b"/>
              <a:pathLst>
                <a:path w="135128" h="207264">
                  <a:moveTo>
                    <a:pt x="109728" y="194564"/>
                  </a:moveTo>
                  <a:lnTo>
                    <a:pt x="109728" y="13716"/>
                  </a:lnTo>
                  <a:lnTo>
                    <a:pt x="122428" y="13716"/>
                  </a:lnTo>
                  <a:lnTo>
                    <a:pt x="133350" y="20320"/>
                  </a:lnTo>
                  <a:lnTo>
                    <a:pt x="24257" y="201041"/>
                  </a:lnTo>
                  <a:lnTo>
                    <a:pt x="13335" y="194564"/>
                  </a:lnTo>
                  <a:lnTo>
                    <a:pt x="13335" y="181864"/>
                  </a:lnTo>
                  <a:lnTo>
                    <a:pt x="122428" y="181864"/>
                  </a:lnTo>
                  <a:lnTo>
                    <a:pt x="122428" y="194564"/>
                  </a:lnTo>
                  <a:lnTo>
                    <a:pt x="109728" y="194564"/>
                  </a:lnTo>
                  <a:moveTo>
                    <a:pt x="135128" y="194564"/>
                  </a:moveTo>
                  <a:cubicBezTo>
                    <a:pt x="135128" y="201549"/>
                    <a:pt x="129413" y="207264"/>
                    <a:pt x="122428" y="207264"/>
                  </a:cubicBezTo>
                  <a:lnTo>
                    <a:pt x="13335" y="207264"/>
                  </a:lnTo>
                  <a:cubicBezTo>
                    <a:pt x="8763" y="207264"/>
                    <a:pt x="4572" y="204851"/>
                    <a:pt x="2286" y="200787"/>
                  </a:cubicBezTo>
                  <a:cubicBezTo>
                    <a:pt x="0" y="196723"/>
                    <a:pt x="127" y="191897"/>
                    <a:pt x="2413" y="187960"/>
                  </a:cubicBezTo>
                  <a:lnTo>
                    <a:pt x="111506" y="7112"/>
                  </a:lnTo>
                  <a:cubicBezTo>
                    <a:pt x="114554" y="2286"/>
                    <a:pt x="120396" y="0"/>
                    <a:pt x="125857" y="1524"/>
                  </a:cubicBezTo>
                  <a:cubicBezTo>
                    <a:pt x="131318" y="3048"/>
                    <a:pt x="135128" y="8001"/>
                    <a:pt x="135128" y="13716"/>
                  </a:cubicBezTo>
                  <a:lnTo>
                    <a:pt x="135128" y="194564"/>
                  </a:lnTo>
                  <a:close/>
                </a:path>
              </a:pathLst>
            </a:custGeom>
            <a:solidFill>
              <a:srgbClr val="10B5FB"/>
            </a:solidFill>
          </p:spPr>
        </p:sp>
      </p:grpSp>
      <p:grpSp>
        <p:nvGrpSpPr>
          <p:cNvPr id="8" name="Group 8"/>
          <p:cNvGrpSpPr/>
          <p:nvPr>
            <p:custDataLst>
              <p:tags r:id="rId9"/>
            </p:custDataLst>
          </p:nvPr>
        </p:nvGrpSpPr>
        <p:grpSpPr>
          <a:xfrm rot="5400000">
            <a:off x="847704" y="3482379"/>
            <a:ext cx="428816" cy="87916"/>
            <a:chOff x="0" y="0"/>
            <a:chExt cx="571755" cy="117222"/>
          </a:xfrm>
        </p:grpSpPr>
        <p:sp>
          <p:nvSpPr>
            <p:cNvPr id="9" name="Freeform 9"/>
            <p:cNvSpPr/>
            <p:nvPr>
              <p:custDataLst>
                <p:tags r:id="rId10"/>
              </p:custDataLst>
            </p:nvPr>
          </p:nvSpPr>
          <p:spPr>
            <a:xfrm>
              <a:off x="12700" y="12700"/>
              <a:ext cx="552196" cy="84836"/>
            </a:xfrm>
            <a:custGeom>
              <a:avLst/>
              <a:gdLst/>
              <a:ahLst/>
              <a:cxnLst/>
              <a:rect l="l" t="t" r="r" b="b"/>
              <a:pathLst>
                <a:path w="552196" h="84836">
                  <a:moveTo>
                    <a:pt x="0" y="84836"/>
                  </a:moveTo>
                  <a:lnTo>
                    <a:pt x="26416" y="0"/>
                  </a:lnTo>
                  <a:lnTo>
                    <a:pt x="525780" y="0"/>
                  </a:lnTo>
                  <a:lnTo>
                    <a:pt x="552196" y="84836"/>
                  </a:lnTo>
                  <a:close/>
                </a:path>
              </a:pathLst>
            </a:custGeom>
            <a:solidFill>
              <a:srgbClr val="10B5FB"/>
            </a:solidFill>
          </p:spPr>
        </p:sp>
        <p:sp>
          <p:nvSpPr>
            <p:cNvPr id="10" name="Freeform 10"/>
            <p:cNvSpPr/>
            <p:nvPr>
              <p:custDataLst>
                <p:tags r:id="rId11"/>
              </p:custDataLst>
            </p:nvPr>
          </p:nvSpPr>
          <p:spPr>
            <a:xfrm>
              <a:off x="-635" y="0"/>
              <a:ext cx="578739" cy="110236"/>
            </a:xfrm>
            <a:custGeom>
              <a:avLst/>
              <a:gdLst/>
              <a:ahLst/>
              <a:cxnLst/>
              <a:rect l="l" t="t" r="r" b="b"/>
              <a:pathLst>
                <a:path w="578739" h="110236">
                  <a:moveTo>
                    <a:pt x="1270" y="93726"/>
                  </a:moveTo>
                  <a:lnTo>
                    <a:pt x="27686" y="8890"/>
                  </a:lnTo>
                  <a:cubicBezTo>
                    <a:pt x="29337" y="3556"/>
                    <a:pt x="34290" y="0"/>
                    <a:pt x="39751" y="0"/>
                  </a:cubicBezTo>
                  <a:lnTo>
                    <a:pt x="539115" y="0"/>
                  </a:lnTo>
                  <a:cubicBezTo>
                    <a:pt x="544703" y="0"/>
                    <a:pt x="549529" y="3556"/>
                    <a:pt x="551180" y="8890"/>
                  </a:cubicBezTo>
                  <a:lnTo>
                    <a:pt x="577596" y="93726"/>
                  </a:lnTo>
                  <a:cubicBezTo>
                    <a:pt x="578739" y="97536"/>
                    <a:pt x="578104" y="101727"/>
                    <a:pt x="575691" y="105029"/>
                  </a:cubicBezTo>
                  <a:cubicBezTo>
                    <a:pt x="573278" y="108331"/>
                    <a:pt x="569468" y="110236"/>
                    <a:pt x="565404" y="110236"/>
                  </a:cubicBezTo>
                  <a:lnTo>
                    <a:pt x="13335" y="110236"/>
                  </a:lnTo>
                  <a:cubicBezTo>
                    <a:pt x="9271" y="110236"/>
                    <a:pt x="5461" y="108331"/>
                    <a:pt x="3048" y="105029"/>
                  </a:cubicBezTo>
                  <a:cubicBezTo>
                    <a:pt x="635" y="101727"/>
                    <a:pt x="0" y="97536"/>
                    <a:pt x="1143" y="93726"/>
                  </a:cubicBezTo>
                  <a:moveTo>
                    <a:pt x="25400" y="101219"/>
                  </a:moveTo>
                  <a:lnTo>
                    <a:pt x="13335" y="97536"/>
                  </a:lnTo>
                  <a:lnTo>
                    <a:pt x="13335" y="84836"/>
                  </a:lnTo>
                  <a:lnTo>
                    <a:pt x="565531" y="84836"/>
                  </a:lnTo>
                  <a:lnTo>
                    <a:pt x="565531" y="97536"/>
                  </a:lnTo>
                  <a:lnTo>
                    <a:pt x="553466" y="101346"/>
                  </a:lnTo>
                  <a:lnTo>
                    <a:pt x="527050" y="16510"/>
                  </a:lnTo>
                  <a:lnTo>
                    <a:pt x="539115" y="12700"/>
                  </a:lnTo>
                  <a:lnTo>
                    <a:pt x="539115" y="25400"/>
                  </a:lnTo>
                  <a:lnTo>
                    <a:pt x="39751" y="25400"/>
                  </a:lnTo>
                  <a:lnTo>
                    <a:pt x="39751" y="12700"/>
                  </a:lnTo>
                  <a:lnTo>
                    <a:pt x="51816" y="16510"/>
                  </a:lnTo>
                  <a:lnTo>
                    <a:pt x="25400" y="101346"/>
                  </a:lnTo>
                  <a:close/>
                </a:path>
              </a:pathLst>
            </a:custGeom>
            <a:solidFill>
              <a:srgbClr val="10B5FB"/>
            </a:solidFill>
          </p:spPr>
        </p:sp>
      </p:grpSp>
      <p:grpSp>
        <p:nvGrpSpPr>
          <p:cNvPr id="11" name="Group 11"/>
          <p:cNvGrpSpPr/>
          <p:nvPr>
            <p:custDataLst>
              <p:tags r:id="rId12"/>
            </p:custDataLst>
          </p:nvPr>
        </p:nvGrpSpPr>
        <p:grpSpPr>
          <a:xfrm rot="-5400000">
            <a:off x="8729941" y="4351369"/>
            <a:ext cx="428816" cy="87916"/>
            <a:chOff x="0" y="0"/>
            <a:chExt cx="571755" cy="117222"/>
          </a:xfrm>
        </p:grpSpPr>
        <p:sp>
          <p:nvSpPr>
            <p:cNvPr id="12" name="Freeform 12"/>
            <p:cNvSpPr/>
            <p:nvPr>
              <p:custDataLst>
                <p:tags r:id="rId13"/>
              </p:custDataLst>
            </p:nvPr>
          </p:nvSpPr>
          <p:spPr>
            <a:xfrm>
              <a:off x="12700" y="12700"/>
              <a:ext cx="552196" cy="84836"/>
            </a:xfrm>
            <a:custGeom>
              <a:avLst/>
              <a:gdLst/>
              <a:ahLst/>
              <a:cxnLst/>
              <a:rect l="l" t="t" r="r" b="b"/>
              <a:pathLst>
                <a:path w="552196" h="84836">
                  <a:moveTo>
                    <a:pt x="552196" y="84836"/>
                  </a:moveTo>
                  <a:lnTo>
                    <a:pt x="525780" y="0"/>
                  </a:lnTo>
                  <a:lnTo>
                    <a:pt x="26416" y="0"/>
                  </a:lnTo>
                  <a:lnTo>
                    <a:pt x="0" y="84836"/>
                  </a:lnTo>
                  <a:close/>
                </a:path>
              </a:pathLst>
            </a:custGeom>
            <a:solidFill>
              <a:srgbClr val="10B5FB"/>
            </a:solidFill>
          </p:spPr>
        </p:sp>
        <p:sp>
          <p:nvSpPr>
            <p:cNvPr id="13" name="Freeform 13"/>
            <p:cNvSpPr/>
            <p:nvPr>
              <p:custDataLst>
                <p:tags r:id="rId14"/>
              </p:custDataLst>
            </p:nvPr>
          </p:nvSpPr>
          <p:spPr>
            <a:xfrm>
              <a:off x="-635" y="0"/>
              <a:ext cx="578866" cy="110363"/>
            </a:xfrm>
            <a:custGeom>
              <a:avLst/>
              <a:gdLst/>
              <a:ahLst/>
              <a:cxnLst/>
              <a:rect l="l" t="t" r="r" b="b"/>
              <a:pathLst>
                <a:path w="578866" h="110363">
                  <a:moveTo>
                    <a:pt x="553466" y="101346"/>
                  </a:moveTo>
                  <a:lnTo>
                    <a:pt x="527050" y="16510"/>
                  </a:lnTo>
                  <a:lnTo>
                    <a:pt x="539115" y="12700"/>
                  </a:lnTo>
                  <a:lnTo>
                    <a:pt x="539115" y="25400"/>
                  </a:lnTo>
                  <a:lnTo>
                    <a:pt x="39751" y="25400"/>
                  </a:lnTo>
                  <a:lnTo>
                    <a:pt x="39751" y="12700"/>
                  </a:lnTo>
                  <a:lnTo>
                    <a:pt x="51816" y="16510"/>
                  </a:lnTo>
                  <a:lnTo>
                    <a:pt x="25400" y="101346"/>
                  </a:lnTo>
                  <a:lnTo>
                    <a:pt x="13335" y="97536"/>
                  </a:lnTo>
                  <a:lnTo>
                    <a:pt x="13335" y="84836"/>
                  </a:lnTo>
                  <a:lnTo>
                    <a:pt x="565531" y="84836"/>
                  </a:lnTo>
                  <a:lnTo>
                    <a:pt x="565531" y="97536"/>
                  </a:lnTo>
                  <a:lnTo>
                    <a:pt x="553466" y="101346"/>
                  </a:lnTo>
                  <a:moveTo>
                    <a:pt x="577723" y="93853"/>
                  </a:moveTo>
                  <a:cubicBezTo>
                    <a:pt x="578866" y="97663"/>
                    <a:pt x="578231" y="101854"/>
                    <a:pt x="575818" y="105156"/>
                  </a:cubicBezTo>
                  <a:cubicBezTo>
                    <a:pt x="573405" y="108458"/>
                    <a:pt x="569595" y="110363"/>
                    <a:pt x="565531" y="110363"/>
                  </a:cubicBezTo>
                  <a:lnTo>
                    <a:pt x="13335" y="110363"/>
                  </a:lnTo>
                  <a:cubicBezTo>
                    <a:pt x="9271" y="110363"/>
                    <a:pt x="5461" y="108458"/>
                    <a:pt x="3048" y="105156"/>
                  </a:cubicBezTo>
                  <a:cubicBezTo>
                    <a:pt x="635" y="101854"/>
                    <a:pt x="0" y="97663"/>
                    <a:pt x="1143" y="93853"/>
                  </a:cubicBezTo>
                  <a:lnTo>
                    <a:pt x="27686" y="8890"/>
                  </a:lnTo>
                  <a:cubicBezTo>
                    <a:pt x="29337" y="3556"/>
                    <a:pt x="34290" y="0"/>
                    <a:pt x="39751" y="0"/>
                  </a:cubicBezTo>
                  <a:lnTo>
                    <a:pt x="539115" y="0"/>
                  </a:lnTo>
                  <a:cubicBezTo>
                    <a:pt x="544703" y="0"/>
                    <a:pt x="549529" y="3556"/>
                    <a:pt x="551180" y="8890"/>
                  </a:cubicBezTo>
                  <a:lnTo>
                    <a:pt x="577596" y="93726"/>
                  </a:lnTo>
                  <a:close/>
                </a:path>
              </a:pathLst>
            </a:custGeom>
            <a:solidFill>
              <a:srgbClr val="10B5FB"/>
            </a:solidFill>
          </p:spPr>
        </p:sp>
      </p:grpSp>
      <p:grpSp>
        <p:nvGrpSpPr>
          <p:cNvPr id="19" name="Group 19"/>
          <p:cNvGrpSpPr/>
          <p:nvPr>
            <p:custDataLst>
              <p:tags r:id="rId15"/>
            </p:custDataLst>
          </p:nvPr>
        </p:nvGrpSpPr>
        <p:grpSpPr>
          <a:xfrm rot="-5400000">
            <a:off x="1053105" y="8456080"/>
            <a:ext cx="224247" cy="371618"/>
            <a:chOff x="0" y="0"/>
            <a:chExt cx="298997" cy="495491"/>
          </a:xfrm>
        </p:grpSpPr>
        <p:sp>
          <p:nvSpPr>
            <p:cNvPr id="20" name="Freeform 20"/>
            <p:cNvSpPr/>
            <p:nvPr>
              <p:custDataLst>
                <p:tags r:id="rId16"/>
              </p:custDataLst>
            </p:nvPr>
          </p:nvSpPr>
          <p:spPr>
            <a:xfrm>
              <a:off x="12700" y="12700"/>
              <a:ext cx="279400" cy="463169"/>
            </a:xfrm>
            <a:custGeom>
              <a:avLst/>
              <a:gdLst/>
              <a:ahLst/>
              <a:cxnLst/>
              <a:rect l="l" t="t" r="r" b="b"/>
              <a:pathLst>
                <a:path w="279400" h="463169">
                  <a:moveTo>
                    <a:pt x="0" y="0"/>
                  </a:moveTo>
                  <a:lnTo>
                    <a:pt x="279400" y="0"/>
                  </a:lnTo>
                  <a:lnTo>
                    <a:pt x="257810" y="35814"/>
                  </a:lnTo>
                  <a:lnTo>
                    <a:pt x="33909" y="35814"/>
                  </a:lnTo>
                  <a:lnTo>
                    <a:pt x="33909" y="406908"/>
                  </a:lnTo>
                  <a:lnTo>
                    <a:pt x="0" y="463169"/>
                  </a:lnTo>
                  <a:close/>
                </a:path>
              </a:pathLst>
            </a:custGeom>
            <a:solidFill>
              <a:srgbClr val="10B5FB"/>
            </a:solidFill>
          </p:spPr>
        </p:sp>
        <p:sp>
          <p:nvSpPr>
            <p:cNvPr id="21" name="Freeform 21"/>
            <p:cNvSpPr/>
            <p:nvPr>
              <p:custDataLst>
                <p:tags r:id="rId17"/>
              </p:custDataLst>
            </p:nvPr>
          </p:nvSpPr>
          <p:spPr>
            <a:xfrm>
              <a:off x="0" y="0"/>
              <a:ext cx="305435" cy="489585"/>
            </a:xfrm>
            <a:custGeom>
              <a:avLst/>
              <a:gdLst/>
              <a:ahLst/>
              <a:cxnLst/>
              <a:rect l="l" t="t" r="r" b="b"/>
              <a:pathLst>
                <a:path w="305435" h="489585">
                  <a:moveTo>
                    <a:pt x="12700" y="0"/>
                  </a:moveTo>
                  <a:lnTo>
                    <a:pt x="292100" y="0"/>
                  </a:lnTo>
                  <a:cubicBezTo>
                    <a:pt x="296672" y="0"/>
                    <a:pt x="300863" y="2413"/>
                    <a:pt x="303149" y="6477"/>
                  </a:cubicBezTo>
                  <a:cubicBezTo>
                    <a:pt x="305435" y="10541"/>
                    <a:pt x="305308" y="15367"/>
                    <a:pt x="303022" y="19304"/>
                  </a:cubicBezTo>
                  <a:lnTo>
                    <a:pt x="281432" y="55118"/>
                  </a:lnTo>
                  <a:cubicBezTo>
                    <a:pt x="279146" y="58928"/>
                    <a:pt x="274955" y="61214"/>
                    <a:pt x="270510" y="61214"/>
                  </a:cubicBezTo>
                  <a:lnTo>
                    <a:pt x="46609" y="61214"/>
                  </a:lnTo>
                  <a:lnTo>
                    <a:pt x="46609" y="48514"/>
                  </a:lnTo>
                  <a:lnTo>
                    <a:pt x="59309" y="48514"/>
                  </a:lnTo>
                  <a:lnTo>
                    <a:pt x="59309" y="419608"/>
                  </a:lnTo>
                  <a:cubicBezTo>
                    <a:pt x="59309" y="421894"/>
                    <a:pt x="58674" y="424180"/>
                    <a:pt x="57531" y="426212"/>
                  </a:cubicBezTo>
                  <a:lnTo>
                    <a:pt x="23622" y="482346"/>
                  </a:lnTo>
                  <a:cubicBezTo>
                    <a:pt x="20701" y="487172"/>
                    <a:pt x="14859" y="489585"/>
                    <a:pt x="9398" y="488061"/>
                  </a:cubicBezTo>
                  <a:cubicBezTo>
                    <a:pt x="3937" y="486537"/>
                    <a:pt x="0" y="481457"/>
                    <a:pt x="0" y="475869"/>
                  </a:cubicBezTo>
                  <a:lnTo>
                    <a:pt x="0" y="12700"/>
                  </a:lnTo>
                  <a:cubicBezTo>
                    <a:pt x="0" y="5715"/>
                    <a:pt x="5715" y="0"/>
                    <a:pt x="12700" y="0"/>
                  </a:cubicBezTo>
                  <a:moveTo>
                    <a:pt x="12700" y="25400"/>
                  </a:moveTo>
                  <a:lnTo>
                    <a:pt x="12700" y="12700"/>
                  </a:lnTo>
                  <a:lnTo>
                    <a:pt x="25400" y="12700"/>
                  </a:lnTo>
                  <a:lnTo>
                    <a:pt x="25400" y="475869"/>
                  </a:lnTo>
                  <a:lnTo>
                    <a:pt x="12700" y="475869"/>
                  </a:lnTo>
                  <a:lnTo>
                    <a:pt x="1778" y="469265"/>
                  </a:lnTo>
                  <a:lnTo>
                    <a:pt x="35687" y="413131"/>
                  </a:lnTo>
                  <a:lnTo>
                    <a:pt x="46609" y="419735"/>
                  </a:lnTo>
                  <a:lnTo>
                    <a:pt x="33909" y="419735"/>
                  </a:lnTo>
                  <a:lnTo>
                    <a:pt x="33909" y="48514"/>
                  </a:lnTo>
                  <a:cubicBezTo>
                    <a:pt x="33909" y="41529"/>
                    <a:pt x="39624" y="35814"/>
                    <a:pt x="46609" y="35814"/>
                  </a:cubicBezTo>
                  <a:lnTo>
                    <a:pt x="270510" y="35814"/>
                  </a:lnTo>
                  <a:lnTo>
                    <a:pt x="270510" y="48514"/>
                  </a:lnTo>
                  <a:lnTo>
                    <a:pt x="259588" y="41910"/>
                  </a:lnTo>
                  <a:lnTo>
                    <a:pt x="281305" y="6096"/>
                  </a:lnTo>
                  <a:lnTo>
                    <a:pt x="292100" y="12700"/>
                  </a:lnTo>
                  <a:lnTo>
                    <a:pt x="292100" y="25400"/>
                  </a:lnTo>
                  <a:lnTo>
                    <a:pt x="12700" y="25400"/>
                  </a:lnTo>
                  <a:close/>
                </a:path>
              </a:pathLst>
            </a:custGeom>
            <a:solidFill>
              <a:srgbClr val="10B5FB"/>
            </a:solidFill>
          </p:spPr>
        </p:sp>
      </p:grpSp>
      <p:grpSp>
        <p:nvGrpSpPr>
          <p:cNvPr id="22" name="Group 22"/>
          <p:cNvGrpSpPr/>
          <p:nvPr>
            <p:custDataLst>
              <p:tags r:id="rId18"/>
            </p:custDataLst>
          </p:nvPr>
        </p:nvGrpSpPr>
        <p:grpSpPr>
          <a:xfrm rot="5400000">
            <a:off x="8700535" y="8461795"/>
            <a:ext cx="224247" cy="371618"/>
            <a:chOff x="0" y="0"/>
            <a:chExt cx="298997" cy="495491"/>
          </a:xfrm>
        </p:grpSpPr>
        <p:sp>
          <p:nvSpPr>
            <p:cNvPr id="23" name="Freeform 23"/>
            <p:cNvSpPr/>
            <p:nvPr>
              <p:custDataLst>
                <p:tags r:id="rId19"/>
              </p:custDataLst>
            </p:nvPr>
          </p:nvSpPr>
          <p:spPr>
            <a:xfrm>
              <a:off x="12700" y="12700"/>
              <a:ext cx="279400" cy="463169"/>
            </a:xfrm>
            <a:custGeom>
              <a:avLst/>
              <a:gdLst/>
              <a:ahLst/>
              <a:cxnLst/>
              <a:rect l="l" t="t" r="r" b="b"/>
              <a:pathLst>
                <a:path w="279400" h="463169">
                  <a:moveTo>
                    <a:pt x="279400" y="0"/>
                  </a:moveTo>
                  <a:lnTo>
                    <a:pt x="0" y="0"/>
                  </a:lnTo>
                  <a:lnTo>
                    <a:pt x="21590" y="35814"/>
                  </a:lnTo>
                  <a:lnTo>
                    <a:pt x="245491" y="35814"/>
                  </a:lnTo>
                  <a:lnTo>
                    <a:pt x="245491" y="406908"/>
                  </a:lnTo>
                  <a:lnTo>
                    <a:pt x="279400" y="463169"/>
                  </a:lnTo>
                  <a:close/>
                </a:path>
              </a:pathLst>
            </a:custGeom>
            <a:solidFill>
              <a:srgbClr val="66F7F5"/>
            </a:solidFill>
          </p:spPr>
        </p:sp>
        <p:sp>
          <p:nvSpPr>
            <p:cNvPr id="24" name="Freeform 24"/>
            <p:cNvSpPr/>
            <p:nvPr>
              <p:custDataLst>
                <p:tags r:id="rId20"/>
              </p:custDataLst>
            </p:nvPr>
          </p:nvSpPr>
          <p:spPr>
            <a:xfrm>
              <a:off x="-635" y="0"/>
              <a:ext cx="305435" cy="489585"/>
            </a:xfrm>
            <a:custGeom>
              <a:avLst/>
              <a:gdLst/>
              <a:ahLst/>
              <a:cxnLst/>
              <a:rect l="l" t="t" r="r" b="b"/>
              <a:pathLst>
                <a:path w="305435" h="489585">
                  <a:moveTo>
                    <a:pt x="292735" y="25400"/>
                  </a:moveTo>
                  <a:lnTo>
                    <a:pt x="13335" y="25400"/>
                  </a:lnTo>
                  <a:lnTo>
                    <a:pt x="13335" y="12700"/>
                  </a:lnTo>
                  <a:lnTo>
                    <a:pt x="24257" y="6096"/>
                  </a:lnTo>
                  <a:lnTo>
                    <a:pt x="45847" y="41910"/>
                  </a:lnTo>
                  <a:lnTo>
                    <a:pt x="34925" y="48514"/>
                  </a:lnTo>
                  <a:lnTo>
                    <a:pt x="34925" y="35814"/>
                  </a:lnTo>
                  <a:lnTo>
                    <a:pt x="258826" y="35814"/>
                  </a:lnTo>
                  <a:cubicBezTo>
                    <a:pt x="265811" y="35814"/>
                    <a:pt x="271526" y="41529"/>
                    <a:pt x="271526" y="48514"/>
                  </a:cubicBezTo>
                  <a:lnTo>
                    <a:pt x="271526" y="419608"/>
                  </a:lnTo>
                  <a:lnTo>
                    <a:pt x="258826" y="419608"/>
                  </a:lnTo>
                  <a:lnTo>
                    <a:pt x="269748" y="413004"/>
                  </a:lnTo>
                  <a:lnTo>
                    <a:pt x="303657" y="469138"/>
                  </a:lnTo>
                  <a:lnTo>
                    <a:pt x="292735" y="475742"/>
                  </a:lnTo>
                  <a:lnTo>
                    <a:pt x="280035" y="475742"/>
                  </a:lnTo>
                  <a:lnTo>
                    <a:pt x="280035" y="12700"/>
                  </a:lnTo>
                  <a:lnTo>
                    <a:pt x="292735" y="12700"/>
                  </a:lnTo>
                  <a:lnTo>
                    <a:pt x="292735" y="25400"/>
                  </a:lnTo>
                  <a:moveTo>
                    <a:pt x="292735" y="0"/>
                  </a:moveTo>
                  <a:cubicBezTo>
                    <a:pt x="299720" y="0"/>
                    <a:pt x="305435" y="5715"/>
                    <a:pt x="305435" y="12700"/>
                  </a:cubicBezTo>
                  <a:lnTo>
                    <a:pt x="305435" y="475869"/>
                  </a:lnTo>
                  <a:cubicBezTo>
                    <a:pt x="305435" y="481584"/>
                    <a:pt x="301625" y="486537"/>
                    <a:pt x="296164" y="488061"/>
                  </a:cubicBezTo>
                  <a:cubicBezTo>
                    <a:pt x="290703" y="489585"/>
                    <a:pt x="284861" y="487299"/>
                    <a:pt x="281940" y="482346"/>
                  </a:cubicBezTo>
                  <a:lnTo>
                    <a:pt x="248031" y="426212"/>
                  </a:lnTo>
                  <a:cubicBezTo>
                    <a:pt x="246888" y="424180"/>
                    <a:pt x="246253" y="422021"/>
                    <a:pt x="246253" y="419608"/>
                  </a:cubicBezTo>
                  <a:lnTo>
                    <a:pt x="246253" y="48514"/>
                  </a:lnTo>
                  <a:lnTo>
                    <a:pt x="258953" y="48514"/>
                  </a:lnTo>
                  <a:lnTo>
                    <a:pt x="258953" y="61214"/>
                  </a:lnTo>
                  <a:lnTo>
                    <a:pt x="34925" y="61214"/>
                  </a:lnTo>
                  <a:cubicBezTo>
                    <a:pt x="30480" y="61214"/>
                    <a:pt x="26289" y="58928"/>
                    <a:pt x="24003" y="55118"/>
                  </a:cubicBezTo>
                  <a:lnTo>
                    <a:pt x="2413" y="19304"/>
                  </a:lnTo>
                  <a:cubicBezTo>
                    <a:pt x="127" y="15367"/>
                    <a:pt x="0" y="10414"/>
                    <a:pt x="2286" y="6477"/>
                  </a:cubicBezTo>
                  <a:cubicBezTo>
                    <a:pt x="4572" y="2540"/>
                    <a:pt x="8763" y="0"/>
                    <a:pt x="13335" y="0"/>
                  </a:cubicBezTo>
                  <a:lnTo>
                    <a:pt x="292735" y="0"/>
                  </a:lnTo>
                  <a:close/>
                </a:path>
              </a:pathLst>
            </a:custGeom>
            <a:solidFill>
              <a:srgbClr val="10B5FB"/>
            </a:solidFill>
          </p:spPr>
        </p:sp>
      </p:grpSp>
      <p:sp>
        <p:nvSpPr>
          <p:cNvPr id="34" name="Freeform 34"/>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21"/>
            <a:stretch>
              <a:fillRect/>
            </a:stretch>
          </a:blipFill>
        </p:spPr>
      </p:sp>
      <p:grpSp>
        <p:nvGrpSpPr>
          <p:cNvPr id="35" name="Group 35"/>
          <p:cNvGrpSpPr/>
          <p:nvPr>
            <p:custDataLst>
              <p:tags r:id="rId22"/>
            </p:custDataLst>
          </p:nvPr>
        </p:nvGrpSpPr>
        <p:grpSpPr>
          <a:xfrm rot="0">
            <a:off x="1023620" y="2547620"/>
            <a:ext cx="7969885" cy="5988050"/>
            <a:chOff x="0" y="0"/>
            <a:chExt cx="10626870" cy="3713749"/>
          </a:xfrm>
        </p:grpSpPr>
        <p:sp>
          <p:nvSpPr>
            <p:cNvPr id="36" name="Freeform 36"/>
            <p:cNvSpPr/>
            <p:nvPr>
              <p:custDataLst>
                <p:tags r:id="rId23"/>
              </p:custDataLst>
            </p:nvPr>
          </p:nvSpPr>
          <p:spPr>
            <a:xfrm>
              <a:off x="12700" y="12700"/>
              <a:ext cx="10594467" cy="3694303"/>
            </a:xfrm>
            <a:custGeom>
              <a:avLst/>
              <a:gdLst/>
              <a:ahLst/>
              <a:cxnLst/>
              <a:rect l="l" t="t" r="r" b="b"/>
              <a:pathLst>
                <a:path w="10594467" h="3694303">
                  <a:moveTo>
                    <a:pt x="300355" y="0"/>
                  </a:moveTo>
                  <a:lnTo>
                    <a:pt x="4631055" y="0"/>
                  </a:lnTo>
                  <a:lnTo>
                    <a:pt x="4695190" y="42545"/>
                  </a:lnTo>
                  <a:lnTo>
                    <a:pt x="5899277" y="42545"/>
                  </a:lnTo>
                  <a:lnTo>
                    <a:pt x="5963412" y="0"/>
                  </a:lnTo>
                  <a:lnTo>
                    <a:pt x="10294112" y="0"/>
                  </a:lnTo>
                  <a:lnTo>
                    <a:pt x="10594467" y="181229"/>
                  </a:lnTo>
                  <a:lnTo>
                    <a:pt x="10594467" y="2158365"/>
                  </a:lnTo>
                  <a:lnTo>
                    <a:pt x="10452989" y="2178304"/>
                  </a:lnTo>
                  <a:lnTo>
                    <a:pt x="10452989" y="2758313"/>
                  </a:lnTo>
                  <a:lnTo>
                    <a:pt x="10594467" y="2778252"/>
                  </a:lnTo>
                  <a:lnTo>
                    <a:pt x="10594467" y="3694303"/>
                  </a:lnTo>
                  <a:lnTo>
                    <a:pt x="6284468" y="3694303"/>
                  </a:lnTo>
                  <a:lnTo>
                    <a:pt x="5980684" y="3511042"/>
                  </a:lnTo>
                  <a:lnTo>
                    <a:pt x="4613783" y="3511042"/>
                  </a:lnTo>
                  <a:lnTo>
                    <a:pt x="4309999" y="3694303"/>
                  </a:lnTo>
                  <a:lnTo>
                    <a:pt x="0" y="3694303"/>
                  </a:lnTo>
                  <a:lnTo>
                    <a:pt x="0" y="1618234"/>
                  </a:lnTo>
                  <a:lnTo>
                    <a:pt x="141478" y="1598295"/>
                  </a:lnTo>
                  <a:lnTo>
                    <a:pt x="141478" y="1018286"/>
                  </a:lnTo>
                  <a:lnTo>
                    <a:pt x="0" y="998347"/>
                  </a:lnTo>
                  <a:lnTo>
                    <a:pt x="0" y="181229"/>
                  </a:lnTo>
                  <a:close/>
                </a:path>
              </a:pathLst>
            </a:custGeom>
            <a:solidFill>
              <a:srgbClr val="10B5FB">
                <a:alpha val="63922"/>
              </a:srgbClr>
            </a:solidFill>
          </p:spPr>
        </p:sp>
        <p:sp>
          <p:nvSpPr>
            <p:cNvPr id="37" name="Freeform 37"/>
            <p:cNvSpPr/>
            <p:nvPr>
              <p:custDataLst>
                <p:tags r:id="rId24"/>
              </p:custDataLst>
            </p:nvPr>
          </p:nvSpPr>
          <p:spPr>
            <a:xfrm>
              <a:off x="0" y="0"/>
              <a:ext cx="10619867" cy="3719703"/>
            </a:xfrm>
            <a:custGeom>
              <a:avLst/>
              <a:gdLst/>
              <a:ahLst/>
              <a:cxnLst/>
              <a:rect l="l" t="t" r="r" b="b"/>
              <a:pathLst>
                <a:path w="10619867" h="3719703">
                  <a:moveTo>
                    <a:pt x="313055" y="0"/>
                  </a:moveTo>
                  <a:lnTo>
                    <a:pt x="4643755" y="0"/>
                  </a:lnTo>
                  <a:cubicBezTo>
                    <a:pt x="4646295" y="0"/>
                    <a:pt x="4648708" y="762"/>
                    <a:pt x="4650740" y="2159"/>
                  </a:cubicBezTo>
                  <a:lnTo>
                    <a:pt x="4714875" y="44704"/>
                  </a:lnTo>
                  <a:lnTo>
                    <a:pt x="4707890" y="55245"/>
                  </a:lnTo>
                  <a:lnTo>
                    <a:pt x="4707890" y="42545"/>
                  </a:lnTo>
                  <a:lnTo>
                    <a:pt x="5911977" y="42545"/>
                  </a:lnTo>
                  <a:lnTo>
                    <a:pt x="5911977" y="55245"/>
                  </a:lnTo>
                  <a:lnTo>
                    <a:pt x="5904992" y="44704"/>
                  </a:lnTo>
                  <a:lnTo>
                    <a:pt x="5969127" y="2159"/>
                  </a:lnTo>
                  <a:cubicBezTo>
                    <a:pt x="5971159" y="762"/>
                    <a:pt x="5973699" y="0"/>
                    <a:pt x="5976112" y="0"/>
                  </a:cubicBezTo>
                  <a:lnTo>
                    <a:pt x="10306812" y="0"/>
                  </a:lnTo>
                  <a:cubicBezTo>
                    <a:pt x="10309098" y="0"/>
                    <a:pt x="10311384" y="635"/>
                    <a:pt x="10313416" y="1778"/>
                  </a:cubicBezTo>
                  <a:lnTo>
                    <a:pt x="10613771" y="183007"/>
                  </a:lnTo>
                  <a:cubicBezTo>
                    <a:pt x="10617581" y="185293"/>
                    <a:pt x="10619867" y="189484"/>
                    <a:pt x="10619867" y="193929"/>
                  </a:cubicBezTo>
                  <a:lnTo>
                    <a:pt x="10619867" y="2171065"/>
                  </a:lnTo>
                  <a:cubicBezTo>
                    <a:pt x="10619867" y="2177415"/>
                    <a:pt x="10615168" y="2182749"/>
                    <a:pt x="10608945" y="2183638"/>
                  </a:cubicBezTo>
                  <a:lnTo>
                    <a:pt x="10467467" y="2203577"/>
                  </a:lnTo>
                  <a:lnTo>
                    <a:pt x="10465689" y="2191004"/>
                  </a:lnTo>
                  <a:lnTo>
                    <a:pt x="10478389" y="2191004"/>
                  </a:lnTo>
                  <a:lnTo>
                    <a:pt x="10478389" y="2771013"/>
                  </a:lnTo>
                  <a:lnTo>
                    <a:pt x="10465689" y="2771013"/>
                  </a:lnTo>
                  <a:lnTo>
                    <a:pt x="10467467" y="2758440"/>
                  </a:lnTo>
                  <a:lnTo>
                    <a:pt x="10608945" y="2778379"/>
                  </a:lnTo>
                  <a:cubicBezTo>
                    <a:pt x="10615168" y="2779268"/>
                    <a:pt x="10619867" y="2784602"/>
                    <a:pt x="10619867" y="2790952"/>
                  </a:cubicBezTo>
                  <a:lnTo>
                    <a:pt x="10619867" y="3707003"/>
                  </a:lnTo>
                  <a:cubicBezTo>
                    <a:pt x="10619867" y="3713988"/>
                    <a:pt x="10614152" y="3719703"/>
                    <a:pt x="10607167" y="3719703"/>
                  </a:cubicBezTo>
                  <a:lnTo>
                    <a:pt x="6297168" y="3719703"/>
                  </a:lnTo>
                  <a:cubicBezTo>
                    <a:pt x="6294882" y="3719703"/>
                    <a:pt x="6292596" y="3719068"/>
                    <a:pt x="6290564" y="3717925"/>
                  </a:cubicBezTo>
                  <a:lnTo>
                    <a:pt x="5986780" y="3534537"/>
                  </a:lnTo>
                  <a:lnTo>
                    <a:pt x="5993384" y="3523615"/>
                  </a:lnTo>
                  <a:lnTo>
                    <a:pt x="5993384" y="3536315"/>
                  </a:lnTo>
                  <a:lnTo>
                    <a:pt x="4626483" y="3536315"/>
                  </a:lnTo>
                  <a:lnTo>
                    <a:pt x="4626483" y="3523615"/>
                  </a:lnTo>
                  <a:lnTo>
                    <a:pt x="4633087" y="3534537"/>
                  </a:lnTo>
                  <a:lnTo>
                    <a:pt x="4329303" y="3717798"/>
                  </a:lnTo>
                  <a:cubicBezTo>
                    <a:pt x="4327271" y="3718941"/>
                    <a:pt x="4325112" y="3719576"/>
                    <a:pt x="4322699" y="3719576"/>
                  </a:cubicBezTo>
                  <a:lnTo>
                    <a:pt x="12700" y="3719576"/>
                  </a:lnTo>
                  <a:cubicBezTo>
                    <a:pt x="5715" y="3719576"/>
                    <a:pt x="0" y="3713861"/>
                    <a:pt x="0" y="3706876"/>
                  </a:cubicBezTo>
                  <a:lnTo>
                    <a:pt x="0" y="1630934"/>
                  </a:lnTo>
                  <a:cubicBezTo>
                    <a:pt x="0" y="1624584"/>
                    <a:pt x="4699" y="1619250"/>
                    <a:pt x="10922" y="1618361"/>
                  </a:cubicBezTo>
                  <a:lnTo>
                    <a:pt x="152400" y="1598422"/>
                  </a:lnTo>
                  <a:lnTo>
                    <a:pt x="154178" y="1610995"/>
                  </a:lnTo>
                  <a:lnTo>
                    <a:pt x="141478" y="1610995"/>
                  </a:lnTo>
                  <a:lnTo>
                    <a:pt x="141478" y="1030986"/>
                  </a:lnTo>
                  <a:lnTo>
                    <a:pt x="154178" y="1030986"/>
                  </a:lnTo>
                  <a:lnTo>
                    <a:pt x="152400" y="1043559"/>
                  </a:lnTo>
                  <a:lnTo>
                    <a:pt x="10922" y="1023620"/>
                  </a:lnTo>
                  <a:cubicBezTo>
                    <a:pt x="4699" y="1022731"/>
                    <a:pt x="0" y="1017397"/>
                    <a:pt x="0" y="1011047"/>
                  </a:cubicBezTo>
                  <a:lnTo>
                    <a:pt x="0" y="193929"/>
                  </a:lnTo>
                  <a:cubicBezTo>
                    <a:pt x="0" y="189484"/>
                    <a:pt x="2286" y="185293"/>
                    <a:pt x="6096" y="183007"/>
                  </a:cubicBezTo>
                  <a:lnTo>
                    <a:pt x="306451" y="1778"/>
                  </a:lnTo>
                  <a:cubicBezTo>
                    <a:pt x="308483" y="635"/>
                    <a:pt x="310642" y="0"/>
                    <a:pt x="313055" y="0"/>
                  </a:cubicBezTo>
                  <a:moveTo>
                    <a:pt x="313055" y="25400"/>
                  </a:moveTo>
                  <a:lnTo>
                    <a:pt x="313055" y="12700"/>
                  </a:lnTo>
                  <a:lnTo>
                    <a:pt x="319659" y="23622"/>
                  </a:lnTo>
                  <a:lnTo>
                    <a:pt x="19304" y="204851"/>
                  </a:lnTo>
                  <a:lnTo>
                    <a:pt x="12700" y="193929"/>
                  </a:lnTo>
                  <a:lnTo>
                    <a:pt x="25400" y="193929"/>
                  </a:lnTo>
                  <a:lnTo>
                    <a:pt x="25400" y="1011047"/>
                  </a:lnTo>
                  <a:lnTo>
                    <a:pt x="12700" y="1011047"/>
                  </a:lnTo>
                  <a:lnTo>
                    <a:pt x="14478" y="998474"/>
                  </a:lnTo>
                  <a:lnTo>
                    <a:pt x="155956" y="1018413"/>
                  </a:lnTo>
                  <a:cubicBezTo>
                    <a:pt x="162179" y="1019302"/>
                    <a:pt x="166878" y="1024636"/>
                    <a:pt x="166878" y="1030986"/>
                  </a:cubicBezTo>
                  <a:lnTo>
                    <a:pt x="166878" y="1610995"/>
                  </a:lnTo>
                  <a:cubicBezTo>
                    <a:pt x="166878" y="1617345"/>
                    <a:pt x="162179" y="1622679"/>
                    <a:pt x="155956" y="1623568"/>
                  </a:cubicBezTo>
                  <a:lnTo>
                    <a:pt x="14478" y="1643507"/>
                  </a:lnTo>
                  <a:lnTo>
                    <a:pt x="12700" y="1630934"/>
                  </a:lnTo>
                  <a:lnTo>
                    <a:pt x="25400" y="1630934"/>
                  </a:lnTo>
                  <a:lnTo>
                    <a:pt x="25400" y="3706876"/>
                  </a:lnTo>
                  <a:lnTo>
                    <a:pt x="12700" y="3706876"/>
                  </a:lnTo>
                  <a:lnTo>
                    <a:pt x="12700" y="3694176"/>
                  </a:lnTo>
                  <a:lnTo>
                    <a:pt x="4322699" y="3694176"/>
                  </a:lnTo>
                  <a:lnTo>
                    <a:pt x="4322699" y="3706876"/>
                  </a:lnTo>
                  <a:lnTo>
                    <a:pt x="4316095" y="3695954"/>
                  </a:lnTo>
                  <a:lnTo>
                    <a:pt x="4619879" y="3512693"/>
                  </a:lnTo>
                  <a:cubicBezTo>
                    <a:pt x="4621911" y="3511550"/>
                    <a:pt x="4624070" y="3510915"/>
                    <a:pt x="4626483" y="3510915"/>
                  </a:cubicBezTo>
                  <a:lnTo>
                    <a:pt x="5993384" y="3510915"/>
                  </a:lnTo>
                  <a:cubicBezTo>
                    <a:pt x="5995670" y="3510915"/>
                    <a:pt x="5997956" y="3511550"/>
                    <a:pt x="5999988" y="3512693"/>
                  </a:cubicBezTo>
                  <a:lnTo>
                    <a:pt x="6303772" y="3695954"/>
                  </a:lnTo>
                  <a:lnTo>
                    <a:pt x="6297168" y="3706876"/>
                  </a:lnTo>
                  <a:lnTo>
                    <a:pt x="6297168" y="3694176"/>
                  </a:lnTo>
                  <a:lnTo>
                    <a:pt x="10607167" y="3694176"/>
                  </a:lnTo>
                  <a:lnTo>
                    <a:pt x="10607167" y="3706876"/>
                  </a:lnTo>
                  <a:lnTo>
                    <a:pt x="10594467" y="3706876"/>
                  </a:lnTo>
                  <a:lnTo>
                    <a:pt x="10594467" y="2790825"/>
                  </a:lnTo>
                  <a:lnTo>
                    <a:pt x="10607167" y="2790825"/>
                  </a:lnTo>
                  <a:lnTo>
                    <a:pt x="10605389" y="2803398"/>
                  </a:lnTo>
                  <a:lnTo>
                    <a:pt x="10463911" y="2783459"/>
                  </a:lnTo>
                  <a:cubicBezTo>
                    <a:pt x="10457688" y="2782570"/>
                    <a:pt x="10452989" y="2777236"/>
                    <a:pt x="10452989" y="2770886"/>
                  </a:cubicBezTo>
                  <a:lnTo>
                    <a:pt x="10452989" y="2191004"/>
                  </a:lnTo>
                  <a:cubicBezTo>
                    <a:pt x="10452989" y="2184654"/>
                    <a:pt x="10457688" y="2179320"/>
                    <a:pt x="10463911" y="2178431"/>
                  </a:cubicBezTo>
                  <a:lnTo>
                    <a:pt x="10605389" y="2158492"/>
                  </a:lnTo>
                  <a:lnTo>
                    <a:pt x="10607167" y="2171065"/>
                  </a:lnTo>
                  <a:lnTo>
                    <a:pt x="10594467" y="2171065"/>
                  </a:lnTo>
                  <a:lnTo>
                    <a:pt x="10594467" y="193929"/>
                  </a:lnTo>
                  <a:lnTo>
                    <a:pt x="10607167" y="193929"/>
                  </a:lnTo>
                  <a:lnTo>
                    <a:pt x="10600563" y="204851"/>
                  </a:lnTo>
                  <a:lnTo>
                    <a:pt x="10300335" y="23622"/>
                  </a:lnTo>
                  <a:lnTo>
                    <a:pt x="10306939" y="12700"/>
                  </a:lnTo>
                  <a:lnTo>
                    <a:pt x="10306939" y="25400"/>
                  </a:lnTo>
                  <a:lnTo>
                    <a:pt x="5976239" y="25400"/>
                  </a:lnTo>
                  <a:lnTo>
                    <a:pt x="5976239" y="12700"/>
                  </a:lnTo>
                  <a:lnTo>
                    <a:pt x="5983224" y="23241"/>
                  </a:lnTo>
                  <a:lnTo>
                    <a:pt x="5919089" y="65786"/>
                  </a:lnTo>
                  <a:cubicBezTo>
                    <a:pt x="5917057" y="67183"/>
                    <a:pt x="5914517" y="67945"/>
                    <a:pt x="5912104" y="67945"/>
                  </a:cubicBezTo>
                  <a:lnTo>
                    <a:pt x="4707890" y="67945"/>
                  </a:lnTo>
                  <a:cubicBezTo>
                    <a:pt x="4705350" y="67945"/>
                    <a:pt x="4702937" y="67183"/>
                    <a:pt x="4700905" y="65786"/>
                  </a:cubicBezTo>
                  <a:lnTo>
                    <a:pt x="4636770" y="23241"/>
                  </a:lnTo>
                  <a:lnTo>
                    <a:pt x="4643755" y="12700"/>
                  </a:lnTo>
                  <a:lnTo>
                    <a:pt x="4643755" y="25400"/>
                  </a:lnTo>
                  <a:lnTo>
                    <a:pt x="313055" y="25400"/>
                  </a:lnTo>
                  <a:close/>
                </a:path>
              </a:pathLst>
            </a:custGeom>
            <a:solidFill>
              <a:srgbClr val="10B5FB"/>
            </a:solidFill>
          </p:spPr>
        </p:sp>
      </p:grpSp>
      <p:grpSp>
        <p:nvGrpSpPr>
          <p:cNvPr id="38" name="Group 38"/>
          <p:cNvGrpSpPr/>
          <p:nvPr>
            <p:custDataLst>
              <p:tags r:id="rId25"/>
            </p:custDataLst>
          </p:nvPr>
        </p:nvGrpSpPr>
        <p:grpSpPr>
          <a:xfrm rot="5400000">
            <a:off x="9351536" y="2506093"/>
            <a:ext cx="96480" cy="159885"/>
            <a:chOff x="0" y="0"/>
            <a:chExt cx="128640" cy="213180"/>
          </a:xfrm>
        </p:grpSpPr>
        <p:sp>
          <p:nvSpPr>
            <p:cNvPr id="39" name="Freeform 39"/>
            <p:cNvSpPr/>
            <p:nvPr>
              <p:custDataLst>
                <p:tags r:id="rId26"/>
              </p:custDataLst>
            </p:nvPr>
          </p:nvSpPr>
          <p:spPr>
            <a:xfrm>
              <a:off x="0" y="-1016"/>
              <a:ext cx="135128" cy="207264"/>
            </a:xfrm>
            <a:custGeom>
              <a:avLst/>
              <a:gdLst/>
              <a:ahLst/>
              <a:cxnLst/>
              <a:rect l="l" t="t" r="r" b="b"/>
              <a:pathLst>
                <a:path w="135128" h="207264">
                  <a:moveTo>
                    <a:pt x="0" y="194564"/>
                  </a:moveTo>
                  <a:lnTo>
                    <a:pt x="0" y="13716"/>
                  </a:lnTo>
                  <a:cubicBezTo>
                    <a:pt x="0" y="8001"/>
                    <a:pt x="3810" y="3048"/>
                    <a:pt x="9271" y="1524"/>
                  </a:cubicBezTo>
                  <a:cubicBezTo>
                    <a:pt x="14732" y="0"/>
                    <a:pt x="20574" y="2286"/>
                    <a:pt x="23622" y="7112"/>
                  </a:cubicBezTo>
                  <a:lnTo>
                    <a:pt x="132715" y="187960"/>
                  </a:lnTo>
                  <a:cubicBezTo>
                    <a:pt x="135128" y="191897"/>
                    <a:pt x="135128" y="196723"/>
                    <a:pt x="132842" y="200787"/>
                  </a:cubicBezTo>
                  <a:cubicBezTo>
                    <a:pt x="130556" y="204851"/>
                    <a:pt x="126365" y="207264"/>
                    <a:pt x="121793" y="207264"/>
                  </a:cubicBezTo>
                  <a:lnTo>
                    <a:pt x="12700" y="207264"/>
                  </a:lnTo>
                  <a:cubicBezTo>
                    <a:pt x="5715" y="207264"/>
                    <a:pt x="0" y="201549"/>
                    <a:pt x="0" y="194564"/>
                  </a:cubicBezTo>
                  <a:moveTo>
                    <a:pt x="25400" y="194564"/>
                  </a:moveTo>
                  <a:lnTo>
                    <a:pt x="12700" y="194564"/>
                  </a:lnTo>
                  <a:lnTo>
                    <a:pt x="12700" y="181864"/>
                  </a:lnTo>
                  <a:lnTo>
                    <a:pt x="121793" y="181864"/>
                  </a:lnTo>
                  <a:lnTo>
                    <a:pt x="121793" y="194564"/>
                  </a:lnTo>
                  <a:lnTo>
                    <a:pt x="110871" y="201168"/>
                  </a:lnTo>
                  <a:lnTo>
                    <a:pt x="1778" y="20320"/>
                  </a:lnTo>
                  <a:lnTo>
                    <a:pt x="12700" y="13716"/>
                  </a:lnTo>
                  <a:lnTo>
                    <a:pt x="25400" y="13716"/>
                  </a:lnTo>
                  <a:lnTo>
                    <a:pt x="25400" y="194564"/>
                  </a:lnTo>
                  <a:close/>
                </a:path>
              </a:pathLst>
            </a:custGeom>
            <a:solidFill>
              <a:srgbClr val="10B5FB"/>
            </a:solidFill>
          </p:spPr>
        </p:sp>
      </p:grpSp>
      <p:grpSp>
        <p:nvGrpSpPr>
          <p:cNvPr id="40" name="Group 40"/>
          <p:cNvGrpSpPr/>
          <p:nvPr>
            <p:custDataLst>
              <p:tags r:id="rId27"/>
            </p:custDataLst>
          </p:nvPr>
        </p:nvGrpSpPr>
        <p:grpSpPr>
          <a:xfrm rot="-5400000">
            <a:off x="17161804" y="2506093"/>
            <a:ext cx="96480" cy="159885"/>
            <a:chOff x="0" y="0"/>
            <a:chExt cx="128640" cy="213180"/>
          </a:xfrm>
        </p:grpSpPr>
        <p:sp>
          <p:nvSpPr>
            <p:cNvPr id="41" name="Freeform 41"/>
            <p:cNvSpPr/>
            <p:nvPr>
              <p:custDataLst>
                <p:tags r:id="rId28"/>
              </p:custDataLst>
            </p:nvPr>
          </p:nvSpPr>
          <p:spPr>
            <a:xfrm>
              <a:off x="-635" y="-1016"/>
              <a:ext cx="135128" cy="207264"/>
            </a:xfrm>
            <a:custGeom>
              <a:avLst/>
              <a:gdLst/>
              <a:ahLst/>
              <a:cxnLst/>
              <a:rect l="l" t="t" r="r" b="b"/>
              <a:pathLst>
                <a:path w="135128" h="207264">
                  <a:moveTo>
                    <a:pt x="109728" y="194564"/>
                  </a:moveTo>
                  <a:lnTo>
                    <a:pt x="109728" y="13716"/>
                  </a:lnTo>
                  <a:lnTo>
                    <a:pt x="122428" y="13716"/>
                  </a:lnTo>
                  <a:lnTo>
                    <a:pt x="133350" y="20320"/>
                  </a:lnTo>
                  <a:lnTo>
                    <a:pt x="24257" y="201041"/>
                  </a:lnTo>
                  <a:lnTo>
                    <a:pt x="13335" y="194564"/>
                  </a:lnTo>
                  <a:lnTo>
                    <a:pt x="13335" y="181864"/>
                  </a:lnTo>
                  <a:lnTo>
                    <a:pt x="122428" y="181864"/>
                  </a:lnTo>
                  <a:lnTo>
                    <a:pt x="122428" y="194564"/>
                  </a:lnTo>
                  <a:lnTo>
                    <a:pt x="109728" y="194564"/>
                  </a:lnTo>
                  <a:moveTo>
                    <a:pt x="135128" y="194564"/>
                  </a:moveTo>
                  <a:cubicBezTo>
                    <a:pt x="135128" y="201549"/>
                    <a:pt x="129413" y="207264"/>
                    <a:pt x="122428" y="207264"/>
                  </a:cubicBezTo>
                  <a:lnTo>
                    <a:pt x="13335" y="207264"/>
                  </a:lnTo>
                  <a:cubicBezTo>
                    <a:pt x="8763" y="207264"/>
                    <a:pt x="4572" y="204851"/>
                    <a:pt x="2286" y="200787"/>
                  </a:cubicBezTo>
                  <a:cubicBezTo>
                    <a:pt x="0" y="196723"/>
                    <a:pt x="127" y="191897"/>
                    <a:pt x="2413" y="187960"/>
                  </a:cubicBezTo>
                  <a:lnTo>
                    <a:pt x="111506" y="7112"/>
                  </a:lnTo>
                  <a:cubicBezTo>
                    <a:pt x="114554" y="2286"/>
                    <a:pt x="120396" y="0"/>
                    <a:pt x="125857" y="1524"/>
                  </a:cubicBezTo>
                  <a:cubicBezTo>
                    <a:pt x="131318" y="3048"/>
                    <a:pt x="135128" y="8001"/>
                    <a:pt x="135128" y="13716"/>
                  </a:cubicBezTo>
                  <a:lnTo>
                    <a:pt x="135128" y="194564"/>
                  </a:lnTo>
                  <a:close/>
                </a:path>
              </a:pathLst>
            </a:custGeom>
            <a:solidFill>
              <a:srgbClr val="10B5FB"/>
            </a:solidFill>
          </p:spPr>
        </p:sp>
      </p:grpSp>
      <p:grpSp>
        <p:nvGrpSpPr>
          <p:cNvPr id="42" name="Group 42"/>
          <p:cNvGrpSpPr/>
          <p:nvPr>
            <p:custDataLst>
              <p:tags r:id="rId29"/>
            </p:custDataLst>
          </p:nvPr>
        </p:nvGrpSpPr>
        <p:grpSpPr>
          <a:xfrm rot="5400000">
            <a:off x="9149383" y="3482379"/>
            <a:ext cx="428816" cy="87916"/>
            <a:chOff x="0" y="0"/>
            <a:chExt cx="571755" cy="117222"/>
          </a:xfrm>
        </p:grpSpPr>
        <p:sp>
          <p:nvSpPr>
            <p:cNvPr id="43" name="Freeform 43"/>
            <p:cNvSpPr/>
            <p:nvPr>
              <p:custDataLst>
                <p:tags r:id="rId30"/>
              </p:custDataLst>
            </p:nvPr>
          </p:nvSpPr>
          <p:spPr>
            <a:xfrm>
              <a:off x="12700" y="12700"/>
              <a:ext cx="552196" cy="84836"/>
            </a:xfrm>
            <a:custGeom>
              <a:avLst/>
              <a:gdLst/>
              <a:ahLst/>
              <a:cxnLst/>
              <a:rect l="l" t="t" r="r" b="b"/>
              <a:pathLst>
                <a:path w="552196" h="84836">
                  <a:moveTo>
                    <a:pt x="0" y="84836"/>
                  </a:moveTo>
                  <a:lnTo>
                    <a:pt x="26416" y="0"/>
                  </a:lnTo>
                  <a:lnTo>
                    <a:pt x="525780" y="0"/>
                  </a:lnTo>
                  <a:lnTo>
                    <a:pt x="552196" y="84836"/>
                  </a:lnTo>
                  <a:close/>
                </a:path>
              </a:pathLst>
            </a:custGeom>
            <a:solidFill>
              <a:srgbClr val="10B5FB"/>
            </a:solidFill>
          </p:spPr>
        </p:sp>
        <p:sp>
          <p:nvSpPr>
            <p:cNvPr id="44" name="Freeform 44"/>
            <p:cNvSpPr/>
            <p:nvPr>
              <p:custDataLst>
                <p:tags r:id="rId31"/>
              </p:custDataLst>
            </p:nvPr>
          </p:nvSpPr>
          <p:spPr>
            <a:xfrm>
              <a:off x="-635" y="0"/>
              <a:ext cx="578739" cy="110236"/>
            </a:xfrm>
            <a:custGeom>
              <a:avLst/>
              <a:gdLst/>
              <a:ahLst/>
              <a:cxnLst/>
              <a:rect l="l" t="t" r="r" b="b"/>
              <a:pathLst>
                <a:path w="578739" h="110236">
                  <a:moveTo>
                    <a:pt x="1270" y="93726"/>
                  </a:moveTo>
                  <a:lnTo>
                    <a:pt x="27686" y="8890"/>
                  </a:lnTo>
                  <a:cubicBezTo>
                    <a:pt x="29337" y="3556"/>
                    <a:pt x="34290" y="0"/>
                    <a:pt x="39751" y="0"/>
                  </a:cubicBezTo>
                  <a:lnTo>
                    <a:pt x="539115" y="0"/>
                  </a:lnTo>
                  <a:cubicBezTo>
                    <a:pt x="544703" y="0"/>
                    <a:pt x="549529" y="3556"/>
                    <a:pt x="551180" y="8890"/>
                  </a:cubicBezTo>
                  <a:lnTo>
                    <a:pt x="577596" y="93726"/>
                  </a:lnTo>
                  <a:cubicBezTo>
                    <a:pt x="578739" y="97536"/>
                    <a:pt x="578104" y="101727"/>
                    <a:pt x="575691" y="105029"/>
                  </a:cubicBezTo>
                  <a:cubicBezTo>
                    <a:pt x="573278" y="108331"/>
                    <a:pt x="569468" y="110236"/>
                    <a:pt x="565404" y="110236"/>
                  </a:cubicBezTo>
                  <a:lnTo>
                    <a:pt x="13335" y="110236"/>
                  </a:lnTo>
                  <a:cubicBezTo>
                    <a:pt x="9271" y="110236"/>
                    <a:pt x="5461" y="108331"/>
                    <a:pt x="3048" y="105029"/>
                  </a:cubicBezTo>
                  <a:cubicBezTo>
                    <a:pt x="635" y="101727"/>
                    <a:pt x="0" y="97536"/>
                    <a:pt x="1143" y="93726"/>
                  </a:cubicBezTo>
                  <a:moveTo>
                    <a:pt x="25400" y="101219"/>
                  </a:moveTo>
                  <a:lnTo>
                    <a:pt x="13335" y="97536"/>
                  </a:lnTo>
                  <a:lnTo>
                    <a:pt x="13335" y="84836"/>
                  </a:lnTo>
                  <a:lnTo>
                    <a:pt x="565531" y="84836"/>
                  </a:lnTo>
                  <a:lnTo>
                    <a:pt x="565531" y="97536"/>
                  </a:lnTo>
                  <a:lnTo>
                    <a:pt x="553466" y="101346"/>
                  </a:lnTo>
                  <a:lnTo>
                    <a:pt x="527050" y="16510"/>
                  </a:lnTo>
                  <a:lnTo>
                    <a:pt x="539115" y="12700"/>
                  </a:lnTo>
                  <a:lnTo>
                    <a:pt x="539115" y="25400"/>
                  </a:lnTo>
                  <a:lnTo>
                    <a:pt x="39751" y="25400"/>
                  </a:lnTo>
                  <a:lnTo>
                    <a:pt x="39751" y="12700"/>
                  </a:lnTo>
                  <a:lnTo>
                    <a:pt x="51816" y="16510"/>
                  </a:lnTo>
                  <a:lnTo>
                    <a:pt x="25400" y="101346"/>
                  </a:lnTo>
                  <a:close/>
                </a:path>
              </a:pathLst>
            </a:custGeom>
            <a:solidFill>
              <a:srgbClr val="10B5FB"/>
            </a:solidFill>
          </p:spPr>
        </p:sp>
      </p:grpSp>
      <p:grpSp>
        <p:nvGrpSpPr>
          <p:cNvPr id="45" name="Group 45"/>
          <p:cNvGrpSpPr/>
          <p:nvPr>
            <p:custDataLst>
              <p:tags r:id="rId32"/>
            </p:custDataLst>
          </p:nvPr>
        </p:nvGrpSpPr>
        <p:grpSpPr>
          <a:xfrm rot="-5400000">
            <a:off x="17031619" y="4351369"/>
            <a:ext cx="428816" cy="87916"/>
            <a:chOff x="0" y="0"/>
            <a:chExt cx="571755" cy="117222"/>
          </a:xfrm>
        </p:grpSpPr>
        <p:sp>
          <p:nvSpPr>
            <p:cNvPr id="46" name="Freeform 46"/>
            <p:cNvSpPr/>
            <p:nvPr>
              <p:custDataLst>
                <p:tags r:id="rId33"/>
              </p:custDataLst>
            </p:nvPr>
          </p:nvSpPr>
          <p:spPr>
            <a:xfrm>
              <a:off x="12700" y="12700"/>
              <a:ext cx="552196" cy="84836"/>
            </a:xfrm>
            <a:custGeom>
              <a:avLst/>
              <a:gdLst/>
              <a:ahLst/>
              <a:cxnLst/>
              <a:rect l="l" t="t" r="r" b="b"/>
              <a:pathLst>
                <a:path w="552196" h="84836">
                  <a:moveTo>
                    <a:pt x="552196" y="84836"/>
                  </a:moveTo>
                  <a:lnTo>
                    <a:pt x="525780" y="0"/>
                  </a:lnTo>
                  <a:lnTo>
                    <a:pt x="26416" y="0"/>
                  </a:lnTo>
                  <a:lnTo>
                    <a:pt x="0" y="84836"/>
                  </a:lnTo>
                  <a:close/>
                </a:path>
              </a:pathLst>
            </a:custGeom>
            <a:solidFill>
              <a:srgbClr val="10B5FB"/>
            </a:solidFill>
          </p:spPr>
        </p:sp>
        <p:sp>
          <p:nvSpPr>
            <p:cNvPr id="47" name="Freeform 47"/>
            <p:cNvSpPr/>
            <p:nvPr>
              <p:custDataLst>
                <p:tags r:id="rId34"/>
              </p:custDataLst>
            </p:nvPr>
          </p:nvSpPr>
          <p:spPr>
            <a:xfrm>
              <a:off x="-635" y="0"/>
              <a:ext cx="578866" cy="110363"/>
            </a:xfrm>
            <a:custGeom>
              <a:avLst/>
              <a:gdLst/>
              <a:ahLst/>
              <a:cxnLst/>
              <a:rect l="l" t="t" r="r" b="b"/>
              <a:pathLst>
                <a:path w="578866" h="110363">
                  <a:moveTo>
                    <a:pt x="553466" y="101346"/>
                  </a:moveTo>
                  <a:lnTo>
                    <a:pt x="527050" y="16510"/>
                  </a:lnTo>
                  <a:lnTo>
                    <a:pt x="539115" y="12700"/>
                  </a:lnTo>
                  <a:lnTo>
                    <a:pt x="539115" y="25400"/>
                  </a:lnTo>
                  <a:lnTo>
                    <a:pt x="39751" y="25400"/>
                  </a:lnTo>
                  <a:lnTo>
                    <a:pt x="39751" y="12700"/>
                  </a:lnTo>
                  <a:lnTo>
                    <a:pt x="51816" y="16510"/>
                  </a:lnTo>
                  <a:lnTo>
                    <a:pt x="25400" y="101346"/>
                  </a:lnTo>
                  <a:lnTo>
                    <a:pt x="13335" y="97536"/>
                  </a:lnTo>
                  <a:lnTo>
                    <a:pt x="13335" y="84836"/>
                  </a:lnTo>
                  <a:lnTo>
                    <a:pt x="565531" y="84836"/>
                  </a:lnTo>
                  <a:lnTo>
                    <a:pt x="565531" y="97536"/>
                  </a:lnTo>
                  <a:lnTo>
                    <a:pt x="553466" y="101346"/>
                  </a:lnTo>
                  <a:moveTo>
                    <a:pt x="577723" y="93853"/>
                  </a:moveTo>
                  <a:cubicBezTo>
                    <a:pt x="578866" y="97663"/>
                    <a:pt x="578231" y="101854"/>
                    <a:pt x="575818" y="105156"/>
                  </a:cubicBezTo>
                  <a:cubicBezTo>
                    <a:pt x="573405" y="108458"/>
                    <a:pt x="569595" y="110363"/>
                    <a:pt x="565531" y="110363"/>
                  </a:cubicBezTo>
                  <a:lnTo>
                    <a:pt x="13335" y="110363"/>
                  </a:lnTo>
                  <a:cubicBezTo>
                    <a:pt x="9271" y="110363"/>
                    <a:pt x="5461" y="108458"/>
                    <a:pt x="3048" y="105156"/>
                  </a:cubicBezTo>
                  <a:cubicBezTo>
                    <a:pt x="635" y="101854"/>
                    <a:pt x="0" y="97663"/>
                    <a:pt x="1143" y="93853"/>
                  </a:cubicBezTo>
                  <a:lnTo>
                    <a:pt x="27686" y="8890"/>
                  </a:lnTo>
                  <a:cubicBezTo>
                    <a:pt x="29337" y="3556"/>
                    <a:pt x="34290" y="0"/>
                    <a:pt x="39751" y="0"/>
                  </a:cubicBezTo>
                  <a:lnTo>
                    <a:pt x="539115" y="0"/>
                  </a:lnTo>
                  <a:cubicBezTo>
                    <a:pt x="544703" y="0"/>
                    <a:pt x="549529" y="3556"/>
                    <a:pt x="551180" y="8890"/>
                  </a:cubicBezTo>
                  <a:lnTo>
                    <a:pt x="577596" y="93726"/>
                  </a:lnTo>
                  <a:close/>
                </a:path>
              </a:pathLst>
            </a:custGeom>
            <a:solidFill>
              <a:srgbClr val="10B5FB"/>
            </a:solidFill>
          </p:spPr>
        </p:sp>
      </p:grpSp>
      <p:grpSp>
        <p:nvGrpSpPr>
          <p:cNvPr id="53" name="Group 53"/>
          <p:cNvGrpSpPr/>
          <p:nvPr>
            <p:custDataLst>
              <p:tags r:id="rId35"/>
            </p:custDataLst>
          </p:nvPr>
        </p:nvGrpSpPr>
        <p:grpSpPr>
          <a:xfrm rot="-5400000">
            <a:off x="9383359" y="8466240"/>
            <a:ext cx="224247" cy="371618"/>
            <a:chOff x="0" y="0"/>
            <a:chExt cx="298997" cy="495491"/>
          </a:xfrm>
        </p:grpSpPr>
        <p:sp>
          <p:nvSpPr>
            <p:cNvPr id="54" name="Freeform 54"/>
            <p:cNvSpPr/>
            <p:nvPr>
              <p:custDataLst>
                <p:tags r:id="rId36"/>
              </p:custDataLst>
            </p:nvPr>
          </p:nvSpPr>
          <p:spPr>
            <a:xfrm>
              <a:off x="12700" y="12700"/>
              <a:ext cx="279400" cy="463169"/>
            </a:xfrm>
            <a:custGeom>
              <a:avLst/>
              <a:gdLst/>
              <a:ahLst/>
              <a:cxnLst/>
              <a:rect l="l" t="t" r="r" b="b"/>
              <a:pathLst>
                <a:path w="279400" h="463169">
                  <a:moveTo>
                    <a:pt x="0" y="0"/>
                  </a:moveTo>
                  <a:lnTo>
                    <a:pt x="279400" y="0"/>
                  </a:lnTo>
                  <a:lnTo>
                    <a:pt x="257810" y="35814"/>
                  </a:lnTo>
                  <a:lnTo>
                    <a:pt x="33909" y="35814"/>
                  </a:lnTo>
                  <a:lnTo>
                    <a:pt x="33909" y="406908"/>
                  </a:lnTo>
                  <a:lnTo>
                    <a:pt x="0" y="463169"/>
                  </a:lnTo>
                  <a:close/>
                </a:path>
              </a:pathLst>
            </a:custGeom>
            <a:solidFill>
              <a:srgbClr val="10B5FB"/>
            </a:solidFill>
          </p:spPr>
        </p:sp>
        <p:sp>
          <p:nvSpPr>
            <p:cNvPr id="55" name="Freeform 55"/>
            <p:cNvSpPr/>
            <p:nvPr>
              <p:custDataLst>
                <p:tags r:id="rId37"/>
              </p:custDataLst>
            </p:nvPr>
          </p:nvSpPr>
          <p:spPr>
            <a:xfrm>
              <a:off x="0" y="0"/>
              <a:ext cx="305435" cy="489585"/>
            </a:xfrm>
            <a:custGeom>
              <a:avLst/>
              <a:gdLst/>
              <a:ahLst/>
              <a:cxnLst/>
              <a:rect l="l" t="t" r="r" b="b"/>
              <a:pathLst>
                <a:path w="305435" h="489585">
                  <a:moveTo>
                    <a:pt x="12700" y="0"/>
                  </a:moveTo>
                  <a:lnTo>
                    <a:pt x="292100" y="0"/>
                  </a:lnTo>
                  <a:cubicBezTo>
                    <a:pt x="296672" y="0"/>
                    <a:pt x="300863" y="2413"/>
                    <a:pt x="303149" y="6477"/>
                  </a:cubicBezTo>
                  <a:cubicBezTo>
                    <a:pt x="305435" y="10541"/>
                    <a:pt x="305308" y="15367"/>
                    <a:pt x="303022" y="19304"/>
                  </a:cubicBezTo>
                  <a:lnTo>
                    <a:pt x="281432" y="55118"/>
                  </a:lnTo>
                  <a:cubicBezTo>
                    <a:pt x="279146" y="58928"/>
                    <a:pt x="274955" y="61214"/>
                    <a:pt x="270510" y="61214"/>
                  </a:cubicBezTo>
                  <a:lnTo>
                    <a:pt x="46609" y="61214"/>
                  </a:lnTo>
                  <a:lnTo>
                    <a:pt x="46609" y="48514"/>
                  </a:lnTo>
                  <a:lnTo>
                    <a:pt x="59309" y="48514"/>
                  </a:lnTo>
                  <a:lnTo>
                    <a:pt x="59309" y="419608"/>
                  </a:lnTo>
                  <a:cubicBezTo>
                    <a:pt x="59309" y="421894"/>
                    <a:pt x="58674" y="424180"/>
                    <a:pt x="57531" y="426212"/>
                  </a:cubicBezTo>
                  <a:lnTo>
                    <a:pt x="23622" y="482346"/>
                  </a:lnTo>
                  <a:cubicBezTo>
                    <a:pt x="20701" y="487172"/>
                    <a:pt x="14859" y="489585"/>
                    <a:pt x="9398" y="488061"/>
                  </a:cubicBezTo>
                  <a:cubicBezTo>
                    <a:pt x="3937" y="486537"/>
                    <a:pt x="0" y="481457"/>
                    <a:pt x="0" y="475869"/>
                  </a:cubicBezTo>
                  <a:lnTo>
                    <a:pt x="0" y="12700"/>
                  </a:lnTo>
                  <a:cubicBezTo>
                    <a:pt x="0" y="5715"/>
                    <a:pt x="5715" y="0"/>
                    <a:pt x="12700" y="0"/>
                  </a:cubicBezTo>
                  <a:moveTo>
                    <a:pt x="12700" y="25400"/>
                  </a:moveTo>
                  <a:lnTo>
                    <a:pt x="12700" y="12700"/>
                  </a:lnTo>
                  <a:lnTo>
                    <a:pt x="25400" y="12700"/>
                  </a:lnTo>
                  <a:lnTo>
                    <a:pt x="25400" y="475869"/>
                  </a:lnTo>
                  <a:lnTo>
                    <a:pt x="12700" y="475869"/>
                  </a:lnTo>
                  <a:lnTo>
                    <a:pt x="1778" y="469265"/>
                  </a:lnTo>
                  <a:lnTo>
                    <a:pt x="35687" y="413131"/>
                  </a:lnTo>
                  <a:lnTo>
                    <a:pt x="46609" y="419735"/>
                  </a:lnTo>
                  <a:lnTo>
                    <a:pt x="33909" y="419735"/>
                  </a:lnTo>
                  <a:lnTo>
                    <a:pt x="33909" y="48514"/>
                  </a:lnTo>
                  <a:cubicBezTo>
                    <a:pt x="33909" y="41529"/>
                    <a:pt x="39624" y="35814"/>
                    <a:pt x="46609" y="35814"/>
                  </a:cubicBezTo>
                  <a:lnTo>
                    <a:pt x="270510" y="35814"/>
                  </a:lnTo>
                  <a:lnTo>
                    <a:pt x="270510" y="48514"/>
                  </a:lnTo>
                  <a:lnTo>
                    <a:pt x="259588" y="41910"/>
                  </a:lnTo>
                  <a:lnTo>
                    <a:pt x="281305" y="6096"/>
                  </a:lnTo>
                  <a:lnTo>
                    <a:pt x="292100" y="12700"/>
                  </a:lnTo>
                  <a:lnTo>
                    <a:pt x="292100" y="25400"/>
                  </a:lnTo>
                  <a:lnTo>
                    <a:pt x="12700" y="25400"/>
                  </a:lnTo>
                  <a:close/>
                </a:path>
              </a:pathLst>
            </a:custGeom>
            <a:solidFill>
              <a:srgbClr val="10B5FB"/>
            </a:solidFill>
          </p:spPr>
        </p:sp>
      </p:grpSp>
      <p:grpSp>
        <p:nvGrpSpPr>
          <p:cNvPr id="56" name="Group 56"/>
          <p:cNvGrpSpPr/>
          <p:nvPr>
            <p:custDataLst>
              <p:tags r:id="rId38"/>
            </p:custDataLst>
          </p:nvPr>
        </p:nvGrpSpPr>
        <p:grpSpPr>
          <a:xfrm rot="5400000">
            <a:off x="17002214" y="8423060"/>
            <a:ext cx="224247" cy="371618"/>
            <a:chOff x="0" y="0"/>
            <a:chExt cx="298997" cy="495491"/>
          </a:xfrm>
        </p:grpSpPr>
        <p:sp>
          <p:nvSpPr>
            <p:cNvPr id="57" name="Freeform 57"/>
            <p:cNvSpPr/>
            <p:nvPr>
              <p:custDataLst>
                <p:tags r:id="rId39"/>
              </p:custDataLst>
            </p:nvPr>
          </p:nvSpPr>
          <p:spPr>
            <a:xfrm>
              <a:off x="12700" y="12700"/>
              <a:ext cx="279400" cy="463169"/>
            </a:xfrm>
            <a:custGeom>
              <a:avLst/>
              <a:gdLst/>
              <a:ahLst/>
              <a:cxnLst/>
              <a:rect l="l" t="t" r="r" b="b"/>
              <a:pathLst>
                <a:path w="279400" h="463169">
                  <a:moveTo>
                    <a:pt x="279400" y="0"/>
                  </a:moveTo>
                  <a:lnTo>
                    <a:pt x="0" y="0"/>
                  </a:lnTo>
                  <a:lnTo>
                    <a:pt x="21590" y="35814"/>
                  </a:lnTo>
                  <a:lnTo>
                    <a:pt x="245491" y="35814"/>
                  </a:lnTo>
                  <a:lnTo>
                    <a:pt x="245491" y="406908"/>
                  </a:lnTo>
                  <a:lnTo>
                    <a:pt x="279400" y="463169"/>
                  </a:lnTo>
                  <a:close/>
                </a:path>
              </a:pathLst>
            </a:custGeom>
            <a:solidFill>
              <a:srgbClr val="66F7F5"/>
            </a:solidFill>
          </p:spPr>
        </p:sp>
        <p:sp>
          <p:nvSpPr>
            <p:cNvPr id="58" name="Freeform 58"/>
            <p:cNvSpPr/>
            <p:nvPr>
              <p:custDataLst>
                <p:tags r:id="rId40"/>
              </p:custDataLst>
            </p:nvPr>
          </p:nvSpPr>
          <p:spPr>
            <a:xfrm>
              <a:off x="-635" y="0"/>
              <a:ext cx="305435" cy="489585"/>
            </a:xfrm>
            <a:custGeom>
              <a:avLst/>
              <a:gdLst/>
              <a:ahLst/>
              <a:cxnLst/>
              <a:rect l="l" t="t" r="r" b="b"/>
              <a:pathLst>
                <a:path w="305435" h="489585">
                  <a:moveTo>
                    <a:pt x="292735" y="25400"/>
                  </a:moveTo>
                  <a:lnTo>
                    <a:pt x="13335" y="25400"/>
                  </a:lnTo>
                  <a:lnTo>
                    <a:pt x="13335" y="12700"/>
                  </a:lnTo>
                  <a:lnTo>
                    <a:pt x="24257" y="6096"/>
                  </a:lnTo>
                  <a:lnTo>
                    <a:pt x="45847" y="41910"/>
                  </a:lnTo>
                  <a:lnTo>
                    <a:pt x="34925" y="48514"/>
                  </a:lnTo>
                  <a:lnTo>
                    <a:pt x="34925" y="35814"/>
                  </a:lnTo>
                  <a:lnTo>
                    <a:pt x="258826" y="35814"/>
                  </a:lnTo>
                  <a:cubicBezTo>
                    <a:pt x="265811" y="35814"/>
                    <a:pt x="271526" y="41529"/>
                    <a:pt x="271526" y="48514"/>
                  </a:cubicBezTo>
                  <a:lnTo>
                    <a:pt x="271526" y="419608"/>
                  </a:lnTo>
                  <a:lnTo>
                    <a:pt x="258826" y="419608"/>
                  </a:lnTo>
                  <a:lnTo>
                    <a:pt x="269748" y="413004"/>
                  </a:lnTo>
                  <a:lnTo>
                    <a:pt x="303657" y="469138"/>
                  </a:lnTo>
                  <a:lnTo>
                    <a:pt x="292735" y="475742"/>
                  </a:lnTo>
                  <a:lnTo>
                    <a:pt x="280035" y="475742"/>
                  </a:lnTo>
                  <a:lnTo>
                    <a:pt x="280035" y="12700"/>
                  </a:lnTo>
                  <a:lnTo>
                    <a:pt x="292735" y="12700"/>
                  </a:lnTo>
                  <a:lnTo>
                    <a:pt x="292735" y="25400"/>
                  </a:lnTo>
                  <a:moveTo>
                    <a:pt x="292735" y="0"/>
                  </a:moveTo>
                  <a:cubicBezTo>
                    <a:pt x="299720" y="0"/>
                    <a:pt x="305435" y="5715"/>
                    <a:pt x="305435" y="12700"/>
                  </a:cubicBezTo>
                  <a:lnTo>
                    <a:pt x="305435" y="475869"/>
                  </a:lnTo>
                  <a:cubicBezTo>
                    <a:pt x="305435" y="481584"/>
                    <a:pt x="301625" y="486537"/>
                    <a:pt x="296164" y="488061"/>
                  </a:cubicBezTo>
                  <a:cubicBezTo>
                    <a:pt x="290703" y="489585"/>
                    <a:pt x="284861" y="487299"/>
                    <a:pt x="281940" y="482346"/>
                  </a:cubicBezTo>
                  <a:lnTo>
                    <a:pt x="248031" y="426212"/>
                  </a:lnTo>
                  <a:cubicBezTo>
                    <a:pt x="246888" y="424180"/>
                    <a:pt x="246253" y="422021"/>
                    <a:pt x="246253" y="419608"/>
                  </a:cubicBezTo>
                  <a:lnTo>
                    <a:pt x="246253" y="48514"/>
                  </a:lnTo>
                  <a:lnTo>
                    <a:pt x="258953" y="48514"/>
                  </a:lnTo>
                  <a:lnTo>
                    <a:pt x="258953" y="61214"/>
                  </a:lnTo>
                  <a:lnTo>
                    <a:pt x="34925" y="61214"/>
                  </a:lnTo>
                  <a:cubicBezTo>
                    <a:pt x="30480" y="61214"/>
                    <a:pt x="26289" y="58928"/>
                    <a:pt x="24003" y="55118"/>
                  </a:cubicBezTo>
                  <a:lnTo>
                    <a:pt x="2413" y="19304"/>
                  </a:lnTo>
                  <a:cubicBezTo>
                    <a:pt x="127" y="15367"/>
                    <a:pt x="0" y="10414"/>
                    <a:pt x="2286" y="6477"/>
                  </a:cubicBezTo>
                  <a:cubicBezTo>
                    <a:pt x="4572" y="2540"/>
                    <a:pt x="8763" y="0"/>
                    <a:pt x="13335" y="0"/>
                  </a:cubicBezTo>
                  <a:lnTo>
                    <a:pt x="292735" y="0"/>
                  </a:lnTo>
                  <a:close/>
                </a:path>
              </a:pathLst>
            </a:custGeom>
            <a:solidFill>
              <a:srgbClr val="10B5FB"/>
            </a:solidFill>
          </p:spPr>
        </p:sp>
      </p:grpSp>
      <p:grpSp>
        <p:nvGrpSpPr>
          <p:cNvPr id="59" name="Group 59"/>
          <p:cNvGrpSpPr/>
          <p:nvPr>
            <p:custDataLst>
              <p:tags r:id="rId41"/>
            </p:custDataLst>
          </p:nvPr>
        </p:nvGrpSpPr>
        <p:grpSpPr>
          <a:xfrm rot="0">
            <a:off x="9309735" y="2578735"/>
            <a:ext cx="7969885" cy="5977255"/>
            <a:chOff x="0" y="0"/>
            <a:chExt cx="10626870" cy="3713749"/>
          </a:xfrm>
        </p:grpSpPr>
        <p:sp>
          <p:nvSpPr>
            <p:cNvPr id="60" name="Freeform 60"/>
            <p:cNvSpPr/>
            <p:nvPr>
              <p:custDataLst>
                <p:tags r:id="rId42"/>
              </p:custDataLst>
            </p:nvPr>
          </p:nvSpPr>
          <p:spPr>
            <a:xfrm>
              <a:off x="12700" y="12700"/>
              <a:ext cx="10594467" cy="3694303"/>
            </a:xfrm>
            <a:custGeom>
              <a:avLst/>
              <a:gdLst/>
              <a:ahLst/>
              <a:cxnLst/>
              <a:rect l="l" t="t" r="r" b="b"/>
              <a:pathLst>
                <a:path w="10594467" h="3694303">
                  <a:moveTo>
                    <a:pt x="300355" y="0"/>
                  </a:moveTo>
                  <a:lnTo>
                    <a:pt x="4631055" y="0"/>
                  </a:lnTo>
                  <a:lnTo>
                    <a:pt x="4695190" y="42545"/>
                  </a:lnTo>
                  <a:lnTo>
                    <a:pt x="5899277" y="42545"/>
                  </a:lnTo>
                  <a:lnTo>
                    <a:pt x="5963412" y="0"/>
                  </a:lnTo>
                  <a:lnTo>
                    <a:pt x="10294112" y="0"/>
                  </a:lnTo>
                  <a:lnTo>
                    <a:pt x="10594467" y="181229"/>
                  </a:lnTo>
                  <a:lnTo>
                    <a:pt x="10594467" y="2158365"/>
                  </a:lnTo>
                  <a:lnTo>
                    <a:pt x="10452989" y="2178304"/>
                  </a:lnTo>
                  <a:lnTo>
                    <a:pt x="10452989" y="2758313"/>
                  </a:lnTo>
                  <a:lnTo>
                    <a:pt x="10594467" y="2778252"/>
                  </a:lnTo>
                  <a:lnTo>
                    <a:pt x="10594467" y="3694303"/>
                  </a:lnTo>
                  <a:lnTo>
                    <a:pt x="6284468" y="3694303"/>
                  </a:lnTo>
                  <a:lnTo>
                    <a:pt x="5980684" y="3511042"/>
                  </a:lnTo>
                  <a:lnTo>
                    <a:pt x="4613783" y="3511042"/>
                  </a:lnTo>
                  <a:lnTo>
                    <a:pt x="4309999" y="3694303"/>
                  </a:lnTo>
                  <a:lnTo>
                    <a:pt x="0" y="3694303"/>
                  </a:lnTo>
                  <a:lnTo>
                    <a:pt x="0" y="1618234"/>
                  </a:lnTo>
                  <a:lnTo>
                    <a:pt x="141478" y="1598295"/>
                  </a:lnTo>
                  <a:lnTo>
                    <a:pt x="141478" y="1018286"/>
                  </a:lnTo>
                  <a:lnTo>
                    <a:pt x="0" y="998347"/>
                  </a:lnTo>
                  <a:lnTo>
                    <a:pt x="0" y="181229"/>
                  </a:lnTo>
                  <a:close/>
                </a:path>
              </a:pathLst>
            </a:custGeom>
            <a:solidFill>
              <a:srgbClr val="10B5FB">
                <a:alpha val="63922"/>
              </a:srgbClr>
            </a:solidFill>
          </p:spPr>
        </p:sp>
        <p:sp>
          <p:nvSpPr>
            <p:cNvPr id="61" name="Freeform 61"/>
            <p:cNvSpPr/>
            <p:nvPr>
              <p:custDataLst>
                <p:tags r:id="rId43"/>
              </p:custDataLst>
            </p:nvPr>
          </p:nvSpPr>
          <p:spPr>
            <a:xfrm>
              <a:off x="0" y="0"/>
              <a:ext cx="10619867" cy="3719703"/>
            </a:xfrm>
            <a:custGeom>
              <a:avLst/>
              <a:gdLst/>
              <a:ahLst/>
              <a:cxnLst/>
              <a:rect l="l" t="t" r="r" b="b"/>
              <a:pathLst>
                <a:path w="10619867" h="3719703">
                  <a:moveTo>
                    <a:pt x="313055" y="0"/>
                  </a:moveTo>
                  <a:lnTo>
                    <a:pt x="4643755" y="0"/>
                  </a:lnTo>
                  <a:cubicBezTo>
                    <a:pt x="4646295" y="0"/>
                    <a:pt x="4648708" y="762"/>
                    <a:pt x="4650740" y="2159"/>
                  </a:cubicBezTo>
                  <a:lnTo>
                    <a:pt x="4714875" y="44704"/>
                  </a:lnTo>
                  <a:lnTo>
                    <a:pt x="4707890" y="55245"/>
                  </a:lnTo>
                  <a:lnTo>
                    <a:pt x="4707890" y="42545"/>
                  </a:lnTo>
                  <a:lnTo>
                    <a:pt x="5911977" y="42545"/>
                  </a:lnTo>
                  <a:lnTo>
                    <a:pt x="5911977" y="55245"/>
                  </a:lnTo>
                  <a:lnTo>
                    <a:pt x="5904992" y="44704"/>
                  </a:lnTo>
                  <a:lnTo>
                    <a:pt x="5969127" y="2159"/>
                  </a:lnTo>
                  <a:cubicBezTo>
                    <a:pt x="5971159" y="762"/>
                    <a:pt x="5973699" y="0"/>
                    <a:pt x="5976112" y="0"/>
                  </a:cubicBezTo>
                  <a:lnTo>
                    <a:pt x="10306812" y="0"/>
                  </a:lnTo>
                  <a:cubicBezTo>
                    <a:pt x="10309098" y="0"/>
                    <a:pt x="10311384" y="635"/>
                    <a:pt x="10313416" y="1778"/>
                  </a:cubicBezTo>
                  <a:lnTo>
                    <a:pt x="10613771" y="183007"/>
                  </a:lnTo>
                  <a:cubicBezTo>
                    <a:pt x="10617581" y="185293"/>
                    <a:pt x="10619867" y="189484"/>
                    <a:pt x="10619867" y="193929"/>
                  </a:cubicBezTo>
                  <a:lnTo>
                    <a:pt x="10619867" y="2171065"/>
                  </a:lnTo>
                  <a:cubicBezTo>
                    <a:pt x="10619867" y="2177415"/>
                    <a:pt x="10615168" y="2182749"/>
                    <a:pt x="10608945" y="2183638"/>
                  </a:cubicBezTo>
                  <a:lnTo>
                    <a:pt x="10467467" y="2203577"/>
                  </a:lnTo>
                  <a:lnTo>
                    <a:pt x="10465689" y="2191004"/>
                  </a:lnTo>
                  <a:lnTo>
                    <a:pt x="10478389" y="2191004"/>
                  </a:lnTo>
                  <a:lnTo>
                    <a:pt x="10478389" y="2771013"/>
                  </a:lnTo>
                  <a:lnTo>
                    <a:pt x="10465689" y="2771013"/>
                  </a:lnTo>
                  <a:lnTo>
                    <a:pt x="10467467" y="2758440"/>
                  </a:lnTo>
                  <a:lnTo>
                    <a:pt x="10608945" y="2778379"/>
                  </a:lnTo>
                  <a:cubicBezTo>
                    <a:pt x="10615168" y="2779268"/>
                    <a:pt x="10619867" y="2784602"/>
                    <a:pt x="10619867" y="2790952"/>
                  </a:cubicBezTo>
                  <a:lnTo>
                    <a:pt x="10619867" y="3707003"/>
                  </a:lnTo>
                  <a:cubicBezTo>
                    <a:pt x="10619867" y="3713988"/>
                    <a:pt x="10614152" y="3719703"/>
                    <a:pt x="10607167" y="3719703"/>
                  </a:cubicBezTo>
                  <a:lnTo>
                    <a:pt x="6297168" y="3719703"/>
                  </a:lnTo>
                  <a:cubicBezTo>
                    <a:pt x="6294882" y="3719703"/>
                    <a:pt x="6292596" y="3719068"/>
                    <a:pt x="6290564" y="3717925"/>
                  </a:cubicBezTo>
                  <a:lnTo>
                    <a:pt x="5986780" y="3534537"/>
                  </a:lnTo>
                  <a:lnTo>
                    <a:pt x="5993384" y="3523615"/>
                  </a:lnTo>
                  <a:lnTo>
                    <a:pt x="5993384" y="3536315"/>
                  </a:lnTo>
                  <a:lnTo>
                    <a:pt x="4626483" y="3536315"/>
                  </a:lnTo>
                  <a:lnTo>
                    <a:pt x="4626483" y="3523615"/>
                  </a:lnTo>
                  <a:lnTo>
                    <a:pt x="4633087" y="3534537"/>
                  </a:lnTo>
                  <a:lnTo>
                    <a:pt x="4329303" y="3717798"/>
                  </a:lnTo>
                  <a:cubicBezTo>
                    <a:pt x="4327271" y="3718941"/>
                    <a:pt x="4325112" y="3719576"/>
                    <a:pt x="4322699" y="3719576"/>
                  </a:cubicBezTo>
                  <a:lnTo>
                    <a:pt x="12700" y="3719576"/>
                  </a:lnTo>
                  <a:cubicBezTo>
                    <a:pt x="5715" y="3719576"/>
                    <a:pt x="0" y="3713861"/>
                    <a:pt x="0" y="3706876"/>
                  </a:cubicBezTo>
                  <a:lnTo>
                    <a:pt x="0" y="1630934"/>
                  </a:lnTo>
                  <a:cubicBezTo>
                    <a:pt x="0" y="1624584"/>
                    <a:pt x="4699" y="1619250"/>
                    <a:pt x="10922" y="1618361"/>
                  </a:cubicBezTo>
                  <a:lnTo>
                    <a:pt x="152400" y="1598422"/>
                  </a:lnTo>
                  <a:lnTo>
                    <a:pt x="154178" y="1610995"/>
                  </a:lnTo>
                  <a:lnTo>
                    <a:pt x="141478" y="1610995"/>
                  </a:lnTo>
                  <a:lnTo>
                    <a:pt x="141478" y="1030986"/>
                  </a:lnTo>
                  <a:lnTo>
                    <a:pt x="154178" y="1030986"/>
                  </a:lnTo>
                  <a:lnTo>
                    <a:pt x="152400" y="1043559"/>
                  </a:lnTo>
                  <a:lnTo>
                    <a:pt x="10922" y="1023620"/>
                  </a:lnTo>
                  <a:cubicBezTo>
                    <a:pt x="4699" y="1022731"/>
                    <a:pt x="0" y="1017397"/>
                    <a:pt x="0" y="1011047"/>
                  </a:cubicBezTo>
                  <a:lnTo>
                    <a:pt x="0" y="193929"/>
                  </a:lnTo>
                  <a:cubicBezTo>
                    <a:pt x="0" y="189484"/>
                    <a:pt x="2286" y="185293"/>
                    <a:pt x="6096" y="183007"/>
                  </a:cubicBezTo>
                  <a:lnTo>
                    <a:pt x="306451" y="1778"/>
                  </a:lnTo>
                  <a:cubicBezTo>
                    <a:pt x="308483" y="635"/>
                    <a:pt x="310642" y="0"/>
                    <a:pt x="313055" y="0"/>
                  </a:cubicBezTo>
                  <a:moveTo>
                    <a:pt x="313055" y="25400"/>
                  </a:moveTo>
                  <a:lnTo>
                    <a:pt x="313055" y="12700"/>
                  </a:lnTo>
                  <a:lnTo>
                    <a:pt x="319659" y="23622"/>
                  </a:lnTo>
                  <a:lnTo>
                    <a:pt x="19304" y="204851"/>
                  </a:lnTo>
                  <a:lnTo>
                    <a:pt x="12700" y="193929"/>
                  </a:lnTo>
                  <a:lnTo>
                    <a:pt x="25400" y="193929"/>
                  </a:lnTo>
                  <a:lnTo>
                    <a:pt x="25400" y="1011047"/>
                  </a:lnTo>
                  <a:lnTo>
                    <a:pt x="12700" y="1011047"/>
                  </a:lnTo>
                  <a:lnTo>
                    <a:pt x="14478" y="998474"/>
                  </a:lnTo>
                  <a:lnTo>
                    <a:pt x="155956" y="1018413"/>
                  </a:lnTo>
                  <a:cubicBezTo>
                    <a:pt x="162179" y="1019302"/>
                    <a:pt x="166878" y="1024636"/>
                    <a:pt x="166878" y="1030986"/>
                  </a:cubicBezTo>
                  <a:lnTo>
                    <a:pt x="166878" y="1610995"/>
                  </a:lnTo>
                  <a:cubicBezTo>
                    <a:pt x="166878" y="1617345"/>
                    <a:pt x="162179" y="1622679"/>
                    <a:pt x="155956" y="1623568"/>
                  </a:cubicBezTo>
                  <a:lnTo>
                    <a:pt x="14478" y="1643507"/>
                  </a:lnTo>
                  <a:lnTo>
                    <a:pt x="12700" y="1630934"/>
                  </a:lnTo>
                  <a:lnTo>
                    <a:pt x="25400" y="1630934"/>
                  </a:lnTo>
                  <a:lnTo>
                    <a:pt x="25400" y="3706876"/>
                  </a:lnTo>
                  <a:lnTo>
                    <a:pt x="12700" y="3706876"/>
                  </a:lnTo>
                  <a:lnTo>
                    <a:pt x="12700" y="3694176"/>
                  </a:lnTo>
                  <a:lnTo>
                    <a:pt x="4322699" y="3694176"/>
                  </a:lnTo>
                  <a:lnTo>
                    <a:pt x="4322699" y="3706876"/>
                  </a:lnTo>
                  <a:lnTo>
                    <a:pt x="4316095" y="3695954"/>
                  </a:lnTo>
                  <a:lnTo>
                    <a:pt x="4619879" y="3512693"/>
                  </a:lnTo>
                  <a:cubicBezTo>
                    <a:pt x="4621911" y="3511550"/>
                    <a:pt x="4624070" y="3510915"/>
                    <a:pt x="4626483" y="3510915"/>
                  </a:cubicBezTo>
                  <a:lnTo>
                    <a:pt x="5993384" y="3510915"/>
                  </a:lnTo>
                  <a:cubicBezTo>
                    <a:pt x="5995670" y="3510915"/>
                    <a:pt x="5997956" y="3511550"/>
                    <a:pt x="5999988" y="3512693"/>
                  </a:cubicBezTo>
                  <a:lnTo>
                    <a:pt x="6303772" y="3695954"/>
                  </a:lnTo>
                  <a:lnTo>
                    <a:pt x="6297168" y="3706876"/>
                  </a:lnTo>
                  <a:lnTo>
                    <a:pt x="6297168" y="3694176"/>
                  </a:lnTo>
                  <a:lnTo>
                    <a:pt x="10607167" y="3694176"/>
                  </a:lnTo>
                  <a:lnTo>
                    <a:pt x="10607167" y="3706876"/>
                  </a:lnTo>
                  <a:lnTo>
                    <a:pt x="10594467" y="3706876"/>
                  </a:lnTo>
                  <a:lnTo>
                    <a:pt x="10594467" y="2790825"/>
                  </a:lnTo>
                  <a:lnTo>
                    <a:pt x="10607167" y="2790825"/>
                  </a:lnTo>
                  <a:lnTo>
                    <a:pt x="10605389" y="2803398"/>
                  </a:lnTo>
                  <a:lnTo>
                    <a:pt x="10463911" y="2783459"/>
                  </a:lnTo>
                  <a:cubicBezTo>
                    <a:pt x="10457688" y="2782570"/>
                    <a:pt x="10452989" y="2777236"/>
                    <a:pt x="10452989" y="2770886"/>
                  </a:cubicBezTo>
                  <a:lnTo>
                    <a:pt x="10452989" y="2191004"/>
                  </a:lnTo>
                  <a:cubicBezTo>
                    <a:pt x="10452989" y="2184654"/>
                    <a:pt x="10457688" y="2179320"/>
                    <a:pt x="10463911" y="2178431"/>
                  </a:cubicBezTo>
                  <a:lnTo>
                    <a:pt x="10605389" y="2158492"/>
                  </a:lnTo>
                  <a:lnTo>
                    <a:pt x="10607167" y="2171065"/>
                  </a:lnTo>
                  <a:lnTo>
                    <a:pt x="10594467" y="2171065"/>
                  </a:lnTo>
                  <a:lnTo>
                    <a:pt x="10594467" y="193929"/>
                  </a:lnTo>
                  <a:lnTo>
                    <a:pt x="10607167" y="193929"/>
                  </a:lnTo>
                  <a:lnTo>
                    <a:pt x="10600563" y="204851"/>
                  </a:lnTo>
                  <a:lnTo>
                    <a:pt x="10300335" y="23622"/>
                  </a:lnTo>
                  <a:lnTo>
                    <a:pt x="10306939" y="12700"/>
                  </a:lnTo>
                  <a:lnTo>
                    <a:pt x="10306939" y="25400"/>
                  </a:lnTo>
                  <a:lnTo>
                    <a:pt x="5976239" y="25400"/>
                  </a:lnTo>
                  <a:lnTo>
                    <a:pt x="5976239" y="12700"/>
                  </a:lnTo>
                  <a:lnTo>
                    <a:pt x="5983224" y="23241"/>
                  </a:lnTo>
                  <a:lnTo>
                    <a:pt x="5919089" y="65786"/>
                  </a:lnTo>
                  <a:cubicBezTo>
                    <a:pt x="5917057" y="67183"/>
                    <a:pt x="5914517" y="67945"/>
                    <a:pt x="5912104" y="67945"/>
                  </a:cubicBezTo>
                  <a:lnTo>
                    <a:pt x="4707890" y="67945"/>
                  </a:lnTo>
                  <a:cubicBezTo>
                    <a:pt x="4705350" y="67945"/>
                    <a:pt x="4702937" y="67183"/>
                    <a:pt x="4700905" y="65786"/>
                  </a:cubicBezTo>
                  <a:lnTo>
                    <a:pt x="4636770" y="23241"/>
                  </a:lnTo>
                  <a:lnTo>
                    <a:pt x="4643755" y="12700"/>
                  </a:lnTo>
                  <a:lnTo>
                    <a:pt x="4643755" y="25400"/>
                  </a:lnTo>
                  <a:lnTo>
                    <a:pt x="313055" y="25400"/>
                  </a:lnTo>
                  <a:close/>
                </a:path>
              </a:pathLst>
            </a:custGeom>
            <a:solidFill>
              <a:srgbClr val="10B5FB"/>
            </a:solidFill>
          </p:spPr>
        </p:sp>
      </p:grpSp>
      <p:sp>
        <p:nvSpPr>
          <p:cNvPr id="62" name="TextBox 62"/>
          <p:cNvSpPr txBox="1"/>
          <p:nvPr>
            <p:custDataLst>
              <p:tags r:id="rId44"/>
            </p:custDataLst>
          </p:nvPr>
        </p:nvSpPr>
        <p:spPr>
          <a:xfrm>
            <a:off x="9962302" y="3100000"/>
            <a:ext cx="6685216" cy="615315"/>
          </a:xfrm>
          <a:prstGeom prst="rect">
            <a:avLst/>
          </a:prstGeom>
        </p:spPr>
        <p:txBody>
          <a:bodyPr lIns="0" tIns="0" rIns="0" bIns="0" rtlCol="0" anchor="t">
            <a:spAutoFit/>
          </a:bodyPr>
          <a:lstStyle/>
          <a:p>
            <a:pPr algn="just">
              <a:lnSpc>
                <a:spcPts val="4800"/>
              </a:lnSpc>
            </a:pPr>
            <a:r>
              <a:rPr lang="en-US" sz="4000" spc="599">
                <a:solidFill>
                  <a:srgbClr val="00FFFF"/>
                </a:solidFill>
                <a:ea typeface="字由点字典黑 65J" panose="00020600040101010101" charset="-122"/>
              </a:rPr>
              <a:t>4</a:t>
            </a:r>
            <a:r>
              <a:rPr lang="zh-CN" altLang="en-US" sz="4000" spc="599">
                <a:solidFill>
                  <a:srgbClr val="00FFFF"/>
                </a:solidFill>
                <a:ea typeface="字由点字典黑 65J" panose="00020600040101010101" charset="-122"/>
              </a:rPr>
              <a:t>、</a:t>
            </a:r>
            <a:r>
              <a:rPr sz="4000" spc="599">
                <a:solidFill>
                  <a:srgbClr val="00FFFF"/>
                </a:solidFill>
                <a:ea typeface="字由点字典黑 65J" panose="00020600040101010101" charset="-122"/>
              </a:rPr>
              <a:t>技术创新：</a:t>
            </a:r>
            <a:endParaRPr sz="4000" spc="599">
              <a:solidFill>
                <a:srgbClr val="00FFFF"/>
              </a:solidFill>
              <a:ea typeface="字由点字典黑 65J" panose="00020600040101010101" charset="-122"/>
            </a:endParaRPr>
          </a:p>
        </p:txBody>
      </p:sp>
      <p:sp>
        <p:nvSpPr>
          <p:cNvPr id="64" name="TextBox 64"/>
          <p:cNvSpPr txBox="1"/>
          <p:nvPr/>
        </p:nvSpPr>
        <p:spPr>
          <a:xfrm>
            <a:off x="1112520" y="671830"/>
            <a:ext cx="9440545" cy="1584960"/>
          </a:xfrm>
          <a:prstGeom prst="rect">
            <a:avLst/>
          </a:prstGeom>
        </p:spPr>
        <p:txBody>
          <a:bodyPr wrap="square" lIns="0" tIns="0" rIns="0" bIns="0" rtlCol="0" anchor="t">
            <a:spAutoFit/>
          </a:bodyPr>
          <a:lstStyle/>
          <a:p>
            <a:pPr algn="l">
              <a:lnSpc>
                <a:spcPts val="12360"/>
              </a:lnSpc>
            </a:pPr>
            <a:r>
              <a:rPr lang="zh-CN" altLang="en-US" sz="4600" spc="351">
                <a:solidFill>
                  <a:srgbClr val="52B1FF"/>
                </a:solidFill>
                <a:ea typeface="字由点字典黑 65J" panose="00020600040101010101" charset="-122"/>
                <a:sym typeface="+mn-ea"/>
              </a:rPr>
              <a:t>用户体验设计考虑因素</a:t>
            </a:r>
            <a:endParaRPr lang="zh-CN" altLang="en-US" sz="4600" spc="351">
              <a:solidFill>
                <a:srgbClr val="52B1FF"/>
              </a:solidFill>
              <a:ea typeface="字由点字典黑 65J" panose="00020600040101010101" charset="-122"/>
              <a:sym typeface="+mn-ea"/>
            </a:endParaRPr>
          </a:p>
        </p:txBody>
      </p:sp>
      <p:sp>
        <p:nvSpPr>
          <p:cNvPr id="65" name="TextBox 65"/>
          <p:cNvSpPr txBox="1"/>
          <p:nvPr>
            <p:custDataLst>
              <p:tags r:id="rId45"/>
            </p:custDataLst>
          </p:nvPr>
        </p:nvSpPr>
        <p:spPr>
          <a:xfrm>
            <a:off x="1660624" y="3100000"/>
            <a:ext cx="6685216" cy="615315"/>
          </a:xfrm>
          <a:prstGeom prst="rect">
            <a:avLst/>
          </a:prstGeom>
        </p:spPr>
        <p:txBody>
          <a:bodyPr lIns="0" tIns="0" rIns="0" bIns="0" rtlCol="0" anchor="t">
            <a:spAutoFit/>
          </a:bodyPr>
          <a:lstStyle/>
          <a:p>
            <a:pPr algn="just">
              <a:lnSpc>
                <a:spcPts val="4800"/>
              </a:lnSpc>
            </a:pPr>
            <a:r>
              <a:rPr lang="en-US" sz="4000" spc="599">
                <a:solidFill>
                  <a:srgbClr val="00FFFF"/>
                </a:solidFill>
                <a:ea typeface="字由点字典黑 65J" panose="00020600040101010101" charset="-122"/>
              </a:rPr>
              <a:t>3</a:t>
            </a:r>
            <a:r>
              <a:rPr lang="zh-CN" altLang="en-US" sz="4000" spc="599">
                <a:solidFill>
                  <a:srgbClr val="00FFFF"/>
                </a:solidFill>
                <a:ea typeface="字由点字典黑 65J" panose="00020600040101010101" charset="-122"/>
              </a:rPr>
              <a:t>、</a:t>
            </a:r>
            <a:r>
              <a:rPr sz="4000" spc="599">
                <a:solidFill>
                  <a:srgbClr val="00FFFF"/>
                </a:solidFill>
                <a:ea typeface="字由点字典黑 65J" panose="00020600040101010101" charset="-122"/>
              </a:rPr>
              <a:t> 交互设计：</a:t>
            </a:r>
            <a:endParaRPr sz="4000" spc="599">
              <a:solidFill>
                <a:srgbClr val="00FFFF"/>
              </a:solidFill>
              <a:ea typeface="字由点字典黑 65J" panose="00020600040101010101" charset="-122"/>
            </a:endParaRPr>
          </a:p>
        </p:txBody>
      </p:sp>
      <p:sp>
        <p:nvSpPr>
          <p:cNvPr id="25" name="文本框 24"/>
          <p:cNvSpPr txBox="1"/>
          <p:nvPr/>
        </p:nvSpPr>
        <p:spPr>
          <a:xfrm>
            <a:off x="1828800" y="4354195"/>
            <a:ext cx="6439535" cy="1814830"/>
          </a:xfrm>
          <a:prstGeom prst="rect">
            <a:avLst/>
          </a:prstGeom>
          <a:noFill/>
        </p:spPr>
        <p:txBody>
          <a:bodyPr wrap="square" rtlCol="0">
            <a:spAutoFit/>
          </a:bodyPr>
          <a:p>
            <a:r>
              <a:rPr lang="zh-CN" altLang="en-US" sz="2800">
                <a:solidFill>
                  <a:srgbClr val="FFFFFF"/>
                </a:solidFill>
                <a:ea typeface="字由点字典黑 45J" panose="00020600040101010101" charset="-122"/>
              </a:rPr>
              <a:t>实现简单直观的交互流程，降低用户学习成本。 提供实时检测结果反馈，增强用户的参与感。 设计明确的错误提示和解决方案，帮助用户解决问题。</a:t>
            </a:r>
            <a:endParaRPr lang="zh-CN" altLang="en-US" sz="2800">
              <a:solidFill>
                <a:srgbClr val="FFFFFF"/>
              </a:solidFill>
              <a:ea typeface="字由点字典黑 45J" panose="00020600040101010101" charset="-122"/>
            </a:endParaRPr>
          </a:p>
        </p:txBody>
      </p:sp>
      <p:sp>
        <p:nvSpPr>
          <p:cNvPr id="26" name="文本框 25"/>
          <p:cNvSpPr txBox="1"/>
          <p:nvPr/>
        </p:nvSpPr>
        <p:spPr>
          <a:xfrm>
            <a:off x="9962515" y="4229100"/>
            <a:ext cx="6439535" cy="3538220"/>
          </a:xfrm>
          <a:prstGeom prst="rect">
            <a:avLst/>
          </a:prstGeom>
          <a:noFill/>
        </p:spPr>
        <p:txBody>
          <a:bodyPr wrap="square" rtlCol="0">
            <a:spAutoFit/>
          </a:bodyPr>
          <a:p>
            <a:r>
              <a:rPr lang="zh-CN" altLang="en-US" sz="2800">
                <a:solidFill>
                  <a:srgbClr val="FFFFFF"/>
                </a:solidFill>
                <a:ea typeface="字由点字典黑 45J" panose="00020600040101010101" charset="-122"/>
              </a:rPr>
              <a:t>集成了FRID（射频识别）技术，用于无接触式的宠物识别和管理，提升用户体验。通过FRID技术，用户可以快速地识别宠物信息，并自动记录宠物的活动历史，从而为用户提供更加智能和便捷的服务。FRID技术的应用减少了用户操作步骤，提高了系统的自动化程度，同时也增加了用户对产品的满意度。</a:t>
            </a:r>
            <a:endParaRPr lang="zh-CN" altLang="en-US" sz="2800">
              <a:solidFill>
                <a:srgbClr val="FFFFFF"/>
              </a:solidFill>
              <a:ea typeface="字由点字典黑 45J" panose="0002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Freeform 3"/>
          <p:cNvSpPr/>
          <p:nvPr/>
        </p:nvSpPr>
        <p:spPr>
          <a:xfrm>
            <a:off x="988060" y="2498725"/>
            <a:ext cx="8093075" cy="909320"/>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0">
            <a:off x="988060" y="3787775"/>
            <a:ext cx="7926070" cy="5422900"/>
            <a:chOff x="0" y="0"/>
            <a:chExt cx="10568115" cy="6340301"/>
          </a:xfrm>
        </p:grpSpPr>
        <p:sp>
          <p:nvSpPr>
            <p:cNvPr id="5" name="Freeform 5"/>
            <p:cNvSpPr/>
            <p:nvPr/>
          </p:nvSpPr>
          <p:spPr>
            <a:xfrm>
              <a:off x="12700" y="12700"/>
              <a:ext cx="10535920" cy="6306947"/>
            </a:xfrm>
            <a:custGeom>
              <a:avLst/>
              <a:gdLst/>
              <a:ahLst/>
              <a:cxnLst/>
              <a:rect l="l" t="t" r="r" b="b"/>
              <a:pathLst>
                <a:path w="10535920" h="6306947">
                  <a:moveTo>
                    <a:pt x="298704" y="0"/>
                  </a:moveTo>
                  <a:lnTo>
                    <a:pt x="4605528" y="0"/>
                  </a:lnTo>
                  <a:lnTo>
                    <a:pt x="4669282" y="72771"/>
                  </a:lnTo>
                  <a:lnTo>
                    <a:pt x="5866638" y="72771"/>
                  </a:lnTo>
                  <a:lnTo>
                    <a:pt x="5930392" y="0"/>
                  </a:lnTo>
                  <a:lnTo>
                    <a:pt x="10237216" y="0"/>
                  </a:lnTo>
                  <a:lnTo>
                    <a:pt x="10535920" y="309372"/>
                  </a:lnTo>
                  <a:lnTo>
                    <a:pt x="10535920" y="3684778"/>
                  </a:lnTo>
                  <a:lnTo>
                    <a:pt x="10395203" y="3718814"/>
                  </a:lnTo>
                  <a:lnTo>
                    <a:pt x="10395203" y="4709033"/>
                  </a:lnTo>
                  <a:lnTo>
                    <a:pt x="10535920" y="4743069"/>
                  </a:lnTo>
                  <a:lnTo>
                    <a:pt x="10535920" y="6306947"/>
                  </a:lnTo>
                  <a:lnTo>
                    <a:pt x="6249670" y="6306947"/>
                  </a:lnTo>
                  <a:lnTo>
                    <a:pt x="5947537" y="5994019"/>
                  </a:lnTo>
                  <a:lnTo>
                    <a:pt x="4588256" y="5994019"/>
                  </a:lnTo>
                  <a:lnTo>
                    <a:pt x="4286250" y="6306947"/>
                  </a:lnTo>
                  <a:lnTo>
                    <a:pt x="0" y="6306947"/>
                  </a:lnTo>
                  <a:lnTo>
                    <a:pt x="0" y="2762631"/>
                  </a:lnTo>
                  <a:lnTo>
                    <a:pt x="140716" y="2728595"/>
                  </a:lnTo>
                  <a:lnTo>
                    <a:pt x="140716" y="1738503"/>
                  </a:lnTo>
                  <a:lnTo>
                    <a:pt x="0" y="1704467"/>
                  </a:lnTo>
                  <a:lnTo>
                    <a:pt x="0" y="309372"/>
                  </a:lnTo>
                  <a:close/>
                </a:path>
              </a:pathLst>
            </a:custGeom>
            <a:solidFill>
              <a:srgbClr val="10B5FB">
                <a:alpha val="63922"/>
              </a:srgbClr>
            </a:solidFill>
          </p:spPr>
        </p:sp>
        <p:sp>
          <p:nvSpPr>
            <p:cNvPr id="6" name="Freeform 6"/>
            <p:cNvSpPr/>
            <p:nvPr/>
          </p:nvSpPr>
          <p:spPr>
            <a:xfrm>
              <a:off x="0" y="0"/>
              <a:ext cx="10561320" cy="6332347"/>
            </a:xfrm>
            <a:custGeom>
              <a:avLst/>
              <a:gdLst/>
              <a:ahLst/>
              <a:cxnLst/>
              <a:rect l="l" t="t" r="r" b="b"/>
              <a:pathLst>
                <a:path w="10561320" h="6332347">
                  <a:moveTo>
                    <a:pt x="311404" y="0"/>
                  </a:moveTo>
                  <a:lnTo>
                    <a:pt x="4618228" y="0"/>
                  </a:lnTo>
                  <a:cubicBezTo>
                    <a:pt x="4621911" y="0"/>
                    <a:pt x="4625340" y="1524"/>
                    <a:pt x="4627753" y="4318"/>
                  </a:cubicBezTo>
                  <a:lnTo>
                    <a:pt x="4691507" y="77089"/>
                  </a:lnTo>
                  <a:lnTo>
                    <a:pt x="4681982" y="85471"/>
                  </a:lnTo>
                  <a:lnTo>
                    <a:pt x="4681982" y="72771"/>
                  </a:lnTo>
                  <a:lnTo>
                    <a:pt x="5879338" y="72771"/>
                  </a:lnTo>
                  <a:lnTo>
                    <a:pt x="5879338" y="85471"/>
                  </a:lnTo>
                  <a:lnTo>
                    <a:pt x="5869813" y="77089"/>
                  </a:lnTo>
                  <a:lnTo>
                    <a:pt x="5933567" y="4318"/>
                  </a:lnTo>
                  <a:cubicBezTo>
                    <a:pt x="5935980" y="1524"/>
                    <a:pt x="5939409" y="0"/>
                    <a:pt x="5943092" y="0"/>
                  </a:cubicBezTo>
                  <a:lnTo>
                    <a:pt x="10249916" y="0"/>
                  </a:lnTo>
                  <a:cubicBezTo>
                    <a:pt x="10253345" y="0"/>
                    <a:pt x="10256648" y="1397"/>
                    <a:pt x="10259060" y="3937"/>
                  </a:cubicBezTo>
                  <a:lnTo>
                    <a:pt x="10557764" y="313309"/>
                  </a:lnTo>
                  <a:cubicBezTo>
                    <a:pt x="10560050" y="315722"/>
                    <a:pt x="10561320" y="318897"/>
                    <a:pt x="10561320" y="322072"/>
                  </a:cubicBezTo>
                  <a:lnTo>
                    <a:pt x="10561320" y="3697478"/>
                  </a:lnTo>
                  <a:cubicBezTo>
                    <a:pt x="10561320" y="3703320"/>
                    <a:pt x="10557256" y="3708400"/>
                    <a:pt x="10551541" y="3709797"/>
                  </a:cubicBezTo>
                  <a:lnTo>
                    <a:pt x="10410825" y="3743833"/>
                  </a:lnTo>
                  <a:lnTo>
                    <a:pt x="10407904" y="3731514"/>
                  </a:lnTo>
                  <a:lnTo>
                    <a:pt x="10420604" y="3731514"/>
                  </a:lnTo>
                  <a:lnTo>
                    <a:pt x="10420604" y="4721733"/>
                  </a:lnTo>
                  <a:lnTo>
                    <a:pt x="10407904" y="4721733"/>
                  </a:lnTo>
                  <a:lnTo>
                    <a:pt x="10410825" y="4709414"/>
                  </a:lnTo>
                  <a:lnTo>
                    <a:pt x="10551541" y="4743450"/>
                  </a:lnTo>
                  <a:cubicBezTo>
                    <a:pt x="10557256" y="4744847"/>
                    <a:pt x="10561320" y="4749927"/>
                    <a:pt x="10561320" y="4755769"/>
                  </a:cubicBezTo>
                  <a:lnTo>
                    <a:pt x="10561320" y="6319647"/>
                  </a:lnTo>
                  <a:cubicBezTo>
                    <a:pt x="10561320" y="6326632"/>
                    <a:pt x="10555605" y="6332347"/>
                    <a:pt x="10548620" y="6332347"/>
                  </a:cubicBezTo>
                  <a:lnTo>
                    <a:pt x="6262370" y="6332347"/>
                  </a:lnTo>
                  <a:cubicBezTo>
                    <a:pt x="6258941" y="6332347"/>
                    <a:pt x="6255639" y="6330950"/>
                    <a:pt x="6253226" y="6328410"/>
                  </a:cubicBezTo>
                  <a:lnTo>
                    <a:pt x="5951220" y="6015482"/>
                  </a:lnTo>
                  <a:lnTo>
                    <a:pt x="5960364" y="6006719"/>
                  </a:lnTo>
                  <a:lnTo>
                    <a:pt x="5960364" y="6019419"/>
                  </a:lnTo>
                  <a:lnTo>
                    <a:pt x="4600956" y="6019419"/>
                  </a:lnTo>
                  <a:lnTo>
                    <a:pt x="4600956" y="6006719"/>
                  </a:lnTo>
                  <a:lnTo>
                    <a:pt x="4610100" y="6015482"/>
                  </a:lnTo>
                  <a:lnTo>
                    <a:pt x="4307967" y="6328410"/>
                  </a:lnTo>
                  <a:cubicBezTo>
                    <a:pt x="4305554" y="6330950"/>
                    <a:pt x="4302252" y="6332347"/>
                    <a:pt x="4298823" y="6332347"/>
                  </a:cubicBezTo>
                  <a:lnTo>
                    <a:pt x="12700" y="6332347"/>
                  </a:lnTo>
                  <a:cubicBezTo>
                    <a:pt x="5715" y="6332347"/>
                    <a:pt x="0" y="6326632"/>
                    <a:pt x="0" y="6319647"/>
                  </a:cubicBezTo>
                  <a:lnTo>
                    <a:pt x="0" y="2775331"/>
                  </a:lnTo>
                  <a:cubicBezTo>
                    <a:pt x="0" y="2769489"/>
                    <a:pt x="4064" y="2764409"/>
                    <a:pt x="9779" y="2763012"/>
                  </a:cubicBezTo>
                  <a:lnTo>
                    <a:pt x="150495" y="2728976"/>
                  </a:lnTo>
                  <a:lnTo>
                    <a:pt x="153416" y="2741295"/>
                  </a:lnTo>
                  <a:lnTo>
                    <a:pt x="140716" y="2741295"/>
                  </a:lnTo>
                  <a:lnTo>
                    <a:pt x="140716" y="1751203"/>
                  </a:lnTo>
                  <a:lnTo>
                    <a:pt x="153416" y="1751203"/>
                  </a:lnTo>
                  <a:lnTo>
                    <a:pt x="150495" y="1763522"/>
                  </a:lnTo>
                  <a:lnTo>
                    <a:pt x="9779" y="1729486"/>
                  </a:lnTo>
                  <a:cubicBezTo>
                    <a:pt x="4064" y="1728089"/>
                    <a:pt x="0" y="1723009"/>
                    <a:pt x="0" y="1717167"/>
                  </a:cubicBezTo>
                  <a:lnTo>
                    <a:pt x="0" y="322072"/>
                  </a:lnTo>
                  <a:cubicBezTo>
                    <a:pt x="0" y="318770"/>
                    <a:pt x="1270" y="315595"/>
                    <a:pt x="3556" y="313309"/>
                  </a:cubicBezTo>
                  <a:lnTo>
                    <a:pt x="302260" y="3937"/>
                  </a:lnTo>
                  <a:cubicBezTo>
                    <a:pt x="304673" y="1397"/>
                    <a:pt x="307975" y="0"/>
                    <a:pt x="311404" y="0"/>
                  </a:cubicBezTo>
                  <a:moveTo>
                    <a:pt x="311404" y="25400"/>
                  </a:moveTo>
                  <a:lnTo>
                    <a:pt x="311404" y="12700"/>
                  </a:lnTo>
                  <a:lnTo>
                    <a:pt x="320548" y="21463"/>
                  </a:lnTo>
                  <a:lnTo>
                    <a:pt x="21844" y="330962"/>
                  </a:lnTo>
                  <a:lnTo>
                    <a:pt x="12700" y="322072"/>
                  </a:lnTo>
                  <a:lnTo>
                    <a:pt x="25400" y="322072"/>
                  </a:lnTo>
                  <a:lnTo>
                    <a:pt x="25400" y="1717167"/>
                  </a:lnTo>
                  <a:lnTo>
                    <a:pt x="12700" y="1717167"/>
                  </a:lnTo>
                  <a:lnTo>
                    <a:pt x="15621" y="1704848"/>
                  </a:lnTo>
                  <a:lnTo>
                    <a:pt x="156337" y="1738884"/>
                  </a:lnTo>
                  <a:cubicBezTo>
                    <a:pt x="162052" y="1740281"/>
                    <a:pt x="166116" y="1745361"/>
                    <a:pt x="166116" y="1751203"/>
                  </a:cubicBezTo>
                  <a:lnTo>
                    <a:pt x="166116" y="2741422"/>
                  </a:lnTo>
                  <a:cubicBezTo>
                    <a:pt x="166116" y="2747264"/>
                    <a:pt x="162052" y="2752344"/>
                    <a:pt x="156337" y="2753741"/>
                  </a:cubicBezTo>
                  <a:lnTo>
                    <a:pt x="15621" y="2787650"/>
                  </a:lnTo>
                  <a:lnTo>
                    <a:pt x="12700" y="2775331"/>
                  </a:lnTo>
                  <a:lnTo>
                    <a:pt x="25400" y="2775331"/>
                  </a:lnTo>
                  <a:lnTo>
                    <a:pt x="25400" y="6319647"/>
                  </a:lnTo>
                  <a:lnTo>
                    <a:pt x="12700" y="6319647"/>
                  </a:lnTo>
                  <a:lnTo>
                    <a:pt x="12700" y="6306947"/>
                  </a:lnTo>
                  <a:lnTo>
                    <a:pt x="4298950" y="6306947"/>
                  </a:lnTo>
                  <a:lnTo>
                    <a:pt x="4298950" y="6319647"/>
                  </a:lnTo>
                  <a:lnTo>
                    <a:pt x="4289806" y="6310884"/>
                  </a:lnTo>
                  <a:lnTo>
                    <a:pt x="4591939" y="5997956"/>
                  </a:lnTo>
                  <a:cubicBezTo>
                    <a:pt x="4594352" y="5995416"/>
                    <a:pt x="4597654" y="5994019"/>
                    <a:pt x="4601083" y="5994019"/>
                  </a:cubicBezTo>
                  <a:lnTo>
                    <a:pt x="5960364" y="5994019"/>
                  </a:lnTo>
                  <a:cubicBezTo>
                    <a:pt x="5963793" y="5994019"/>
                    <a:pt x="5967095" y="5995416"/>
                    <a:pt x="5969508" y="5997956"/>
                  </a:cubicBezTo>
                  <a:lnTo>
                    <a:pt x="6271641" y="6310884"/>
                  </a:lnTo>
                  <a:lnTo>
                    <a:pt x="6262497" y="6319647"/>
                  </a:lnTo>
                  <a:lnTo>
                    <a:pt x="6262497" y="6306947"/>
                  </a:lnTo>
                  <a:lnTo>
                    <a:pt x="10548620" y="6306947"/>
                  </a:lnTo>
                  <a:lnTo>
                    <a:pt x="10548620" y="6319647"/>
                  </a:lnTo>
                  <a:lnTo>
                    <a:pt x="10535920" y="6319647"/>
                  </a:lnTo>
                  <a:lnTo>
                    <a:pt x="10535920" y="4755642"/>
                  </a:lnTo>
                  <a:lnTo>
                    <a:pt x="10548620" y="4755642"/>
                  </a:lnTo>
                  <a:lnTo>
                    <a:pt x="10545699" y="4767961"/>
                  </a:lnTo>
                  <a:lnTo>
                    <a:pt x="10404983" y="4733925"/>
                  </a:lnTo>
                  <a:cubicBezTo>
                    <a:pt x="10399268" y="4732528"/>
                    <a:pt x="10395203" y="4727448"/>
                    <a:pt x="10395203" y="4721606"/>
                  </a:cubicBezTo>
                  <a:lnTo>
                    <a:pt x="10395203" y="3731514"/>
                  </a:lnTo>
                  <a:cubicBezTo>
                    <a:pt x="10395203" y="3725672"/>
                    <a:pt x="10399268" y="3720592"/>
                    <a:pt x="10404983" y="3719195"/>
                  </a:cubicBezTo>
                  <a:lnTo>
                    <a:pt x="10545699" y="3685159"/>
                  </a:lnTo>
                  <a:lnTo>
                    <a:pt x="10548620" y="3697478"/>
                  </a:lnTo>
                  <a:lnTo>
                    <a:pt x="10535920" y="3697478"/>
                  </a:lnTo>
                  <a:lnTo>
                    <a:pt x="10535920" y="322072"/>
                  </a:lnTo>
                  <a:lnTo>
                    <a:pt x="10548620" y="322072"/>
                  </a:lnTo>
                  <a:lnTo>
                    <a:pt x="10539476" y="330835"/>
                  </a:lnTo>
                  <a:lnTo>
                    <a:pt x="10240772" y="21463"/>
                  </a:lnTo>
                  <a:lnTo>
                    <a:pt x="10249915" y="12700"/>
                  </a:lnTo>
                  <a:lnTo>
                    <a:pt x="10249915" y="25400"/>
                  </a:lnTo>
                  <a:lnTo>
                    <a:pt x="5943092" y="25400"/>
                  </a:lnTo>
                  <a:lnTo>
                    <a:pt x="5943092" y="12700"/>
                  </a:lnTo>
                  <a:lnTo>
                    <a:pt x="5952617" y="21082"/>
                  </a:lnTo>
                  <a:lnTo>
                    <a:pt x="5888863" y="93853"/>
                  </a:lnTo>
                  <a:cubicBezTo>
                    <a:pt x="5886450" y="96647"/>
                    <a:pt x="5883021" y="98171"/>
                    <a:pt x="5879338" y="98171"/>
                  </a:cubicBezTo>
                  <a:lnTo>
                    <a:pt x="4681982" y="98171"/>
                  </a:lnTo>
                  <a:cubicBezTo>
                    <a:pt x="4678299" y="98171"/>
                    <a:pt x="4674870" y="96647"/>
                    <a:pt x="4672457" y="93853"/>
                  </a:cubicBezTo>
                  <a:lnTo>
                    <a:pt x="4608703" y="21082"/>
                  </a:lnTo>
                  <a:lnTo>
                    <a:pt x="4618228" y="12700"/>
                  </a:lnTo>
                  <a:lnTo>
                    <a:pt x="4618228" y="25400"/>
                  </a:lnTo>
                  <a:lnTo>
                    <a:pt x="311404" y="25400"/>
                  </a:lnTo>
                  <a:close/>
                </a:path>
              </a:pathLst>
            </a:custGeom>
            <a:solidFill>
              <a:srgbClr val="10B5FB"/>
            </a:solidFill>
          </p:spPr>
        </p:sp>
      </p:grpSp>
      <p:grpSp>
        <p:nvGrpSpPr>
          <p:cNvPr id="7" name="Group 7"/>
          <p:cNvGrpSpPr/>
          <p:nvPr/>
        </p:nvGrpSpPr>
        <p:grpSpPr>
          <a:xfrm rot="5400000">
            <a:off x="985195" y="4458220"/>
            <a:ext cx="164716" cy="159001"/>
            <a:chOff x="0" y="0"/>
            <a:chExt cx="219621" cy="212001"/>
          </a:xfrm>
        </p:grpSpPr>
        <p:sp>
          <p:nvSpPr>
            <p:cNvPr id="8" name="Freeform 8"/>
            <p:cNvSpPr/>
            <p:nvPr/>
          </p:nvSpPr>
          <p:spPr>
            <a:xfrm>
              <a:off x="0" y="-1016"/>
              <a:ext cx="212725" cy="206248"/>
            </a:xfrm>
            <a:custGeom>
              <a:avLst/>
              <a:gdLst/>
              <a:ahLst/>
              <a:cxnLst/>
              <a:rect l="l" t="t" r="r" b="b"/>
              <a:pathLst>
                <a:path w="212725" h="206248">
                  <a:moveTo>
                    <a:pt x="0" y="193548"/>
                  </a:moveTo>
                  <a:lnTo>
                    <a:pt x="0" y="13716"/>
                  </a:lnTo>
                  <a:cubicBezTo>
                    <a:pt x="0" y="8636"/>
                    <a:pt x="3048" y="4064"/>
                    <a:pt x="7747" y="2032"/>
                  </a:cubicBezTo>
                  <a:cubicBezTo>
                    <a:pt x="12446" y="0"/>
                    <a:pt x="17907" y="1016"/>
                    <a:pt x="21590" y="4572"/>
                  </a:cubicBezTo>
                  <a:lnTo>
                    <a:pt x="207772" y="184404"/>
                  </a:lnTo>
                  <a:cubicBezTo>
                    <a:pt x="211455" y="187960"/>
                    <a:pt x="212725" y="193548"/>
                    <a:pt x="210693" y="198247"/>
                  </a:cubicBezTo>
                  <a:cubicBezTo>
                    <a:pt x="208661" y="202946"/>
                    <a:pt x="204089" y="206248"/>
                    <a:pt x="198882" y="206248"/>
                  </a:cubicBezTo>
                  <a:lnTo>
                    <a:pt x="12700" y="206248"/>
                  </a:lnTo>
                  <a:cubicBezTo>
                    <a:pt x="5715" y="206248"/>
                    <a:pt x="0" y="200533"/>
                    <a:pt x="0" y="193548"/>
                  </a:cubicBezTo>
                  <a:moveTo>
                    <a:pt x="25400" y="193548"/>
                  </a:moveTo>
                  <a:lnTo>
                    <a:pt x="12700" y="193548"/>
                  </a:lnTo>
                  <a:lnTo>
                    <a:pt x="12700" y="180848"/>
                  </a:lnTo>
                  <a:lnTo>
                    <a:pt x="199009" y="180848"/>
                  </a:lnTo>
                  <a:lnTo>
                    <a:pt x="199009" y="193548"/>
                  </a:lnTo>
                  <a:lnTo>
                    <a:pt x="190246" y="202692"/>
                  </a:lnTo>
                  <a:lnTo>
                    <a:pt x="3937" y="22860"/>
                  </a:lnTo>
                  <a:lnTo>
                    <a:pt x="12700" y="13716"/>
                  </a:lnTo>
                  <a:lnTo>
                    <a:pt x="25400" y="13716"/>
                  </a:lnTo>
                  <a:lnTo>
                    <a:pt x="25400" y="193548"/>
                  </a:lnTo>
                  <a:close/>
                </a:path>
              </a:pathLst>
            </a:custGeom>
            <a:solidFill>
              <a:srgbClr val="10B5FB"/>
            </a:solidFill>
          </p:spPr>
        </p:sp>
      </p:grpSp>
      <p:grpSp>
        <p:nvGrpSpPr>
          <p:cNvPr id="9" name="Group 9"/>
          <p:cNvGrpSpPr/>
          <p:nvPr/>
        </p:nvGrpSpPr>
        <p:grpSpPr>
          <a:xfrm rot="-5400000">
            <a:off x="8752280" y="4458220"/>
            <a:ext cx="164716" cy="159001"/>
            <a:chOff x="0" y="0"/>
            <a:chExt cx="219621" cy="212001"/>
          </a:xfrm>
        </p:grpSpPr>
        <p:sp>
          <p:nvSpPr>
            <p:cNvPr id="10" name="Freeform 10"/>
            <p:cNvSpPr/>
            <p:nvPr/>
          </p:nvSpPr>
          <p:spPr>
            <a:xfrm>
              <a:off x="-1143" y="-1016"/>
              <a:ext cx="212852" cy="206248"/>
            </a:xfrm>
            <a:custGeom>
              <a:avLst/>
              <a:gdLst/>
              <a:ahLst/>
              <a:cxnLst/>
              <a:rect l="l" t="t" r="r" b="b"/>
              <a:pathLst>
                <a:path w="212852" h="206248">
                  <a:moveTo>
                    <a:pt x="187452" y="193548"/>
                  </a:moveTo>
                  <a:lnTo>
                    <a:pt x="187452" y="13716"/>
                  </a:lnTo>
                  <a:lnTo>
                    <a:pt x="200152" y="13716"/>
                  </a:lnTo>
                  <a:lnTo>
                    <a:pt x="208915" y="22860"/>
                  </a:lnTo>
                  <a:lnTo>
                    <a:pt x="22606" y="202692"/>
                  </a:lnTo>
                  <a:lnTo>
                    <a:pt x="13843" y="193548"/>
                  </a:lnTo>
                  <a:lnTo>
                    <a:pt x="13843" y="180848"/>
                  </a:lnTo>
                  <a:lnTo>
                    <a:pt x="200152" y="180848"/>
                  </a:lnTo>
                  <a:lnTo>
                    <a:pt x="200152" y="193548"/>
                  </a:lnTo>
                  <a:lnTo>
                    <a:pt x="187452" y="193548"/>
                  </a:lnTo>
                  <a:moveTo>
                    <a:pt x="212852" y="193548"/>
                  </a:moveTo>
                  <a:cubicBezTo>
                    <a:pt x="212852" y="200533"/>
                    <a:pt x="207137" y="206248"/>
                    <a:pt x="200152" y="206248"/>
                  </a:cubicBezTo>
                  <a:lnTo>
                    <a:pt x="13843" y="206248"/>
                  </a:lnTo>
                  <a:cubicBezTo>
                    <a:pt x="8636" y="206248"/>
                    <a:pt x="4064" y="203073"/>
                    <a:pt x="2032" y="198247"/>
                  </a:cubicBezTo>
                  <a:cubicBezTo>
                    <a:pt x="0" y="193421"/>
                    <a:pt x="1270" y="187960"/>
                    <a:pt x="4953" y="184404"/>
                  </a:cubicBezTo>
                  <a:lnTo>
                    <a:pt x="191262" y="4572"/>
                  </a:lnTo>
                  <a:cubicBezTo>
                    <a:pt x="194945" y="1016"/>
                    <a:pt x="200406" y="0"/>
                    <a:pt x="205105" y="2032"/>
                  </a:cubicBezTo>
                  <a:cubicBezTo>
                    <a:pt x="209804" y="4064"/>
                    <a:pt x="212852" y="8636"/>
                    <a:pt x="212852" y="13716"/>
                  </a:cubicBezTo>
                  <a:lnTo>
                    <a:pt x="212852" y="193548"/>
                  </a:lnTo>
                  <a:close/>
                </a:path>
              </a:pathLst>
            </a:custGeom>
            <a:solidFill>
              <a:srgbClr val="10B5FB"/>
            </a:solidFill>
          </p:spPr>
        </p:sp>
      </p:grpSp>
      <p:grpSp>
        <p:nvGrpSpPr>
          <p:cNvPr id="11" name="Group 11"/>
          <p:cNvGrpSpPr/>
          <p:nvPr/>
        </p:nvGrpSpPr>
        <p:grpSpPr>
          <a:xfrm rot="5400000">
            <a:off x="665718" y="6099335"/>
            <a:ext cx="732096" cy="87430"/>
            <a:chOff x="0" y="0"/>
            <a:chExt cx="976128" cy="116574"/>
          </a:xfrm>
        </p:grpSpPr>
        <p:sp>
          <p:nvSpPr>
            <p:cNvPr id="12" name="Freeform 12"/>
            <p:cNvSpPr/>
            <p:nvPr/>
          </p:nvSpPr>
          <p:spPr>
            <a:xfrm>
              <a:off x="12700" y="12700"/>
              <a:ext cx="942848" cy="84328"/>
            </a:xfrm>
            <a:custGeom>
              <a:avLst/>
              <a:gdLst/>
              <a:ahLst/>
              <a:cxnLst/>
              <a:rect l="l" t="t" r="r" b="b"/>
              <a:pathLst>
                <a:path w="942848" h="84328">
                  <a:moveTo>
                    <a:pt x="0" y="84328"/>
                  </a:moveTo>
                  <a:lnTo>
                    <a:pt x="26289" y="0"/>
                  </a:lnTo>
                  <a:lnTo>
                    <a:pt x="916559" y="0"/>
                  </a:lnTo>
                  <a:lnTo>
                    <a:pt x="942848" y="84328"/>
                  </a:lnTo>
                  <a:close/>
                </a:path>
              </a:pathLst>
            </a:custGeom>
            <a:solidFill>
              <a:srgbClr val="10B5FB"/>
            </a:solidFill>
          </p:spPr>
        </p:sp>
        <p:sp>
          <p:nvSpPr>
            <p:cNvPr id="13" name="Freeform 13"/>
            <p:cNvSpPr/>
            <p:nvPr/>
          </p:nvSpPr>
          <p:spPr>
            <a:xfrm>
              <a:off x="-635" y="0"/>
              <a:ext cx="969264" cy="109728"/>
            </a:xfrm>
            <a:custGeom>
              <a:avLst/>
              <a:gdLst/>
              <a:ahLst/>
              <a:cxnLst/>
              <a:rect l="l" t="t" r="r" b="b"/>
              <a:pathLst>
                <a:path w="969264" h="109728">
                  <a:moveTo>
                    <a:pt x="1270" y="93345"/>
                  </a:moveTo>
                  <a:lnTo>
                    <a:pt x="27432" y="8890"/>
                  </a:lnTo>
                  <a:cubicBezTo>
                    <a:pt x="29083" y="3556"/>
                    <a:pt x="34036" y="0"/>
                    <a:pt x="39497" y="0"/>
                  </a:cubicBezTo>
                  <a:lnTo>
                    <a:pt x="929767" y="0"/>
                  </a:lnTo>
                  <a:cubicBezTo>
                    <a:pt x="935355" y="0"/>
                    <a:pt x="940181" y="3556"/>
                    <a:pt x="941832" y="8890"/>
                  </a:cubicBezTo>
                  <a:lnTo>
                    <a:pt x="968121" y="93218"/>
                  </a:lnTo>
                  <a:cubicBezTo>
                    <a:pt x="969264" y="97028"/>
                    <a:pt x="968629" y="101219"/>
                    <a:pt x="966216" y="104521"/>
                  </a:cubicBezTo>
                  <a:cubicBezTo>
                    <a:pt x="963803" y="107823"/>
                    <a:pt x="959993" y="109728"/>
                    <a:pt x="955929" y="109728"/>
                  </a:cubicBezTo>
                  <a:lnTo>
                    <a:pt x="13335" y="109728"/>
                  </a:lnTo>
                  <a:cubicBezTo>
                    <a:pt x="9271" y="109728"/>
                    <a:pt x="5461" y="107823"/>
                    <a:pt x="3048" y="104521"/>
                  </a:cubicBezTo>
                  <a:cubicBezTo>
                    <a:pt x="635" y="101219"/>
                    <a:pt x="0" y="97028"/>
                    <a:pt x="1143" y="93218"/>
                  </a:cubicBezTo>
                  <a:moveTo>
                    <a:pt x="25400" y="100711"/>
                  </a:moveTo>
                  <a:lnTo>
                    <a:pt x="13335" y="97028"/>
                  </a:lnTo>
                  <a:lnTo>
                    <a:pt x="13335" y="84328"/>
                  </a:lnTo>
                  <a:lnTo>
                    <a:pt x="956056" y="84328"/>
                  </a:lnTo>
                  <a:lnTo>
                    <a:pt x="956056" y="97028"/>
                  </a:lnTo>
                  <a:lnTo>
                    <a:pt x="943991" y="100838"/>
                  </a:lnTo>
                  <a:lnTo>
                    <a:pt x="917702" y="16510"/>
                  </a:lnTo>
                  <a:lnTo>
                    <a:pt x="929767" y="12700"/>
                  </a:lnTo>
                  <a:lnTo>
                    <a:pt x="929767" y="25400"/>
                  </a:lnTo>
                  <a:lnTo>
                    <a:pt x="39624" y="25400"/>
                  </a:lnTo>
                  <a:lnTo>
                    <a:pt x="39624" y="12700"/>
                  </a:lnTo>
                  <a:lnTo>
                    <a:pt x="51689" y="16510"/>
                  </a:lnTo>
                  <a:lnTo>
                    <a:pt x="25400" y="100838"/>
                  </a:lnTo>
                  <a:close/>
                </a:path>
              </a:pathLst>
            </a:custGeom>
            <a:solidFill>
              <a:srgbClr val="10B5FB"/>
            </a:solidFill>
          </p:spPr>
        </p:sp>
      </p:grpSp>
      <p:grpSp>
        <p:nvGrpSpPr>
          <p:cNvPr id="14" name="Group 14"/>
          <p:cNvGrpSpPr/>
          <p:nvPr/>
        </p:nvGrpSpPr>
        <p:grpSpPr>
          <a:xfrm rot="-5400000">
            <a:off x="8504374" y="7582920"/>
            <a:ext cx="732096" cy="87430"/>
            <a:chOff x="0" y="0"/>
            <a:chExt cx="976128" cy="116574"/>
          </a:xfrm>
        </p:grpSpPr>
        <p:sp>
          <p:nvSpPr>
            <p:cNvPr id="15" name="Freeform 15"/>
            <p:cNvSpPr/>
            <p:nvPr/>
          </p:nvSpPr>
          <p:spPr>
            <a:xfrm>
              <a:off x="12700" y="12700"/>
              <a:ext cx="942721" cy="84328"/>
            </a:xfrm>
            <a:custGeom>
              <a:avLst/>
              <a:gdLst/>
              <a:ahLst/>
              <a:cxnLst/>
              <a:rect l="l" t="t" r="r" b="b"/>
              <a:pathLst>
                <a:path w="942721" h="84328">
                  <a:moveTo>
                    <a:pt x="942721" y="84328"/>
                  </a:moveTo>
                  <a:lnTo>
                    <a:pt x="916559" y="0"/>
                  </a:lnTo>
                  <a:lnTo>
                    <a:pt x="26289" y="0"/>
                  </a:lnTo>
                  <a:lnTo>
                    <a:pt x="0" y="84328"/>
                  </a:lnTo>
                  <a:close/>
                </a:path>
              </a:pathLst>
            </a:custGeom>
            <a:solidFill>
              <a:srgbClr val="10B5FB"/>
            </a:solidFill>
          </p:spPr>
        </p:sp>
        <p:sp>
          <p:nvSpPr>
            <p:cNvPr id="16" name="Freeform 16"/>
            <p:cNvSpPr/>
            <p:nvPr/>
          </p:nvSpPr>
          <p:spPr>
            <a:xfrm>
              <a:off x="-635" y="0"/>
              <a:ext cx="969391" cy="109855"/>
            </a:xfrm>
            <a:custGeom>
              <a:avLst/>
              <a:gdLst/>
              <a:ahLst/>
              <a:cxnLst/>
              <a:rect l="l" t="t" r="r" b="b"/>
              <a:pathLst>
                <a:path w="969391" h="109855">
                  <a:moveTo>
                    <a:pt x="943991" y="100838"/>
                  </a:moveTo>
                  <a:lnTo>
                    <a:pt x="917702" y="16510"/>
                  </a:lnTo>
                  <a:lnTo>
                    <a:pt x="929767" y="12700"/>
                  </a:lnTo>
                  <a:lnTo>
                    <a:pt x="929767" y="25400"/>
                  </a:lnTo>
                  <a:lnTo>
                    <a:pt x="39624" y="25400"/>
                  </a:lnTo>
                  <a:lnTo>
                    <a:pt x="39624" y="12700"/>
                  </a:lnTo>
                  <a:lnTo>
                    <a:pt x="51689" y="16510"/>
                  </a:lnTo>
                  <a:lnTo>
                    <a:pt x="25400" y="100838"/>
                  </a:lnTo>
                  <a:lnTo>
                    <a:pt x="13335" y="97028"/>
                  </a:lnTo>
                  <a:lnTo>
                    <a:pt x="13335" y="84328"/>
                  </a:lnTo>
                  <a:lnTo>
                    <a:pt x="956056" y="84328"/>
                  </a:lnTo>
                  <a:lnTo>
                    <a:pt x="956056" y="97028"/>
                  </a:lnTo>
                  <a:lnTo>
                    <a:pt x="943991" y="100838"/>
                  </a:lnTo>
                  <a:moveTo>
                    <a:pt x="968248" y="93345"/>
                  </a:moveTo>
                  <a:cubicBezTo>
                    <a:pt x="969391" y="97155"/>
                    <a:pt x="968756" y="101346"/>
                    <a:pt x="966343" y="104648"/>
                  </a:cubicBezTo>
                  <a:cubicBezTo>
                    <a:pt x="963930" y="107950"/>
                    <a:pt x="960120" y="109855"/>
                    <a:pt x="956056" y="109855"/>
                  </a:cubicBezTo>
                  <a:lnTo>
                    <a:pt x="13335" y="109855"/>
                  </a:lnTo>
                  <a:cubicBezTo>
                    <a:pt x="9271" y="109855"/>
                    <a:pt x="5461" y="107950"/>
                    <a:pt x="3048" y="104648"/>
                  </a:cubicBezTo>
                  <a:cubicBezTo>
                    <a:pt x="635" y="101346"/>
                    <a:pt x="0" y="97155"/>
                    <a:pt x="1143" y="93345"/>
                  </a:cubicBezTo>
                  <a:lnTo>
                    <a:pt x="27432" y="8890"/>
                  </a:lnTo>
                  <a:cubicBezTo>
                    <a:pt x="29083" y="3556"/>
                    <a:pt x="34036" y="0"/>
                    <a:pt x="39497" y="0"/>
                  </a:cubicBezTo>
                  <a:lnTo>
                    <a:pt x="929767" y="0"/>
                  </a:lnTo>
                  <a:cubicBezTo>
                    <a:pt x="935355" y="0"/>
                    <a:pt x="940181" y="3556"/>
                    <a:pt x="941832" y="8890"/>
                  </a:cubicBezTo>
                  <a:lnTo>
                    <a:pt x="968121" y="93218"/>
                  </a:lnTo>
                  <a:close/>
                </a:path>
              </a:pathLst>
            </a:custGeom>
            <a:solidFill>
              <a:srgbClr val="10B5FB"/>
            </a:solidFill>
          </p:spPr>
        </p:sp>
      </p:grpSp>
      <p:grpSp>
        <p:nvGrpSpPr>
          <p:cNvPr id="17" name="Group 17"/>
          <p:cNvGrpSpPr/>
          <p:nvPr/>
        </p:nvGrpSpPr>
        <p:grpSpPr>
          <a:xfrm rot="0">
            <a:off x="4266530" y="8993176"/>
            <a:ext cx="1369133" cy="217412"/>
            <a:chOff x="0" y="0"/>
            <a:chExt cx="1825510" cy="289882"/>
          </a:xfrm>
        </p:grpSpPr>
        <p:sp>
          <p:nvSpPr>
            <p:cNvPr id="18" name="Freeform 18"/>
            <p:cNvSpPr/>
            <p:nvPr/>
          </p:nvSpPr>
          <p:spPr>
            <a:xfrm>
              <a:off x="12700" y="12700"/>
              <a:ext cx="1793367" cy="256540"/>
            </a:xfrm>
            <a:custGeom>
              <a:avLst/>
              <a:gdLst/>
              <a:ahLst/>
              <a:cxnLst/>
              <a:rect l="l" t="t" r="r" b="b"/>
              <a:pathLst>
                <a:path w="1793367" h="256540">
                  <a:moveTo>
                    <a:pt x="233934" y="0"/>
                  </a:moveTo>
                  <a:lnTo>
                    <a:pt x="1559433" y="0"/>
                  </a:lnTo>
                  <a:lnTo>
                    <a:pt x="1793367" y="256540"/>
                  </a:lnTo>
                  <a:lnTo>
                    <a:pt x="1735455" y="256540"/>
                  </a:lnTo>
                  <a:lnTo>
                    <a:pt x="1530985" y="32385"/>
                  </a:lnTo>
                  <a:lnTo>
                    <a:pt x="262255" y="32385"/>
                  </a:lnTo>
                  <a:lnTo>
                    <a:pt x="57912" y="256540"/>
                  </a:lnTo>
                  <a:lnTo>
                    <a:pt x="0" y="256540"/>
                  </a:lnTo>
                  <a:close/>
                </a:path>
              </a:pathLst>
            </a:custGeom>
            <a:solidFill>
              <a:srgbClr val="66F7F5"/>
            </a:solidFill>
          </p:spPr>
        </p:sp>
        <p:sp>
          <p:nvSpPr>
            <p:cNvPr id="19" name="Freeform 19"/>
            <p:cNvSpPr/>
            <p:nvPr/>
          </p:nvSpPr>
          <p:spPr>
            <a:xfrm>
              <a:off x="-889" y="0"/>
              <a:ext cx="1820672" cy="282067"/>
            </a:xfrm>
            <a:custGeom>
              <a:avLst/>
              <a:gdLst/>
              <a:ahLst/>
              <a:cxnLst/>
              <a:rect l="l" t="t" r="r" b="b"/>
              <a:pathLst>
                <a:path w="1820672" h="282067">
                  <a:moveTo>
                    <a:pt x="247523" y="0"/>
                  </a:moveTo>
                  <a:lnTo>
                    <a:pt x="1573022" y="0"/>
                  </a:lnTo>
                  <a:cubicBezTo>
                    <a:pt x="1576578" y="0"/>
                    <a:pt x="1580007" y="1524"/>
                    <a:pt x="1582420" y="4191"/>
                  </a:cubicBezTo>
                  <a:lnTo>
                    <a:pt x="1816354" y="260731"/>
                  </a:lnTo>
                  <a:cubicBezTo>
                    <a:pt x="1819783" y="264414"/>
                    <a:pt x="1820672" y="269875"/>
                    <a:pt x="1818640" y="274447"/>
                  </a:cubicBezTo>
                  <a:cubicBezTo>
                    <a:pt x="1816608" y="279019"/>
                    <a:pt x="1812036" y="282067"/>
                    <a:pt x="1807083" y="282067"/>
                  </a:cubicBezTo>
                  <a:lnTo>
                    <a:pt x="1749171" y="282067"/>
                  </a:lnTo>
                  <a:cubicBezTo>
                    <a:pt x="1745615" y="282067"/>
                    <a:pt x="1742186" y="280543"/>
                    <a:pt x="1739773" y="277876"/>
                  </a:cubicBezTo>
                  <a:lnTo>
                    <a:pt x="1535176" y="53594"/>
                  </a:lnTo>
                  <a:lnTo>
                    <a:pt x="1544574" y="45085"/>
                  </a:lnTo>
                  <a:lnTo>
                    <a:pt x="1544574" y="57785"/>
                  </a:lnTo>
                  <a:lnTo>
                    <a:pt x="275844" y="57785"/>
                  </a:lnTo>
                  <a:lnTo>
                    <a:pt x="275844" y="45085"/>
                  </a:lnTo>
                  <a:lnTo>
                    <a:pt x="285242" y="53594"/>
                  </a:lnTo>
                  <a:lnTo>
                    <a:pt x="80899" y="277749"/>
                  </a:lnTo>
                  <a:cubicBezTo>
                    <a:pt x="78486" y="280416"/>
                    <a:pt x="75057" y="281940"/>
                    <a:pt x="71501" y="281940"/>
                  </a:cubicBezTo>
                  <a:lnTo>
                    <a:pt x="13589" y="281940"/>
                  </a:lnTo>
                  <a:cubicBezTo>
                    <a:pt x="8509" y="281940"/>
                    <a:pt x="4064" y="279019"/>
                    <a:pt x="2032" y="274320"/>
                  </a:cubicBezTo>
                  <a:cubicBezTo>
                    <a:pt x="0" y="269621"/>
                    <a:pt x="889" y="264414"/>
                    <a:pt x="4318" y="260604"/>
                  </a:cubicBezTo>
                  <a:lnTo>
                    <a:pt x="238125" y="4191"/>
                  </a:lnTo>
                  <a:cubicBezTo>
                    <a:pt x="240538" y="1524"/>
                    <a:pt x="243967" y="0"/>
                    <a:pt x="247523" y="0"/>
                  </a:cubicBezTo>
                  <a:moveTo>
                    <a:pt x="247523" y="25400"/>
                  </a:moveTo>
                  <a:lnTo>
                    <a:pt x="247523" y="12700"/>
                  </a:lnTo>
                  <a:lnTo>
                    <a:pt x="256921" y="21209"/>
                  </a:lnTo>
                  <a:lnTo>
                    <a:pt x="22987" y="277749"/>
                  </a:lnTo>
                  <a:lnTo>
                    <a:pt x="13589" y="269240"/>
                  </a:lnTo>
                  <a:lnTo>
                    <a:pt x="13589" y="256540"/>
                  </a:lnTo>
                  <a:lnTo>
                    <a:pt x="71501" y="256540"/>
                  </a:lnTo>
                  <a:lnTo>
                    <a:pt x="71501" y="269240"/>
                  </a:lnTo>
                  <a:lnTo>
                    <a:pt x="62103" y="260731"/>
                  </a:lnTo>
                  <a:lnTo>
                    <a:pt x="266446" y="36449"/>
                  </a:lnTo>
                  <a:cubicBezTo>
                    <a:pt x="268859" y="33782"/>
                    <a:pt x="272288" y="32258"/>
                    <a:pt x="275844" y="32258"/>
                  </a:cubicBezTo>
                  <a:lnTo>
                    <a:pt x="1544574" y="32258"/>
                  </a:lnTo>
                  <a:cubicBezTo>
                    <a:pt x="1548130" y="32258"/>
                    <a:pt x="1551559" y="33782"/>
                    <a:pt x="1553972" y="36449"/>
                  </a:cubicBezTo>
                  <a:lnTo>
                    <a:pt x="1758442" y="260604"/>
                  </a:lnTo>
                  <a:lnTo>
                    <a:pt x="1749044" y="269113"/>
                  </a:lnTo>
                  <a:lnTo>
                    <a:pt x="1749044" y="256413"/>
                  </a:lnTo>
                  <a:lnTo>
                    <a:pt x="1806956" y="256413"/>
                  </a:lnTo>
                  <a:lnTo>
                    <a:pt x="1806956" y="269113"/>
                  </a:lnTo>
                  <a:lnTo>
                    <a:pt x="1797558" y="277622"/>
                  </a:lnTo>
                  <a:lnTo>
                    <a:pt x="1563624" y="21082"/>
                  </a:lnTo>
                  <a:lnTo>
                    <a:pt x="1573022" y="12573"/>
                  </a:lnTo>
                  <a:lnTo>
                    <a:pt x="1573022" y="25400"/>
                  </a:lnTo>
                  <a:lnTo>
                    <a:pt x="247523" y="25400"/>
                  </a:lnTo>
                  <a:close/>
                </a:path>
              </a:pathLst>
            </a:custGeom>
            <a:solidFill>
              <a:srgbClr val="10B5FB"/>
            </a:solidFill>
          </p:spPr>
        </p:sp>
      </p:grpSp>
      <p:grpSp>
        <p:nvGrpSpPr>
          <p:cNvPr id="20" name="Group 20"/>
          <p:cNvGrpSpPr/>
          <p:nvPr/>
        </p:nvGrpSpPr>
        <p:grpSpPr>
          <a:xfrm rot="0">
            <a:off x="4388962" y="9070378"/>
            <a:ext cx="1124266" cy="140208"/>
            <a:chOff x="0" y="0"/>
            <a:chExt cx="1499022" cy="186944"/>
          </a:xfrm>
        </p:grpSpPr>
        <p:sp>
          <p:nvSpPr>
            <p:cNvPr id="21" name="Freeform 21"/>
            <p:cNvSpPr/>
            <p:nvPr/>
          </p:nvSpPr>
          <p:spPr>
            <a:xfrm>
              <a:off x="-1016" y="0"/>
              <a:ext cx="1494282" cy="179070"/>
            </a:xfrm>
            <a:custGeom>
              <a:avLst/>
              <a:gdLst/>
              <a:ahLst/>
              <a:cxnLst/>
              <a:rect l="l" t="t" r="r" b="b"/>
              <a:pathLst>
                <a:path w="1494282" h="179070">
                  <a:moveTo>
                    <a:pt x="5080" y="156972"/>
                  </a:moveTo>
                  <a:lnTo>
                    <a:pt x="171323" y="3429"/>
                  </a:lnTo>
                  <a:cubicBezTo>
                    <a:pt x="173609" y="1270"/>
                    <a:pt x="176784" y="0"/>
                    <a:pt x="179959" y="0"/>
                  </a:cubicBezTo>
                  <a:lnTo>
                    <a:pt x="1314323" y="0"/>
                  </a:lnTo>
                  <a:cubicBezTo>
                    <a:pt x="1317498" y="0"/>
                    <a:pt x="1320546" y="1143"/>
                    <a:pt x="1322959" y="3429"/>
                  </a:cubicBezTo>
                  <a:lnTo>
                    <a:pt x="1489202" y="156972"/>
                  </a:lnTo>
                  <a:cubicBezTo>
                    <a:pt x="1493012" y="160528"/>
                    <a:pt x="1494282" y="166116"/>
                    <a:pt x="1492377" y="170942"/>
                  </a:cubicBezTo>
                  <a:cubicBezTo>
                    <a:pt x="1490472" y="175768"/>
                    <a:pt x="1485773" y="179070"/>
                    <a:pt x="1480566" y="179070"/>
                  </a:cubicBezTo>
                  <a:lnTo>
                    <a:pt x="13716" y="179070"/>
                  </a:lnTo>
                  <a:cubicBezTo>
                    <a:pt x="8509" y="179070"/>
                    <a:pt x="3810" y="175895"/>
                    <a:pt x="1905" y="170942"/>
                  </a:cubicBezTo>
                  <a:cubicBezTo>
                    <a:pt x="0" y="165989"/>
                    <a:pt x="1270" y="160528"/>
                    <a:pt x="5080" y="156972"/>
                  </a:cubicBezTo>
                  <a:moveTo>
                    <a:pt x="22352" y="175641"/>
                  </a:moveTo>
                  <a:lnTo>
                    <a:pt x="13716" y="166243"/>
                  </a:lnTo>
                  <a:lnTo>
                    <a:pt x="13716" y="153543"/>
                  </a:lnTo>
                  <a:lnTo>
                    <a:pt x="1480566" y="153543"/>
                  </a:lnTo>
                  <a:lnTo>
                    <a:pt x="1480566" y="166243"/>
                  </a:lnTo>
                  <a:lnTo>
                    <a:pt x="1471930" y="175514"/>
                  </a:lnTo>
                  <a:lnTo>
                    <a:pt x="1305687" y="21971"/>
                  </a:lnTo>
                  <a:lnTo>
                    <a:pt x="1314323" y="12700"/>
                  </a:lnTo>
                  <a:lnTo>
                    <a:pt x="1314323" y="25400"/>
                  </a:lnTo>
                  <a:lnTo>
                    <a:pt x="179959" y="25400"/>
                  </a:lnTo>
                  <a:lnTo>
                    <a:pt x="179959" y="12700"/>
                  </a:lnTo>
                  <a:lnTo>
                    <a:pt x="188595" y="21971"/>
                  </a:lnTo>
                  <a:lnTo>
                    <a:pt x="22352" y="175641"/>
                  </a:lnTo>
                  <a:close/>
                </a:path>
              </a:pathLst>
            </a:custGeom>
            <a:solidFill>
              <a:srgbClr val="10B5FB"/>
            </a:solidFill>
          </p:spPr>
        </p:sp>
      </p:grpSp>
      <p:grpSp>
        <p:nvGrpSpPr>
          <p:cNvPr id="22" name="Group 22"/>
          <p:cNvGrpSpPr/>
          <p:nvPr/>
        </p:nvGrpSpPr>
        <p:grpSpPr>
          <a:xfrm rot="-5400000">
            <a:off x="981411" y="8834383"/>
            <a:ext cx="382847" cy="369563"/>
            <a:chOff x="0" y="0"/>
            <a:chExt cx="510462" cy="492751"/>
          </a:xfrm>
        </p:grpSpPr>
        <p:sp>
          <p:nvSpPr>
            <p:cNvPr id="23" name="Freeform 23"/>
            <p:cNvSpPr/>
            <p:nvPr/>
          </p:nvSpPr>
          <p:spPr>
            <a:xfrm>
              <a:off x="12700" y="12700"/>
              <a:ext cx="477139" cy="460502"/>
            </a:xfrm>
            <a:custGeom>
              <a:avLst/>
              <a:gdLst/>
              <a:ahLst/>
              <a:cxnLst/>
              <a:rect l="l" t="t" r="r" b="b"/>
              <a:pathLst>
                <a:path w="477139" h="460502">
                  <a:moveTo>
                    <a:pt x="0" y="0"/>
                  </a:moveTo>
                  <a:lnTo>
                    <a:pt x="477139" y="0"/>
                  </a:lnTo>
                  <a:lnTo>
                    <a:pt x="416052" y="58928"/>
                  </a:lnTo>
                  <a:lnTo>
                    <a:pt x="55880" y="58928"/>
                  </a:lnTo>
                  <a:lnTo>
                    <a:pt x="55880" y="406654"/>
                  </a:lnTo>
                  <a:lnTo>
                    <a:pt x="0" y="460502"/>
                  </a:lnTo>
                  <a:close/>
                </a:path>
              </a:pathLst>
            </a:custGeom>
            <a:solidFill>
              <a:srgbClr val="10B5FB"/>
            </a:solidFill>
          </p:spPr>
        </p:sp>
        <p:sp>
          <p:nvSpPr>
            <p:cNvPr id="24" name="Freeform 24"/>
            <p:cNvSpPr/>
            <p:nvPr/>
          </p:nvSpPr>
          <p:spPr>
            <a:xfrm>
              <a:off x="0" y="0"/>
              <a:ext cx="503682" cy="487045"/>
            </a:xfrm>
            <a:custGeom>
              <a:avLst/>
              <a:gdLst/>
              <a:ahLst/>
              <a:cxnLst/>
              <a:rect l="l" t="t" r="r" b="b"/>
              <a:pathLst>
                <a:path w="503682" h="487045">
                  <a:moveTo>
                    <a:pt x="12700" y="0"/>
                  </a:moveTo>
                  <a:lnTo>
                    <a:pt x="489839" y="0"/>
                  </a:lnTo>
                  <a:cubicBezTo>
                    <a:pt x="495046" y="0"/>
                    <a:pt x="499618" y="3175"/>
                    <a:pt x="501650" y="8001"/>
                  </a:cubicBezTo>
                  <a:cubicBezTo>
                    <a:pt x="503682" y="12827"/>
                    <a:pt x="502412" y="18288"/>
                    <a:pt x="498729" y="21844"/>
                  </a:cubicBezTo>
                  <a:lnTo>
                    <a:pt x="437515" y="80772"/>
                  </a:lnTo>
                  <a:cubicBezTo>
                    <a:pt x="435102" y="83058"/>
                    <a:pt x="431927" y="84328"/>
                    <a:pt x="428752" y="84328"/>
                  </a:cubicBezTo>
                  <a:lnTo>
                    <a:pt x="68580" y="84328"/>
                  </a:lnTo>
                  <a:lnTo>
                    <a:pt x="68580" y="71628"/>
                  </a:lnTo>
                  <a:lnTo>
                    <a:pt x="81280" y="71628"/>
                  </a:lnTo>
                  <a:lnTo>
                    <a:pt x="81280" y="419354"/>
                  </a:lnTo>
                  <a:cubicBezTo>
                    <a:pt x="81280" y="422783"/>
                    <a:pt x="79883" y="426085"/>
                    <a:pt x="77343" y="428498"/>
                  </a:cubicBezTo>
                  <a:lnTo>
                    <a:pt x="21463" y="482473"/>
                  </a:lnTo>
                  <a:cubicBezTo>
                    <a:pt x="17780" y="486029"/>
                    <a:pt x="12319" y="487045"/>
                    <a:pt x="7620" y="485013"/>
                  </a:cubicBezTo>
                  <a:cubicBezTo>
                    <a:pt x="2921" y="482981"/>
                    <a:pt x="0" y="478409"/>
                    <a:pt x="0" y="473202"/>
                  </a:cubicBezTo>
                  <a:lnTo>
                    <a:pt x="0" y="12700"/>
                  </a:lnTo>
                  <a:cubicBezTo>
                    <a:pt x="0" y="5715"/>
                    <a:pt x="5715" y="0"/>
                    <a:pt x="12700" y="0"/>
                  </a:cubicBezTo>
                  <a:moveTo>
                    <a:pt x="12700" y="25400"/>
                  </a:moveTo>
                  <a:lnTo>
                    <a:pt x="12700" y="12700"/>
                  </a:lnTo>
                  <a:lnTo>
                    <a:pt x="25400" y="12700"/>
                  </a:lnTo>
                  <a:lnTo>
                    <a:pt x="25400" y="473202"/>
                  </a:lnTo>
                  <a:lnTo>
                    <a:pt x="12700" y="473202"/>
                  </a:lnTo>
                  <a:lnTo>
                    <a:pt x="3937" y="464058"/>
                  </a:lnTo>
                  <a:lnTo>
                    <a:pt x="59817" y="410083"/>
                  </a:lnTo>
                  <a:lnTo>
                    <a:pt x="68580" y="419227"/>
                  </a:lnTo>
                  <a:lnTo>
                    <a:pt x="55880" y="419227"/>
                  </a:lnTo>
                  <a:lnTo>
                    <a:pt x="55880" y="71628"/>
                  </a:lnTo>
                  <a:cubicBezTo>
                    <a:pt x="55880" y="64643"/>
                    <a:pt x="61595" y="58928"/>
                    <a:pt x="68580" y="58928"/>
                  </a:cubicBezTo>
                  <a:lnTo>
                    <a:pt x="428752" y="58928"/>
                  </a:lnTo>
                  <a:lnTo>
                    <a:pt x="428752" y="71628"/>
                  </a:lnTo>
                  <a:lnTo>
                    <a:pt x="419989" y="62484"/>
                  </a:lnTo>
                  <a:lnTo>
                    <a:pt x="480949" y="3556"/>
                  </a:lnTo>
                  <a:lnTo>
                    <a:pt x="489712" y="12700"/>
                  </a:lnTo>
                  <a:lnTo>
                    <a:pt x="489712" y="25400"/>
                  </a:lnTo>
                  <a:lnTo>
                    <a:pt x="12700" y="25400"/>
                  </a:lnTo>
                  <a:close/>
                </a:path>
              </a:pathLst>
            </a:custGeom>
            <a:solidFill>
              <a:srgbClr val="10B5FB"/>
            </a:solidFill>
          </p:spPr>
        </p:sp>
      </p:grpSp>
      <p:grpSp>
        <p:nvGrpSpPr>
          <p:cNvPr id="25" name="Group 25"/>
          <p:cNvGrpSpPr/>
          <p:nvPr/>
        </p:nvGrpSpPr>
        <p:grpSpPr>
          <a:xfrm rot="5400000">
            <a:off x="8537934" y="8834383"/>
            <a:ext cx="382847" cy="369563"/>
            <a:chOff x="0" y="0"/>
            <a:chExt cx="510462" cy="492751"/>
          </a:xfrm>
        </p:grpSpPr>
        <p:sp>
          <p:nvSpPr>
            <p:cNvPr id="26" name="Freeform 26"/>
            <p:cNvSpPr/>
            <p:nvPr/>
          </p:nvSpPr>
          <p:spPr>
            <a:xfrm>
              <a:off x="12700" y="12700"/>
              <a:ext cx="477139" cy="460629"/>
            </a:xfrm>
            <a:custGeom>
              <a:avLst/>
              <a:gdLst/>
              <a:ahLst/>
              <a:cxnLst/>
              <a:rect l="l" t="t" r="r" b="b"/>
              <a:pathLst>
                <a:path w="477139" h="460629">
                  <a:moveTo>
                    <a:pt x="477139" y="0"/>
                  </a:moveTo>
                  <a:lnTo>
                    <a:pt x="0" y="0"/>
                  </a:lnTo>
                  <a:lnTo>
                    <a:pt x="61087" y="58928"/>
                  </a:lnTo>
                  <a:lnTo>
                    <a:pt x="421259" y="58928"/>
                  </a:lnTo>
                  <a:lnTo>
                    <a:pt x="421259" y="406654"/>
                  </a:lnTo>
                  <a:lnTo>
                    <a:pt x="477139" y="460629"/>
                  </a:lnTo>
                  <a:close/>
                </a:path>
              </a:pathLst>
            </a:custGeom>
            <a:solidFill>
              <a:srgbClr val="66F7F5"/>
            </a:solidFill>
          </p:spPr>
        </p:sp>
        <p:sp>
          <p:nvSpPr>
            <p:cNvPr id="27" name="Freeform 27"/>
            <p:cNvSpPr/>
            <p:nvPr/>
          </p:nvSpPr>
          <p:spPr>
            <a:xfrm>
              <a:off x="-1016" y="0"/>
              <a:ext cx="503555" cy="486918"/>
            </a:xfrm>
            <a:custGeom>
              <a:avLst/>
              <a:gdLst/>
              <a:ahLst/>
              <a:cxnLst/>
              <a:rect l="l" t="t" r="r" b="b"/>
              <a:pathLst>
                <a:path w="503555" h="486918">
                  <a:moveTo>
                    <a:pt x="490855" y="25400"/>
                  </a:moveTo>
                  <a:lnTo>
                    <a:pt x="13716" y="25400"/>
                  </a:lnTo>
                  <a:lnTo>
                    <a:pt x="13716" y="12700"/>
                  </a:lnTo>
                  <a:lnTo>
                    <a:pt x="22479" y="3556"/>
                  </a:lnTo>
                  <a:lnTo>
                    <a:pt x="83566" y="62484"/>
                  </a:lnTo>
                  <a:lnTo>
                    <a:pt x="74803" y="71628"/>
                  </a:lnTo>
                  <a:lnTo>
                    <a:pt x="74803" y="58928"/>
                  </a:lnTo>
                  <a:lnTo>
                    <a:pt x="434975" y="58928"/>
                  </a:lnTo>
                  <a:cubicBezTo>
                    <a:pt x="441960" y="58928"/>
                    <a:pt x="447675" y="64643"/>
                    <a:pt x="447675" y="71628"/>
                  </a:cubicBezTo>
                  <a:lnTo>
                    <a:pt x="447675" y="419354"/>
                  </a:lnTo>
                  <a:lnTo>
                    <a:pt x="434975" y="419354"/>
                  </a:lnTo>
                  <a:lnTo>
                    <a:pt x="443738" y="410210"/>
                  </a:lnTo>
                  <a:lnTo>
                    <a:pt x="499618" y="464185"/>
                  </a:lnTo>
                  <a:lnTo>
                    <a:pt x="490855" y="473329"/>
                  </a:lnTo>
                  <a:lnTo>
                    <a:pt x="478155" y="473329"/>
                  </a:lnTo>
                  <a:lnTo>
                    <a:pt x="478155" y="12700"/>
                  </a:lnTo>
                  <a:lnTo>
                    <a:pt x="490855" y="12700"/>
                  </a:lnTo>
                  <a:lnTo>
                    <a:pt x="490855" y="25400"/>
                  </a:lnTo>
                  <a:moveTo>
                    <a:pt x="490855" y="0"/>
                  </a:moveTo>
                  <a:cubicBezTo>
                    <a:pt x="497840" y="0"/>
                    <a:pt x="503555" y="5715"/>
                    <a:pt x="503555" y="12700"/>
                  </a:cubicBezTo>
                  <a:lnTo>
                    <a:pt x="503555" y="473202"/>
                  </a:lnTo>
                  <a:cubicBezTo>
                    <a:pt x="503555" y="478282"/>
                    <a:pt x="500507" y="482854"/>
                    <a:pt x="495808" y="484886"/>
                  </a:cubicBezTo>
                  <a:cubicBezTo>
                    <a:pt x="491109" y="486918"/>
                    <a:pt x="485648" y="485902"/>
                    <a:pt x="481965" y="482346"/>
                  </a:cubicBezTo>
                  <a:lnTo>
                    <a:pt x="426085" y="428371"/>
                  </a:lnTo>
                  <a:cubicBezTo>
                    <a:pt x="423545" y="425958"/>
                    <a:pt x="422148" y="422656"/>
                    <a:pt x="422148" y="419227"/>
                  </a:cubicBezTo>
                  <a:lnTo>
                    <a:pt x="422148" y="71628"/>
                  </a:lnTo>
                  <a:lnTo>
                    <a:pt x="434848" y="71628"/>
                  </a:lnTo>
                  <a:lnTo>
                    <a:pt x="434848" y="84328"/>
                  </a:lnTo>
                  <a:lnTo>
                    <a:pt x="74803" y="84328"/>
                  </a:lnTo>
                  <a:cubicBezTo>
                    <a:pt x="71501" y="84328"/>
                    <a:pt x="68326" y="83058"/>
                    <a:pt x="66040" y="80772"/>
                  </a:cubicBezTo>
                  <a:lnTo>
                    <a:pt x="4953" y="21844"/>
                  </a:lnTo>
                  <a:cubicBezTo>
                    <a:pt x="1143" y="18288"/>
                    <a:pt x="0" y="12700"/>
                    <a:pt x="1905" y="8001"/>
                  </a:cubicBezTo>
                  <a:cubicBezTo>
                    <a:pt x="3810" y="3302"/>
                    <a:pt x="8509" y="0"/>
                    <a:pt x="13716" y="0"/>
                  </a:cubicBezTo>
                  <a:lnTo>
                    <a:pt x="490855" y="0"/>
                  </a:lnTo>
                  <a:close/>
                </a:path>
              </a:pathLst>
            </a:custGeom>
            <a:solidFill>
              <a:srgbClr val="10B5FB"/>
            </a:solidFill>
          </p:spPr>
        </p:sp>
      </p:grpSp>
      <p:grpSp>
        <p:nvGrpSpPr>
          <p:cNvPr id="31" name="Group 31"/>
          <p:cNvGrpSpPr/>
          <p:nvPr/>
        </p:nvGrpSpPr>
        <p:grpSpPr>
          <a:xfrm rot="0">
            <a:off x="9373870" y="3787775"/>
            <a:ext cx="7926070" cy="5422900"/>
            <a:chOff x="0" y="0"/>
            <a:chExt cx="10568115" cy="6340301"/>
          </a:xfrm>
        </p:grpSpPr>
        <p:sp>
          <p:nvSpPr>
            <p:cNvPr id="32" name="Freeform 32"/>
            <p:cNvSpPr/>
            <p:nvPr/>
          </p:nvSpPr>
          <p:spPr>
            <a:xfrm>
              <a:off x="12700" y="12700"/>
              <a:ext cx="10535920" cy="6306947"/>
            </a:xfrm>
            <a:custGeom>
              <a:avLst/>
              <a:gdLst/>
              <a:ahLst/>
              <a:cxnLst/>
              <a:rect l="l" t="t" r="r" b="b"/>
              <a:pathLst>
                <a:path w="10535920" h="6306947">
                  <a:moveTo>
                    <a:pt x="298704" y="0"/>
                  </a:moveTo>
                  <a:lnTo>
                    <a:pt x="4605528" y="0"/>
                  </a:lnTo>
                  <a:lnTo>
                    <a:pt x="4669282" y="72771"/>
                  </a:lnTo>
                  <a:lnTo>
                    <a:pt x="5866638" y="72771"/>
                  </a:lnTo>
                  <a:lnTo>
                    <a:pt x="5930392" y="0"/>
                  </a:lnTo>
                  <a:lnTo>
                    <a:pt x="10237216" y="0"/>
                  </a:lnTo>
                  <a:lnTo>
                    <a:pt x="10535920" y="309372"/>
                  </a:lnTo>
                  <a:lnTo>
                    <a:pt x="10535920" y="3684778"/>
                  </a:lnTo>
                  <a:lnTo>
                    <a:pt x="10395203" y="3718814"/>
                  </a:lnTo>
                  <a:lnTo>
                    <a:pt x="10395203" y="4709033"/>
                  </a:lnTo>
                  <a:lnTo>
                    <a:pt x="10535920" y="4743069"/>
                  </a:lnTo>
                  <a:lnTo>
                    <a:pt x="10535920" y="6306947"/>
                  </a:lnTo>
                  <a:lnTo>
                    <a:pt x="6249670" y="6306947"/>
                  </a:lnTo>
                  <a:lnTo>
                    <a:pt x="5947537" y="5994019"/>
                  </a:lnTo>
                  <a:lnTo>
                    <a:pt x="4588256" y="5994019"/>
                  </a:lnTo>
                  <a:lnTo>
                    <a:pt x="4286250" y="6306947"/>
                  </a:lnTo>
                  <a:lnTo>
                    <a:pt x="0" y="6306947"/>
                  </a:lnTo>
                  <a:lnTo>
                    <a:pt x="0" y="2762631"/>
                  </a:lnTo>
                  <a:lnTo>
                    <a:pt x="140716" y="2728595"/>
                  </a:lnTo>
                  <a:lnTo>
                    <a:pt x="140716" y="1738503"/>
                  </a:lnTo>
                  <a:lnTo>
                    <a:pt x="0" y="1704467"/>
                  </a:lnTo>
                  <a:lnTo>
                    <a:pt x="0" y="309372"/>
                  </a:lnTo>
                  <a:close/>
                </a:path>
              </a:pathLst>
            </a:custGeom>
            <a:solidFill>
              <a:srgbClr val="10B5FB">
                <a:alpha val="63922"/>
              </a:srgbClr>
            </a:solidFill>
          </p:spPr>
        </p:sp>
        <p:sp>
          <p:nvSpPr>
            <p:cNvPr id="33" name="Freeform 33"/>
            <p:cNvSpPr/>
            <p:nvPr/>
          </p:nvSpPr>
          <p:spPr>
            <a:xfrm>
              <a:off x="0" y="0"/>
              <a:ext cx="10561320" cy="6332347"/>
            </a:xfrm>
            <a:custGeom>
              <a:avLst/>
              <a:gdLst/>
              <a:ahLst/>
              <a:cxnLst/>
              <a:rect l="l" t="t" r="r" b="b"/>
              <a:pathLst>
                <a:path w="10561320" h="6332347">
                  <a:moveTo>
                    <a:pt x="311404" y="0"/>
                  </a:moveTo>
                  <a:lnTo>
                    <a:pt x="4618228" y="0"/>
                  </a:lnTo>
                  <a:cubicBezTo>
                    <a:pt x="4621911" y="0"/>
                    <a:pt x="4625340" y="1524"/>
                    <a:pt x="4627753" y="4318"/>
                  </a:cubicBezTo>
                  <a:lnTo>
                    <a:pt x="4691507" y="77089"/>
                  </a:lnTo>
                  <a:lnTo>
                    <a:pt x="4681982" y="85471"/>
                  </a:lnTo>
                  <a:lnTo>
                    <a:pt x="4681982" y="72771"/>
                  </a:lnTo>
                  <a:lnTo>
                    <a:pt x="5879338" y="72771"/>
                  </a:lnTo>
                  <a:lnTo>
                    <a:pt x="5879338" y="85471"/>
                  </a:lnTo>
                  <a:lnTo>
                    <a:pt x="5869813" y="77089"/>
                  </a:lnTo>
                  <a:lnTo>
                    <a:pt x="5933567" y="4318"/>
                  </a:lnTo>
                  <a:cubicBezTo>
                    <a:pt x="5935980" y="1524"/>
                    <a:pt x="5939409" y="0"/>
                    <a:pt x="5943092" y="0"/>
                  </a:cubicBezTo>
                  <a:lnTo>
                    <a:pt x="10249916" y="0"/>
                  </a:lnTo>
                  <a:cubicBezTo>
                    <a:pt x="10253345" y="0"/>
                    <a:pt x="10256648" y="1397"/>
                    <a:pt x="10259060" y="3937"/>
                  </a:cubicBezTo>
                  <a:lnTo>
                    <a:pt x="10557764" y="313309"/>
                  </a:lnTo>
                  <a:cubicBezTo>
                    <a:pt x="10560050" y="315722"/>
                    <a:pt x="10561320" y="318897"/>
                    <a:pt x="10561320" y="322072"/>
                  </a:cubicBezTo>
                  <a:lnTo>
                    <a:pt x="10561320" y="3697478"/>
                  </a:lnTo>
                  <a:cubicBezTo>
                    <a:pt x="10561320" y="3703320"/>
                    <a:pt x="10557256" y="3708400"/>
                    <a:pt x="10551541" y="3709797"/>
                  </a:cubicBezTo>
                  <a:lnTo>
                    <a:pt x="10410825" y="3743833"/>
                  </a:lnTo>
                  <a:lnTo>
                    <a:pt x="10407904" y="3731514"/>
                  </a:lnTo>
                  <a:lnTo>
                    <a:pt x="10420604" y="3731514"/>
                  </a:lnTo>
                  <a:lnTo>
                    <a:pt x="10420604" y="4721733"/>
                  </a:lnTo>
                  <a:lnTo>
                    <a:pt x="10407904" y="4721733"/>
                  </a:lnTo>
                  <a:lnTo>
                    <a:pt x="10410825" y="4709414"/>
                  </a:lnTo>
                  <a:lnTo>
                    <a:pt x="10551541" y="4743450"/>
                  </a:lnTo>
                  <a:cubicBezTo>
                    <a:pt x="10557256" y="4744847"/>
                    <a:pt x="10561320" y="4749927"/>
                    <a:pt x="10561320" y="4755769"/>
                  </a:cubicBezTo>
                  <a:lnTo>
                    <a:pt x="10561320" y="6319647"/>
                  </a:lnTo>
                  <a:cubicBezTo>
                    <a:pt x="10561320" y="6326632"/>
                    <a:pt x="10555605" y="6332347"/>
                    <a:pt x="10548620" y="6332347"/>
                  </a:cubicBezTo>
                  <a:lnTo>
                    <a:pt x="6262370" y="6332347"/>
                  </a:lnTo>
                  <a:cubicBezTo>
                    <a:pt x="6258941" y="6332347"/>
                    <a:pt x="6255639" y="6330950"/>
                    <a:pt x="6253226" y="6328410"/>
                  </a:cubicBezTo>
                  <a:lnTo>
                    <a:pt x="5951220" y="6015482"/>
                  </a:lnTo>
                  <a:lnTo>
                    <a:pt x="5960364" y="6006719"/>
                  </a:lnTo>
                  <a:lnTo>
                    <a:pt x="5960364" y="6019419"/>
                  </a:lnTo>
                  <a:lnTo>
                    <a:pt x="4600956" y="6019419"/>
                  </a:lnTo>
                  <a:lnTo>
                    <a:pt x="4600956" y="6006719"/>
                  </a:lnTo>
                  <a:lnTo>
                    <a:pt x="4610100" y="6015482"/>
                  </a:lnTo>
                  <a:lnTo>
                    <a:pt x="4307967" y="6328410"/>
                  </a:lnTo>
                  <a:cubicBezTo>
                    <a:pt x="4305554" y="6330950"/>
                    <a:pt x="4302252" y="6332347"/>
                    <a:pt x="4298823" y="6332347"/>
                  </a:cubicBezTo>
                  <a:lnTo>
                    <a:pt x="12700" y="6332347"/>
                  </a:lnTo>
                  <a:cubicBezTo>
                    <a:pt x="5715" y="6332347"/>
                    <a:pt x="0" y="6326632"/>
                    <a:pt x="0" y="6319647"/>
                  </a:cubicBezTo>
                  <a:lnTo>
                    <a:pt x="0" y="2775331"/>
                  </a:lnTo>
                  <a:cubicBezTo>
                    <a:pt x="0" y="2769489"/>
                    <a:pt x="4064" y="2764409"/>
                    <a:pt x="9779" y="2763012"/>
                  </a:cubicBezTo>
                  <a:lnTo>
                    <a:pt x="150495" y="2728976"/>
                  </a:lnTo>
                  <a:lnTo>
                    <a:pt x="153416" y="2741295"/>
                  </a:lnTo>
                  <a:lnTo>
                    <a:pt x="140716" y="2741295"/>
                  </a:lnTo>
                  <a:lnTo>
                    <a:pt x="140716" y="1751203"/>
                  </a:lnTo>
                  <a:lnTo>
                    <a:pt x="153416" y="1751203"/>
                  </a:lnTo>
                  <a:lnTo>
                    <a:pt x="150495" y="1763522"/>
                  </a:lnTo>
                  <a:lnTo>
                    <a:pt x="9779" y="1729486"/>
                  </a:lnTo>
                  <a:cubicBezTo>
                    <a:pt x="4064" y="1728089"/>
                    <a:pt x="0" y="1723009"/>
                    <a:pt x="0" y="1717167"/>
                  </a:cubicBezTo>
                  <a:lnTo>
                    <a:pt x="0" y="322072"/>
                  </a:lnTo>
                  <a:cubicBezTo>
                    <a:pt x="0" y="318770"/>
                    <a:pt x="1270" y="315595"/>
                    <a:pt x="3556" y="313309"/>
                  </a:cubicBezTo>
                  <a:lnTo>
                    <a:pt x="302260" y="3937"/>
                  </a:lnTo>
                  <a:cubicBezTo>
                    <a:pt x="304673" y="1397"/>
                    <a:pt x="307975" y="0"/>
                    <a:pt x="311404" y="0"/>
                  </a:cubicBezTo>
                  <a:moveTo>
                    <a:pt x="311404" y="25400"/>
                  </a:moveTo>
                  <a:lnTo>
                    <a:pt x="311404" y="12700"/>
                  </a:lnTo>
                  <a:lnTo>
                    <a:pt x="320548" y="21463"/>
                  </a:lnTo>
                  <a:lnTo>
                    <a:pt x="21844" y="330962"/>
                  </a:lnTo>
                  <a:lnTo>
                    <a:pt x="12700" y="322072"/>
                  </a:lnTo>
                  <a:lnTo>
                    <a:pt x="25400" y="322072"/>
                  </a:lnTo>
                  <a:lnTo>
                    <a:pt x="25400" y="1717167"/>
                  </a:lnTo>
                  <a:lnTo>
                    <a:pt x="12700" y="1717167"/>
                  </a:lnTo>
                  <a:lnTo>
                    <a:pt x="15621" y="1704848"/>
                  </a:lnTo>
                  <a:lnTo>
                    <a:pt x="156337" y="1738884"/>
                  </a:lnTo>
                  <a:cubicBezTo>
                    <a:pt x="162052" y="1740281"/>
                    <a:pt x="166116" y="1745361"/>
                    <a:pt x="166116" y="1751203"/>
                  </a:cubicBezTo>
                  <a:lnTo>
                    <a:pt x="166116" y="2741422"/>
                  </a:lnTo>
                  <a:cubicBezTo>
                    <a:pt x="166116" y="2747264"/>
                    <a:pt x="162052" y="2752344"/>
                    <a:pt x="156337" y="2753741"/>
                  </a:cubicBezTo>
                  <a:lnTo>
                    <a:pt x="15621" y="2787650"/>
                  </a:lnTo>
                  <a:lnTo>
                    <a:pt x="12700" y="2775331"/>
                  </a:lnTo>
                  <a:lnTo>
                    <a:pt x="25400" y="2775331"/>
                  </a:lnTo>
                  <a:lnTo>
                    <a:pt x="25400" y="6319647"/>
                  </a:lnTo>
                  <a:lnTo>
                    <a:pt x="12700" y="6319647"/>
                  </a:lnTo>
                  <a:lnTo>
                    <a:pt x="12700" y="6306947"/>
                  </a:lnTo>
                  <a:lnTo>
                    <a:pt x="4298950" y="6306947"/>
                  </a:lnTo>
                  <a:lnTo>
                    <a:pt x="4298950" y="6319647"/>
                  </a:lnTo>
                  <a:lnTo>
                    <a:pt x="4289806" y="6310884"/>
                  </a:lnTo>
                  <a:lnTo>
                    <a:pt x="4591939" y="5997956"/>
                  </a:lnTo>
                  <a:cubicBezTo>
                    <a:pt x="4594352" y="5995416"/>
                    <a:pt x="4597654" y="5994019"/>
                    <a:pt x="4601083" y="5994019"/>
                  </a:cubicBezTo>
                  <a:lnTo>
                    <a:pt x="5960364" y="5994019"/>
                  </a:lnTo>
                  <a:cubicBezTo>
                    <a:pt x="5963793" y="5994019"/>
                    <a:pt x="5967095" y="5995416"/>
                    <a:pt x="5969508" y="5997956"/>
                  </a:cubicBezTo>
                  <a:lnTo>
                    <a:pt x="6271641" y="6310884"/>
                  </a:lnTo>
                  <a:lnTo>
                    <a:pt x="6262497" y="6319647"/>
                  </a:lnTo>
                  <a:lnTo>
                    <a:pt x="6262497" y="6306947"/>
                  </a:lnTo>
                  <a:lnTo>
                    <a:pt x="10548620" y="6306947"/>
                  </a:lnTo>
                  <a:lnTo>
                    <a:pt x="10548620" y="6319647"/>
                  </a:lnTo>
                  <a:lnTo>
                    <a:pt x="10535920" y="6319647"/>
                  </a:lnTo>
                  <a:lnTo>
                    <a:pt x="10535920" y="4755642"/>
                  </a:lnTo>
                  <a:lnTo>
                    <a:pt x="10548620" y="4755642"/>
                  </a:lnTo>
                  <a:lnTo>
                    <a:pt x="10545699" y="4767961"/>
                  </a:lnTo>
                  <a:lnTo>
                    <a:pt x="10404983" y="4733925"/>
                  </a:lnTo>
                  <a:cubicBezTo>
                    <a:pt x="10399268" y="4732528"/>
                    <a:pt x="10395203" y="4727448"/>
                    <a:pt x="10395203" y="4721606"/>
                  </a:cubicBezTo>
                  <a:lnTo>
                    <a:pt x="10395203" y="3731514"/>
                  </a:lnTo>
                  <a:cubicBezTo>
                    <a:pt x="10395203" y="3725672"/>
                    <a:pt x="10399268" y="3720592"/>
                    <a:pt x="10404983" y="3719195"/>
                  </a:cubicBezTo>
                  <a:lnTo>
                    <a:pt x="10545699" y="3685159"/>
                  </a:lnTo>
                  <a:lnTo>
                    <a:pt x="10548620" y="3697478"/>
                  </a:lnTo>
                  <a:lnTo>
                    <a:pt x="10535920" y="3697478"/>
                  </a:lnTo>
                  <a:lnTo>
                    <a:pt x="10535920" y="322072"/>
                  </a:lnTo>
                  <a:lnTo>
                    <a:pt x="10548620" y="322072"/>
                  </a:lnTo>
                  <a:lnTo>
                    <a:pt x="10539476" y="330835"/>
                  </a:lnTo>
                  <a:lnTo>
                    <a:pt x="10240772" y="21463"/>
                  </a:lnTo>
                  <a:lnTo>
                    <a:pt x="10249915" y="12700"/>
                  </a:lnTo>
                  <a:lnTo>
                    <a:pt x="10249915" y="25400"/>
                  </a:lnTo>
                  <a:lnTo>
                    <a:pt x="5943092" y="25400"/>
                  </a:lnTo>
                  <a:lnTo>
                    <a:pt x="5943092" y="12700"/>
                  </a:lnTo>
                  <a:lnTo>
                    <a:pt x="5952617" y="21082"/>
                  </a:lnTo>
                  <a:lnTo>
                    <a:pt x="5888863" y="93853"/>
                  </a:lnTo>
                  <a:cubicBezTo>
                    <a:pt x="5886450" y="96647"/>
                    <a:pt x="5883021" y="98171"/>
                    <a:pt x="5879338" y="98171"/>
                  </a:cubicBezTo>
                  <a:lnTo>
                    <a:pt x="4681982" y="98171"/>
                  </a:lnTo>
                  <a:cubicBezTo>
                    <a:pt x="4678299" y="98171"/>
                    <a:pt x="4674870" y="96647"/>
                    <a:pt x="4672457" y="93853"/>
                  </a:cubicBezTo>
                  <a:lnTo>
                    <a:pt x="4608703" y="21082"/>
                  </a:lnTo>
                  <a:lnTo>
                    <a:pt x="4618228" y="12700"/>
                  </a:lnTo>
                  <a:lnTo>
                    <a:pt x="4618228" y="25400"/>
                  </a:lnTo>
                  <a:lnTo>
                    <a:pt x="311404" y="25400"/>
                  </a:lnTo>
                  <a:close/>
                </a:path>
              </a:pathLst>
            </a:custGeom>
            <a:solidFill>
              <a:srgbClr val="10B5FB"/>
            </a:solidFill>
          </p:spPr>
        </p:sp>
      </p:grpSp>
      <p:grpSp>
        <p:nvGrpSpPr>
          <p:cNvPr id="34" name="Group 34"/>
          <p:cNvGrpSpPr/>
          <p:nvPr/>
        </p:nvGrpSpPr>
        <p:grpSpPr>
          <a:xfrm rot="5400000">
            <a:off x="9371005" y="4458220"/>
            <a:ext cx="164716" cy="159001"/>
            <a:chOff x="0" y="0"/>
            <a:chExt cx="219621" cy="212001"/>
          </a:xfrm>
        </p:grpSpPr>
        <p:sp>
          <p:nvSpPr>
            <p:cNvPr id="35" name="Freeform 35"/>
            <p:cNvSpPr/>
            <p:nvPr/>
          </p:nvSpPr>
          <p:spPr>
            <a:xfrm>
              <a:off x="0" y="-1016"/>
              <a:ext cx="212725" cy="206248"/>
            </a:xfrm>
            <a:custGeom>
              <a:avLst/>
              <a:gdLst/>
              <a:ahLst/>
              <a:cxnLst/>
              <a:rect l="l" t="t" r="r" b="b"/>
              <a:pathLst>
                <a:path w="212725" h="206248">
                  <a:moveTo>
                    <a:pt x="0" y="193548"/>
                  </a:moveTo>
                  <a:lnTo>
                    <a:pt x="0" y="13716"/>
                  </a:lnTo>
                  <a:cubicBezTo>
                    <a:pt x="0" y="8636"/>
                    <a:pt x="3048" y="4064"/>
                    <a:pt x="7747" y="2032"/>
                  </a:cubicBezTo>
                  <a:cubicBezTo>
                    <a:pt x="12446" y="0"/>
                    <a:pt x="17907" y="1016"/>
                    <a:pt x="21590" y="4572"/>
                  </a:cubicBezTo>
                  <a:lnTo>
                    <a:pt x="207772" y="184404"/>
                  </a:lnTo>
                  <a:cubicBezTo>
                    <a:pt x="211455" y="187960"/>
                    <a:pt x="212725" y="193548"/>
                    <a:pt x="210693" y="198247"/>
                  </a:cubicBezTo>
                  <a:cubicBezTo>
                    <a:pt x="208661" y="202946"/>
                    <a:pt x="204089" y="206248"/>
                    <a:pt x="198882" y="206248"/>
                  </a:cubicBezTo>
                  <a:lnTo>
                    <a:pt x="12700" y="206248"/>
                  </a:lnTo>
                  <a:cubicBezTo>
                    <a:pt x="5715" y="206248"/>
                    <a:pt x="0" y="200533"/>
                    <a:pt x="0" y="193548"/>
                  </a:cubicBezTo>
                  <a:moveTo>
                    <a:pt x="25400" y="193548"/>
                  </a:moveTo>
                  <a:lnTo>
                    <a:pt x="12700" y="193548"/>
                  </a:lnTo>
                  <a:lnTo>
                    <a:pt x="12700" y="180848"/>
                  </a:lnTo>
                  <a:lnTo>
                    <a:pt x="199009" y="180848"/>
                  </a:lnTo>
                  <a:lnTo>
                    <a:pt x="199009" y="193548"/>
                  </a:lnTo>
                  <a:lnTo>
                    <a:pt x="190246" y="202692"/>
                  </a:lnTo>
                  <a:lnTo>
                    <a:pt x="3937" y="22860"/>
                  </a:lnTo>
                  <a:lnTo>
                    <a:pt x="12700" y="13716"/>
                  </a:lnTo>
                  <a:lnTo>
                    <a:pt x="25400" y="13716"/>
                  </a:lnTo>
                  <a:lnTo>
                    <a:pt x="25400" y="193548"/>
                  </a:lnTo>
                  <a:close/>
                </a:path>
              </a:pathLst>
            </a:custGeom>
            <a:solidFill>
              <a:srgbClr val="10B5FB"/>
            </a:solidFill>
          </p:spPr>
        </p:sp>
      </p:grpSp>
      <p:grpSp>
        <p:nvGrpSpPr>
          <p:cNvPr id="36" name="Group 36"/>
          <p:cNvGrpSpPr/>
          <p:nvPr/>
        </p:nvGrpSpPr>
        <p:grpSpPr>
          <a:xfrm rot="-5400000">
            <a:off x="17138090" y="4458220"/>
            <a:ext cx="164716" cy="159001"/>
            <a:chOff x="0" y="0"/>
            <a:chExt cx="219621" cy="212001"/>
          </a:xfrm>
        </p:grpSpPr>
        <p:sp>
          <p:nvSpPr>
            <p:cNvPr id="37" name="Freeform 37"/>
            <p:cNvSpPr/>
            <p:nvPr/>
          </p:nvSpPr>
          <p:spPr>
            <a:xfrm>
              <a:off x="-1143" y="-1016"/>
              <a:ext cx="212852" cy="206248"/>
            </a:xfrm>
            <a:custGeom>
              <a:avLst/>
              <a:gdLst/>
              <a:ahLst/>
              <a:cxnLst/>
              <a:rect l="l" t="t" r="r" b="b"/>
              <a:pathLst>
                <a:path w="212852" h="206248">
                  <a:moveTo>
                    <a:pt x="187452" y="193548"/>
                  </a:moveTo>
                  <a:lnTo>
                    <a:pt x="187452" y="13716"/>
                  </a:lnTo>
                  <a:lnTo>
                    <a:pt x="200152" y="13716"/>
                  </a:lnTo>
                  <a:lnTo>
                    <a:pt x="208915" y="22860"/>
                  </a:lnTo>
                  <a:lnTo>
                    <a:pt x="22606" y="202692"/>
                  </a:lnTo>
                  <a:lnTo>
                    <a:pt x="13843" y="193548"/>
                  </a:lnTo>
                  <a:lnTo>
                    <a:pt x="13843" y="180848"/>
                  </a:lnTo>
                  <a:lnTo>
                    <a:pt x="200152" y="180848"/>
                  </a:lnTo>
                  <a:lnTo>
                    <a:pt x="200152" y="193548"/>
                  </a:lnTo>
                  <a:lnTo>
                    <a:pt x="187452" y="193548"/>
                  </a:lnTo>
                  <a:moveTo>
                    <a:pt x="212852" y="193548"/>
                  </a:moveTo>
                  <a:cubicBezTo>
                    <a:pt x="212852" y="200533"/>
                    <a:pt x="207137" y="206248"/>
                    <a:pt x="200152" y="206248"/>
                  </a:cubicBezTo>
                  <a:lnTo>
                    <a:pt x="13843" y="206248"/>
                  </a:lnTo>
                  <a:cubicBezTo>
                    <a:pt x="8636" y="206248"/>
                    <a:pt x="4064" y="203073"/>
                    <a:pt x="2032" y="198247"/>
                  </a:cubicBezTo>
                  <a:cubicBezTo>
                    <a:pt x="0" y="193421"/>
                    <a:pt x="1270" y="187960"/>
                    <a:pt x="4953" y="184404"/>
                  </a:cubicBezTo>
                  <a:lnTo>
                    <a:pt x="191262" y="4572"/>
                  </a:lnTo>
                  <a:cubicBezTo>
                    <a:pt x="194945" y="1016"/>
                    <a:pt x="200406" y="0"/>
                    <a:pt x="205105" y="2032"/>
                  </a:cubicBezTo>
                  <a:cubicBezTo>
                    <a:pt x="209804" y="4064"/>
                    <a:pt x="212852" y="8636"/>
                    <a:pt x="212852" y="13716"/>
                  </a:cubicBezTo>
                  <a:lnTo>
                    <a:pt x="212852" y="193548"/>
                  </a:lnTo>
                  <a:close/>
                </a:path>
              </a:pathLst>
            </a:custGeom>
            <a:solidFill>
              <a:srgbClr val="10B5FB"/>
            </a:solidFill>
          </p:spPr>
        </p:sp>
      </p:grpSp>
      <p:grpSp>
        <p:nvGrpSpPr>
          <p:cNvPr id="38" name="Group 38"/>
          <p:cNvGrpSpPr/>
          <p:nvPr/>
        </p:nvGrpSpPr>
        <p:grpSpPr>
          <a:xfrm rot="5400000">
            <a:off x="9051528" y="6099335"/>
            <a:ext cx="732096" cy="87430"/>
            <a:chOff x="0" y="0"/>
            <a:chExt cx="976128" cy="116574"/>
          </a:xfrm>
        </p:grpSpPr>
        <p:sp>
          <p:nvSpPr>
            <p:cNvPr id="39" name="Freeform 39"/>
            <p:cNvSpPr/>
            <p:nvPr/>
          </p:nvSpPr>
          <p:spPr>
            <a:xfrm>
              <a:off x="12700" y="12700"/>
              <a:ext cx="942848" cy="84328"/>
            </a:xfrm>
            <a:custGeom>
              <a:avLst/>
              <a:gdLst/>
              <a:ahLst/>
              <a:cxnLst/>
              <a:rect l="l" t="t" r="r" b="b"/>
              <a:pathLst>
                <a:path w="942848" h="84328">
                  <a:moveTo>
                    <a:pt x="0" y="84328"/>
                  </a:moveTo>
                  <a:lnTo>
                    <a:pt x="26289" y="0"/>
                  </a:lnTo>
                  <a:lnTo>
                    <a:pt x="916559" y="0"/>
                  </a:lnTo>
                  <a:lnTo>
                    <a:pt x="942848" y="84328"/>
                  </a:lnTo>
                  <a:close/>
                </a:path>
              </a:pathLst>
            </a:custGeom>
            <a:solidFill>
              <a:srgbClr val="10B5FB"/>
            </a:solidFill>
          </p:spPr>
        </p:sp>
        <p:sp>
          <p:nvSpPr>
            <p:cNvPr id="40" name="Freeform 40"/>
            <p:cNvSpPr/>
            <p:nvPr/>
          </p:nvSpPr>
          <p:spPr>
            <a:xfrm>
              <a:off x="-635" y="0"/>
              <a:ext cx="969264" cy="109728"/>
            </a:xfrm>
            <a:custGeom>
              <a:avLst/>
              <a:gdLst/>
              <a:ahLst/>
              <a:cxnLst/>
              <a:rect l="l" t="t" r="r" b="b"/>
              <a:pathLst>
                <a:path w="969264" h="109728">
                  <a:moveTo>
                    <a:pt x="1270" y="93345"/>
                  </a:moveTo>
                  <a:lnTo>
                    <a:pt x="27432" y="8890"/>
                  </a:lnTo>
                  <a:cubicBezTo>
                    <a:pt x="29083" y="3556"/>
                    <a:pt x="34036" y="0"/>
                    <a:pt x="39497" y="0"/>
                  </a:cubicBezTo>
                  <a:lnTo>
                    <a:pt x="929767" y="0"/>
                  </a:lnTo>
                  <a:cubicBezTo>
                    <a:pt x="935355" y="0"/>
                    <a:pt x="940181" y="3556"/>
                    <a:pt x="941832" y="8890"/>
                  </a:cubicBezTo>
                  <a:lnTo>
                    <a:pt x="968121" y="93218"/>
                  </a:lnTo>
                  <a:cubicBezTo>
                    <a:pt x="969264" y="97028"/>
                    <a:pt x="968629" y="101219"/>
                    <a:pt x="966216" y="104521"/>
                  </a:cubicBezTo>
                  <a:cubicBezTo>
                    <a:pt x="963803" y="107823"/>
                    <a:pt x="959993" y="109728"/>
                    <a:pt x="955929" y="109728"/>
                  </a:cubicBezTo>
                  <a:lnTo>
                    <a:pt x="13335" y="109728"/>
                  </a:lnTo>
                  <a:cubicBezTo>
                    <a:pt x="9271" y="109728"/>
                    <a:pt x="5461" y="107823"/>
                    <a:pt x="3048" y="104521"/>
                  </a:cubicBezTo>
                  <a:cubicBezTo>
                    <a:pt x="635" y="101219"/>
                    <a:pt x="0" y="97028"/>
                    <a:pt x="1143" y="93218"/>
                  </a:cubicBezTo>
                  <a:moveTo>
                    <a:pt x="25400" y="100711"/>
                  </a:moveTo>
                  <a:lnTo>
                    <a:pt x="13335" y="97028"/>
                  </a:lnTo>
                  <a:lnTo>
                    <a:pt x="13335" y="84328"/>
                  </a:lnTo>
                  <a:lnTo>
                    <a:pt x="956056" y="84328"/>
                  </a:lnTo>
                  <a:lnTo>
                    <a:pt x="956056" y="97028"/>
                  </a:lnTo>
                  <a:lnTo>
                    <a:pt x="943991" y="100838"/>
                  </a:lnTo>
                  <a:lnTo>
                    <a:pt x="917702" y="16510"/>
                  </a:lnTo>
                  <a:lnTo>
                    <a:pt x="929767" y="12700"/>
                  </a:lnTo>
                  <a:lnTo>
                    <a:pt x="929767" y="25400"/>
                  </a:lnTo>
                  <a:lnTo>
                    <a:pt x="39624" y="25400"/>
                  </a:lnTo>
                  <a:lnTo>
                    <a:pt x="39624" y="12700"/>
                  </a:lnTo>
                  <a:lnTo>
                    <a:pt x="51689" y="16510"/>
                  </a:lnTo>
                  <a:lnTo>
                    <a:pt x="25400" y="100838"/>
                  </a:lnTo>
                  <a:close/>
                </a:path>
              </a:pathLst>
            </a:custGeom>
            <a:solidFill>
              <a:srgbClr val="10B5FB"/>
            </a:solidFill>
          </p:spPr>
        </p:sp>
      </p:grpSp>
      <p:grpSp>
        <p:nvGrpSpPr>
          <p:cNvPr id="41" name="Group 41"/>
          <p:cNvGrpSpPr/>
          <p:nvPr/>
        </p:nvGrpSpPr>
        <p:grpSpPr>
          <a:xfrm rot="-5400000">
            <a:off x="16890184" y="7582920"/>
            <a:ext cx="732096" cy="87430"/>
            <a:chOff x="0" y="0"/>
            <a:chExt cx="976128" cy="116574"/>
          </a:xfrm>
        </p:grpSpPr>
        <p:sp>
          <p:nvSpPr>
            <p:cNvPr id="42" name="Freeform 42"/>
            <p:cNvSpPr/>
            <p:nvPr/>
          </p:nvSpPr>
          <p:spPr>
            <a:xfrm>
              <a:off x="12700" y="12700"/>
              <a:ext cx="942721" cy="84328"/>
            </a:xfrm>
            <a:custGeom>
              <a:avLst/>
              <a:gdLst/>
              <a:ahLst/>
              <a:cxnLst/>
              <a:rect l="l" t="t" r="r" b="b"/>
              <a:pathLst>
                <a:path w="942721" h="84328">
                  <a:moveTo>
                    <a:pt x="942721" y="84328"/>
                  </a:moveTo>
                  <a:lnTo>
                    <a:pt x="916559" y="0"/>
                  </a:lnTo>
                  <a:lnTo>
                    <a:pt x="26289" y="0"/>
                  </a:lnTo>
                  <a:lnTo>
                    <a:pt x="0" y="84328"/>
                  </a:lnTo>
                  <a:close/>
                </a:path>
              </a:pathLst>
            </a:custGeom>
            <a:solidFill>
              <a:srgbClr val="10B5FB"/>
            </a:solidFill>
          </p:spPr>
        </p:sp>
        <p:sp>
          <p:nvSpPr>
            <p:cNvPr id="43" name="Freeform 43"/>
            <p:cNvSpPr/>
            <p:nvPr/>
          </p:nvSpPr>
          <p:spPr>
            <a:xfrm>
              <a:off x="-635" y="0"/>
              <a:ext cx="969391" cy="109855"/>
            </a:xfrm>
            <a:custGeom>
              <a:avLst/>
              <a:gdLst/>
              <a:ahLst/>
              <a:cxnLst/>
              <a:rect l="l" t="t" r="r" b="b"/>
              <a:pathLst>
                <a:path w="969391" h="109855">
                  <a:moveTo>
                    <a:pt x="943991" y="100838"/>
                  </a:moveTo>
                  <a:lnTo>
                    <a:pt x="917702" y="16510"/>
                  </a:lnTo>
                  <a:lnTo>
                    <a:pt x="929767" y="12700"/>
                  </a:lnTo>
                  <a:lnTo>
                    <a:pt x="929767" y="25400"/>
                  </a:lnTo>
                  <a:lnTo>
                    <a:pt x="39624" y="25400"/>
                  </a:lnTo>
                  <a:lnTo>
                    <a:pt x="39624" y="12700"/>
                  </a:lnTo>
                  <a:lnTo>
                    <a:pt x="51689" y="16510"/>
                  </a:lnTo>
                  <a:lnTo>
                    <a:pt x="25400" y="100838"/>
                  </a:lnTo>
                  <a:lnTo>
                    <a:pt x="13335" y="97028"/>
                  </a:lnTo>
                  <a:lnTo>
                    <a:pt x="13335" y="84328"/>
                  </a:lnTo>
                  <a:lnTo>
                    <a:pt x="956056" y="84328"/>
                  </a:lnTo>
                  <a:lnTo>
                    <a:pt x="956056" y="97028"/>
                  </a:lnTo>
                  <a:lnTo>
                    <a:pt x="943991" y="100838"/>
                  </a:lnTo>
                  <a:moveTo>
                    <a:pt x="968248" y="93345"/>
                  </a:moveTo>
                  <a:cubicBezTo>
                    <a:pt x="969391" y="97155"/>
                    <a:pt x="968756" y="101346"/>
                    <a:pt x="966343" y="104648"/>
                  </a:cubicBezTo>
                  <a:cubicBezTo>
                    <a:pt x="963930" y="107950"/>
                    <a:pt x="960120" y="109855"/>
                    <a:pt x="956056" y="109855"/>
                  </a:cubicBezTo>
                  <a:lnTo>
                    <a:pt x="13335" y="109855"/>
                  </a:lnTo>
                  <a:cubicBezTo>
                    <a:pt x="9271" y="109855"/>
                    <a:pt x="5461" y="107950"/>
                    <a:pt x="3048" y="104648"/>
                  </a:cubicBezTo>
                  <a:cubicBezTo>
                    <a:pt x="635" y="101346"/>
                    <a:pt x="0" y="97155"/>
                    <a:pt x="1143" y="93345"/>
                  </a:cubicBezTo>
                  <a:lnTo>
                    <a:pt x="27432" y="8890"/>
                  </a:lnTo>
                  <a:cubicBezTo>
                    <a:pt x="29083" y="3556"/>
                    <a:pt x="34036" y="0"/>
                    <a:pt x="39497" y="0"/>
                  </a:cubicBezTo>
                  <a:lnTo>
                    <a:pt x="929767" y="0"/>
                  </a:lnTo>
                  <a:cubicBezTo>
                    <a:pt x="935355" y="0"/>
                    <a:pt x="940181" y="3556"/>
                    <a:pt x="941832" y="8890"/>
                  </a:cubicBezTo>
                  <a:lnTo>
                    <a:pt x="968121" y="93218"/>
                  </a:lnTo>
                  <a:close/>
                </a:path>
              </a:pathLst>
            </a:custGeom>
            <a:solidFill>
              <a:srgbClr val="10B5FB"/>
            </a:solidFill>
          </p:spPr>
        </p:sp>
      </p:grpSp>
      <p:grpSp>
        <p:nvGrpSpPr>
          <p:cNvPr id="44" name="Group 44"/>
          <p:cNvGrpSpPr/>
          <p:nvPr/>
        </p:nvGrpSpPr>
        <p:grpSpPr>
          <a:xfrm rot="0">
            <a:off x="12652340" y="8993176"/>
            <a:ext cx="1369133" cy="217412"/>
            <a:chOff x="0" y="0"/>
            <a:chExt cx="1825510" cy="289882"/>
          </a:xfrm>
        </p:grpSpPr>
        <p:sp>
          <p:nvSpPr>
            <p:cNvPr id="45" name="Freeform 45"/>
            <p:cNvSpPr/>
            <p:nvPr/>
          </p:nvSpPr>
          <p:spPr>
            <a:xfrm>
              <a:off x="12700" y="12700"/>
              <a:ext cx="1793367" cy="256540"/>
            </a:xfrm>
            <a:custGeom>
              <a:avLst/>
              <a:gdLst/>
              <a:ahLst/>
              <a:cxnLst/>
              <a:rect l="l" t="t" r="r" b="b"/>
              <a:pathLst>
                <a:path w="1793367" h="256540">
                  <a:moveTo>
                    <a:pt x="233934" y="0"/>
                  </a:moveTo>
                  <a:lnTo>
                    <a:pt x="1559433" y="0"/>
                  </a:lnTo>
                  <a:lnTo>
                    <a:pt x="1793367" y="256540"/>
                  </a:lnTo>
                  <a:lnTo>
                    <a:pt x="1735455" y="256540"/>
                  </a:lnTo>
                  <a:lnTo>
                    <a:pt x="1530985" y="32385"/>
                  </a:lnTo>
                  <a:lnTo>
                    <a:pt x="262255" y="32385"/>
                  </a:lnTo>
                  <a:lnTo>
                    <a:pt x="57912" y="256540"/>
                  </a:lnTo>
                  <a:lnTo>
                    <a:pt x="0" y="256540"/>
                  </a:lnTo>
                  <a:close/>
                </a:path>
              </a:pathLst>
            </a:custGeom>
            <a:solidFill>
              <a:srgbClr val="66F7F5"/>
            </a:solidFill>
          </p:spPr>
        </p:sp>
        <p:sp>
          <p:nvSpPr>
            <p:cNvPr id="46" name="Freeform 46"/>
            <p:cNvSpPr/>
            <p:nvPr/>
          </p:nvSpPr>
          <p:spPr>
            <a:xfrm>
              <a:off x="-889" y="0"/>
              <a:ext cx="1820672" cy="282067"/>
            </a:xfrm>
            <a:custGeom>
              <a:avLst/>
              <a:gdLst/>
              <a:ahLst/>
              <a:cxnLst/>
              <a:rect l="l" t="t" r="r" b="b"/>
              <a:pathLst>
                <a:path w="1820672" h="282067">
                  <a:moveTo>
                    <a:pt x="247523" y="0"/>
                  </a:moveTo>
                  <a:lnTo>
                    <a:pt x="1573022" y="0"/>
                  </a:lnTo>
                  <a:cubicBezTo>
                    <a:pt x="1576578" y="0"/>
                    <a:pt x="1580007" y="1524"/>
                    <a:pt x="1582420" y="4191"/>
                  </a:cubicBezTo>
                  <a:lnTo>
                    <a:pt x="1816354" y="260731"/>
                  </a:lnTo>
                  <a:cubicBezTo>
                    <a:pt x="1819783" y="264414"/>
                    <a:pt x="1820672" y="269875"/>
                    <a:pt x="1818640" y="274447"/>
                  </a:cubicBezTo>
                  <a:cubicBezTo>
                    <a:pt x="1816608" y="279019"/>
                    <a:pt x="1812036" y="282067"/>
                    <a:pt x="1807083" y="282067"/>
                  </a:cubicBezTo>
                  <a:lnTo>
                    <a:pt x="1749171" y="282067"/>
                  </a:lnTo>
                  <a:cubicBezTo>
                    <a:pt x="1745615" y="282067"/>
                    <a:pt x="1742186" y="280543"/>
                    <a:pt x="1739773" y="277876"/>
                  </a:cubicBezTo>
                  <a:lnTo>
                    <a:pt x="1535176" y="53594"/>
                  </a:lnTo>
                  <a:lnTo>
                    <a:pt x="1544574" y="45085"/>
                  </a:lnTo>
                  <a:lnTo>
                    <a:pt x="1544574" y="57785"/>
                  </a:lnTo>
                  <a:lnTo>
                    <a:pt x="275844" y="57785"/>
                  </a:lnTo>
                  <a:lnTo>
                    <a:pt x="275844" y="45085"/>
                  </a:lnTo>
                  <a:lnTo>
                    <a:pt x="285242" y="53594"/>
                  </a:lnTo>
                  <a:lnTo>
                    <a:pt x="80899" y="277749"/>
                  </a:lnTo>
                  <a:cubicBezTo>
                    <a:pt x="78486" y="280416"/>
                    <a:pt x="75057" y="281940"/>
                    <a:pt x="71501" y="281940"/>
                  </a:cubicBezTo>
                  <a:lnTo>
                    <a:pt x="13589" y="281940"/>
                  </a:lnTo>
                  <a:cubicBezTo>
                    <a:pt x="8509" y="281940"/>
                    <a:pt x="4064" y="279019"/>
                    <a:pt x="2032" y="274320"/>
                  </a:cubicBezTo>
                  <a:cubicBezTo>
                    <a:pt x="0" y="269621"/>
                    <a:pt x="889" y="264414"/>
                    <a:pt x="4318" y="260604"/>
                  </a:cubicBezTo>
                  <a:lnTo>
                    <a:pt x="238125" y="4191"/>
                  </a:lnTo>
                  <a:cubicBezTo>
                    <a:pt x="240538" y="1524"/>
                    <a:pt x="243967" y="0"/>
                    <a:pt x="247523" y="0"/>
                  </a:cubicBezTo>
                  <a:moveTo>
                    <a:pt x="247523" y="25400"/>
                  </a:moveTo>
                  <a:lnTo>
                    <a:pt x="247523" y="12700"/>
                  </a:lnTo>
                  <a:lnTo>
                    <a:pt x="256921" y="21209"/>
                  </a:lnTo>
                  <a:lnTo>
                    <a:pt x="22987" y="277749"/>
                  </a:lnTo>
                  <a:lnTo>
                    <a:pt x="13589" y="269240"/>
                  </a:lnTo>
                  <a:lnTo>
                    <a:pt x="13589" y="256540"/>
                  </a:lnTo>
                  <a:lnTo>
                    <a:pt x="71501" y="256540"/>
                  </a:lnTo>
                  <a:lnTo>
                    <a:pt x="71501" y="269240"/>
                  </a:lnTo>
                  <a:lnTo>
                    <a:pt x="62103" y="260731"/>
                  </a:lnTo>
                  <a:lnTo>
                    <a:pt x="266446" y="36449"/>
                  </a:lnTo>
                  <a:cubicBezTo>
                    <a:pt x="268859" y="33782"/>
                    <a:pt x="272288" y="32258"/>
                    <a:pt x="275844" y="32258"/>
                  </a:cubicBezTo>
                  <a:lnTo>
                    <a:pt x="1544574" y="32258"/>
                  </a:lnTo>
                  <a:cubicBezTo>
                    <a:pt x="1548130" y="32258"/>
                    <a:pt x="1551559" y="33782"/>
                    <a:pt x="1553972" y="36449"/>
                  </a:cubicBezTo>
                  <a:lnTo>
                    <a:pt x="1758442" y="260604"/>
                  </a:lnTo>
                  <a:lnTo>
                    <a:pt x="1749044" y="269113"/>
                  </a:lnTo>
                  <a:lnTo>
                    <a:pt x="1749044" y="256413"/>
                  </a:lnTo>
                  <a:lnTo>
                    <a:pt x="1806956" y="256413"/>
                  </a:lnTo>
                  <a:lnTo>
                    <a:pt x="1806956" y="269113"/>
                  </a:lnTo>
                  <a:lnTo>
                    <a:pt x="1797558" y="277622"/>
                  </a:lnTo>
                  <a:lnTo>
                    <a:pt x="1563624" y="21082"/>
                  </a:lnTo>
                  <a:lnTo>
                    <a:pt x="1573022" y="12573"/>
                  </a:lnTo>
                  <a:lnTo>
                    <a:pt x="1573022" y="25400"/>
                  </a:lnTo>
                  <a:lnTo>
                    <a:pt x="247523" y="25400"/>
                  </a:lnTo>
                  <a:close/>
                </a:path>
              </a:pathLst>
            </a:custGeom>
            <a:solidFill>
              <a:srgbClr val="10B5FB"/>
            </a:solidFill>
          </p:spPr>
        </p:sp>
      </p:grpSp>
      <p:grpSp>
        <p:nvGrpSpPr>
          <p:cNvPr id="47" name="Group 47"/>
          <p:cNvGrpSpPr/>
          <p:nvPr/>
        </p:nvGrpSpPr>
        <p:grpSpPr>
          <a:xfrm rot="0">
            <a:off x="12774772" y="9070378"/>
            <a:ext cx="1124266" cy="140208"/>
            <a:chOff x="0" y="0"/>
            <a:chExt cx="1499022" cy="186944"/>
          </a:xfrm>
        </p:grpSpPr>
        <p:sp>
          <p:nvSpPr>
            <p:cNvPr id="48" name="Freeform 48"/>
            <p:cNvSpPr/>
            <p:nvPr/>
          </p:nvSpPr>
          <p:spPr>
            <a:xfrm>
              <a:off x="-1016" y="0"/>
              <a:ext cx="1494282" cy="179070"/>
            </a:xfrm>
            <a:custGeom>
              <a:avLst/>
              <a:gdLst/>
              <a:ahLst/>
              <a:cxnLst/>
              <a:rect l="l" t="t" r="r" b="b"/>
              <a:pathLst>
                <a:path w="1494282" h="179070">
                  <a:moveTo>
                    <a:pt x="5080" y="156972"/>
                  </a:moveTo>
                  <a:lnTo>
                    <a:pt x="171323" y="3429"/>
                  </a:lnTo>
                  <a:cubicBezTo>
                    <a:pt x="173609" y="1270"/>
                    <a:pt x="176784" y="0"/>
                    <a:pt x="179959" y="0"/>
                  </a:cubicBezTo>
                  <a:lnTo>
                    <a:pt x="1314323" y="0"/>
                  </a:lnTo>
                  <a:cubicBezTo>
                    <a:pt x="1317498" y="0"/>
                    <a:pt x="1320546" y="1143"/>
                    <a:pt x="1322959" y="3429"/>
                  </a:cubicBezTo>
                  <a:lnTo>
                    <a:pt x="1489202" y="156972"/>
                  </a:lnTo>
                  <a:cubicBezTo>
                    <a:pt x="1493012" y="160528"/>
                    <a:pt x="1494282" y="166116"/>
                    <a:pt x="1492377" y="170942"/>
                  </a:cubicBezTo>
                  <a:cubicBezTo>
                    <a:pt x="1490472" y="175768"/>
                    <a:pt x="1485773" y="179070"/>
                    <a:pt x="1480566" y="179070"/>
                  </a:cubicBezTo>
                  <a:lnTo>
                    <a:pt x="13716" y="179070"/>
                  </a:lnTo>
                  <a:cubicBezTo>
                    <a:pt x="8509" y="179070"/>
                    <a:pt x="3810" y="175895"/>
                    <a:pt x="1905" y="170942"/>
                  </a:cubicBezTo>
                  <a:cubicBezTo>
                    <a:pt x="0" y="165989"/>
                    <a:pt x="1270" y="160528"/>
                    <a:pt x="5080" y="156972"/>
                  </a:cubicBezTo>
                  <a:moveTo>
                    <a:pt x="22352" y="175641"/>
                  </a:moveTo>
                  <a:lnTo>
                    <a:pt x="13716" y="166243"/>
                  </a:lnTo>
                  <a:lnTo>
                    <a:pt x="13716" y="153543"/>
                  </a:lnTo>
                  <a:lnTo>
                    <a:pt x="1480566" y="153543"/>
                  </a:lnTo>
                  <a:lnTo>
                    <a:pt x="1480566" y="166243"/>
                  </a:lnTo>
                  <a:lnTo>
                    <a:pt x="1471930" y="175514"/>
                  </a:lnTo>
                  <a:lnTo>
                    <a:pt x="1305687" y="21971"/>
                  </a:lnTo>
                  <a:lnTo>
                    <a:pt x="1314323" y="12700"/>
                  </a:lnTo>
                  <a:lnTo>
                    <a:pt x="1314323" y="25400"/>
                  </a:lnTo>
                  <a:lnTo>
                    <a:pt x="179959" y="25400"/>
                  </a:lnTo>
                  <a:lnTo>
                    <a:pt x="179959" y="12700"/>
                  </a:lnTo>
                  <a:lnTo>
                    <a:pt x="188595" y="21971"/>
                  </a:lnTo>
                  <a:lnTo>
                    <a:pt x="22352" y="175641"/>
                  </a:lnTo>
                  <a:close/>
                </a:path>
              </a:pathLst>
            </a:custGeom>
            <a:solidFill>
              <a:srgbClr val="10B5FB"/>
            </a:solidFill>
          </p:spPr>
        </p:sp>
      </p:grpSp>
      <p:grpSp>
        <p:nvGrpSpPr>
          <p:cNvPr id="49" name="Group 49"/>
          <p:cNvGrpSpPr/>
          <p:nvPr/>
        </p:nvGrpSpPr>
        <p:grpSpPr>
          <a:xfrm rot="-5400000">
            <a:off x="9367221" y="8834383"/>
            <a:ext cx="382847" cy="369563"/>
            <a:chOff x="0" y="0"/>
            <a:chExt cx="510462" cy="492751"/>
          </a:xfrm>
        </p:grpSpPr>
        <p:sp>
          <p:nvSpPr>
            <p:cNvPr id="50" name="Freeform 50"/>
            <p:cNvSpPr/>
            <p:nvPr/>
          </p:nvSpPr>
          <p:spPr>
            <a:xfrm>
              <a:off x="12700" y="12700"/>
              <a:ext cx="477139" cy="460502"/>
            </a:xfrm>
            <a:custGeom>
              <a:avLst/>
              <a:gdLst/>
              <a:ahLst/>
              <a:cxnLst/>
              <a:rect l="l" t="t" r="r" b="b"/>
              <a:pathLst>
                <a:path w="477139" h="460502">
                  <a:moveTo>
                    <a:pt x="0" y="0"/>
                  </a:moveTo>
                  <a:lnTo>
                    <a:pt x="477139" y="0"/>
                  </a:lnTo>
                  <a:lnTo>
                    <a:pt x="416052" y="58928"/>
                  </a:lnTo>
                  <a:lnTo>
                    <a:pt x="55880" y="58928"/>
                  </a:lnTo>
                  <a:lnTo>
                    <a:pt x="55880" y="406654"/>
                  </a:lnTo>
                  <a:lnTo>
                    <a:pt x="0" y="460502"/>
                  </a:lnTo>
                  <a:close/>
                </a:path>
              </a:pathLst>
            </a:custGeom>
            <a:solidFill>
              <a:srgbClr val="10B5FB"/>
            </a:solidFill>
          </p:spPr>
        </p:sp>
        <p:sp>
          <p:nvSpPr>
            <p:cNvPr id="51" name="Freeform 51"/>
            <p:cNvSpPr/>
            <p:nvPr/>
          </p:nvSpPr>
          <p:spPr>
            <a:xfrm>
              <a:off x="0" y="0"/>
              <a:ext cx="503682" cy="487045"/>
            </a:xfrm>
            <a:custGeom>
              <a:avLst/>
              <a:gdLst/>
              <a:ahLst/>
              <a:cxnLst/>
              <a:rect l="l" t="t" r="r" b="b"/>
              <a:pathLst>
                <a:path w="503682" h="487045">
                  <a:moveTo>
                    <a:pt x="12700" y="0"/>
                  </a:moveTo>
                  <a:lnTo>
                    <a:pt x="489839" y="0"/>
                  </a:lnTo>
                  <a:cubicBezTo>
                    <a:pt x="495046" y="0"/>
                    <a:pt x="499618" y="3175"/>
                    <a:pt x="501650" y="8001"/>
                  </a:cubicBezTo>
                  <a:cubicBezTo>
                    <a:pt x="503682" y="12827"/>
                    <a:pt x="502412" y="18288"/>
                    <a:pt x="498729" y="21844"/>
                  </a:cubicBezTo>
                  <a:lnTo>
                    <a:pt x="437515" y="80772"/>
                  </a:lnTo>
                  <a:cubicBezTo>
                    <a:pt x="435102" y="83058"/>
                    <a:pt x="431927" y="84328"/>
                    <a:pt x="428752" y="84328"/>
                  </a:cubicBezTo>
                  <a:lnTo>
                    <a:pt x="68580" y="84328"/>
                  </a:lnTo>
                  <a:lnTo>
                    <a:pt x="68580" y="71628"/>
                  </a:lnTo>
                  <a:lnTo>
                    <a:pt x="81280" y="71628"/>
                  </a:lnTo>
                  <a:lnTo>
                    <a:pt x="81280" y="419354"/>
                  </a:lnTo>
                  <a:cubicBezTo>
                    <a:pt x="81280" y="422783"/>
                    <a:pt x="79883" y="426085"/>
                    <a:pt x="77343" y="428498"/>
                  </a:cubicBezTo>
                  <a:lnTo>
                    <a:pt x="21463" y="482473"/>
                  </a:lnTo>
                  <a:cubicBezTo>
                    <a:pt x="17780" y="486029"/>
                    <a:pt x="12319" y="487045"/>
                    <a:pt x="7620" y="485013"/>
                  </a:cubicBezTo>
                  <a:cubicBezTo>
                    <a:pt x="2921" y="482981"/>
                    <a:pt x="0" y="478409"/>
                    <a:pt x="0" y="473202"/>
                  </a:cubicBezTo>
                  <a:lnTo>
                    <a:pt x="0" y="12700"/>
                  </a:lnTo>
                  <a:cubicBezTo>
                    <a:pt x="0" y="5715"/>
                    <a:pt x="5715" y="0"/>
                    <a:pt x="12700" y="0"/>
                  </a:cubicBezTo>
                  <a:moveTo>
                    <a:pt x="12700" y="25400"/>
                  </a:moveTo>
                  <a:lnTo>
                    <a:pt x="12700" y="12700"/>
                  </a:lnTo>
                  <a:lnTo>
                    <a:pt x="25400" y="12700"/>
                  </a:lnTo>
                  <a:lnTo>
                    <a:pt x="25400" y="473202"/>
                  </a:lnTo>
                  <a:lnTo>
                    <a:pt x="12700" y="473202"/>
                  </a:lnTo>
                  <a:lnTo>
                    <a:pt x="3937" y="464058"/>
                  </a:lnTo>
                  <a:lnTo>
                    <a:pt x="59817" y="410083"/>
                  </a:lnTo>
                  <a:lnTo>
                    <a:pt x="68580" y="419227"/>
                  </a:lnTo>
                  <a:lnTo>
                    <a:pt x="55880" y="419227"/>
                  </a:lnTo>
                  <a:lnTo>
                    <a:pt x="55880" y="71628"/>
                  </a:lnTo>
                  <a:cubicBezTo>
                    <a:pt x="55880" y="64643"/>
                    <a:pt x="61595" y="58928"/>
                    <a:pt x="68580" y="58928"/>
                  </a:cubicBezTo>
                  <a:lnTo>
                    <a:pt x="428752" y="58928"/>
                  </a:lnTo>
                  <a:lnTo>
                    <a:pt x="428752" y="71628"/>
                  </a:lnTo>
                  <a:lnTo>
                    <a:pt x="419989" y="62484"/>
                  </a:lnTo>
                  <a:lnTo>
                    <a:pt x="480949" y="3556"/>
                  </a:lnTo>
                  <a:lnTo>
                    <a:pt x="489712" y="12700"/>
                  </a:lnTo>
                  <a:lnTo>
                    <a:pt x="489712" y="25400"/>
                  </a:lnTo>
                  <a:lnTo>
                    <a:pt x="12700" y="25400"/>
                  </a:lnTo>
                  <a:close/>
                </a:path>
              </a:pathLst>
            </a:custGeom>
            <a:solidFill>
              <a:srgbClr val="10B5FB"/>
            </a:solidFill>
          </p:spPr>
        </p:sp>
      </p:grpSp>
      <p:grpSp>
        <p:nvGrpSpPr>
          <p:cNvPr id="52" name="Group 52"/>
          <p:cNvGrpSpPr/>
          <p:nvPr/>
        </p:nvGrpSpPr>
        <p:grpSpPr>
          <a:xfrm rot="5400000">
            <a:off x="16923744" y="8834383"/>
            <a:ext cx="382847" cy="369563"/>
            <a:chOff x="0" y="0"/>
            <a:chExt cx="510462" cy="492751"/>
          </a:xfrm>
        </p:grpSpPr>
        <p:sp>
          <p:nvSpPr>
            <p:cNvPr id="53" name="Freeform 53"/>
            <p:cNvSpPr/>
            <p:nvPr/>
          </p:nvSpPr>
          <p:spPr>
            <a:xfrm>
              <a:off x="12700" y="12700"/>
              <a:ext cx="477139" cy="460629"/>
            </a:xfrm>
            <a:custGeom>
              <a:avLst/>
              <a:gdLst/>
              <a:ahLst/>
              <a:cxnLst/>
              <a:rect l="l" t="t" r="r" b="b"/>
              <a:pathLst>
                <a:path w="477139" h="460629">
                  <a:moveTo>
                    <a:pt x="477139" y="0"/>
                  </a:moveTo>
                  <a:lnTo>
                    <a:pt x="0" y="0"/>
                  </a:lnTo>
                  <a:lnTo>
                    <a:pt x="61087" y="58928"/>
                  </a:lnTo>
                  <a:lnTo>
                    <a:pt x="421259" y="58928"/>
                  </a:lnTo>
                  <a:lnTo>
                    <a:pt x="421259" y="406654"/>
                  </a:lnTo>
                  <a:lnTo>
                    <a:pt x="477139" y="460629"/>
                  </a:lnTo>
                  <a:close/>
                </a:path>
              </a:pathLst>
            </a:custGeom>
            <a:solidFill>
              <a:srgbClr val="66F7F5"/>
            </a:solidFill>
          </p:spPr>
        </p:sp>
        <p:sp>
          <p:nvSpPr>
            <p:cNvPr id="54" name="Freeform 54"/>
            <p:cNvSpPr/>
            <p:nvPr/>
          </p:nvSpPr>
          <p:spPr>
            <a:xfrm>
              <a:off x="-1016" y="0"/>
              <a:ext cx="503555" cy="486918"/>
            </a:xfrm>
            <a:custGeom>
              <a:avLst/>
              <a:gdLst/>
              <a:ahLst/>
              <a:cxnLst/>
              <a:rect l="l" t="t" r="r" b="b"/>
              <a:pathLst>
                <a:path w="503555" h="486918">
                  <a:moveTo>
                    <a:pt x="490855" y="25400"/>
                  </a:moveTo>
                  <a:lnTo>
                    <a:pt x="13716" y="25400"/>
                  </a:lnTo>
                  <a:lnTo>
                    <a:pt x="13716" y="12700"/>
                  </a:lnTo>
                  <a:lnTo>
                    <a:pt x="22479" y="3556"/>
                  </a:lnTo>
                  <a:lnTo>
                    <a:pt x="83566" y="62484"/>
                  </a:lnTo>
                  <a:lnTo>
                    <a:pt x="74803" y="71628"/>
                  </a:lnTo>
                  <a:lnTo>
                    <a:pt x="74803" y="58928"/>
                  </a:lnTo>
                  <a:lnTo>
                    <a:pt x="434975" y="58928"/>
                  </a:lnTo>
                  <a:cubicBezTo>
                    <a:pt x="441960" y="58928"/>
                    <a:pt x="447675" y="64643"/>
                    <a:pt x="447675" y="71628"/>
                  </a:cubicBezTo>
                  <a:lnTo>
                    <a:pt x="447675" y="419354"/>
                  </a:lnTo>
                  <a:lnTo>
                    <a:pt x="434975" y="419354"/>
                  </a:lnTo>
                  <a:lnTo>
                    <a:pt x="443738" y="410210"/>
                  </a:lnTo>
                  <a:lnTo>
                    <a:pt x="499618" y="464185"/>
                  </a:lnTo>
                  <a:lnTo>
                    <a:pt x="490855" y="473329"/>
                  </a:lnTo>
                  <a:lnTo>
                    <a:pt x="478155" y="473329"/>
                  </a:lnTo>
                  <a:lnTo>
                    <a:pt x="478155" y="12700"/>
                  </a:lnTo>
                  <a:lnTo>
                    <a:pt x="490855" y="12700"/>
                  </a:lnTo>
                  <a:lnTo>
                    <a:pt x="490855" y="25400"/>
                  </a:lnTo>
                  <a:moveTo>
                    <a:pt x="490855" y="0"/>
                  </a:moveTo>
                  <a:cubicBezTo>
                    <a:pt x="497840" y="0"/>
                    <a:pt x="503555" y="5715"/>
                    <a:pt x="503555" y="12700"/>
                  </a:cubicBezTo>
                  <a:lnTo>
                    <a:pt x="503555" y="473202"/>
                  </a:lnTo>
                  <a:cubicBezTo>
                    <a:pt x="503555" y="478282"/>
                    <a:pt x="500507" y="482854"/>
                    <a:pt x="495808" y="484886"/>
                  </a:cubicBezTo>
                  <a:cubicBezTo>
                    <a:pt x="491109" y="486918"/>
                    <a:pt x="485648" y="485902"/>
                    <a:pt x="481965" y="482346"/>
                  </a:cubicBezTo>
                  <a:lnTo>
                    <a:pt x="426085" y="428371"/>
                  </a:lnTo>
                  <a:cubicBezTo>
                    <a:pt x="423545" y="425958"/>
                    <a:pt x="422148" y="422656"/>
                    <a:pt x="422148" y="419227"/>
                  </a:cubicBezTo>
                  <a:lnTo>
                    <a:pt x="422148" y="71628"/>
                  </a:lnTo>
                  <a:lnTo>
                    <a:pt x="434848" y="71628"/>
                  </a:lnTo>
                  <a:lnTo>
                    <a:pt x="434848" y="84328"/>
                  </a:lnTo>
                  <a:lnTo>
                    <a:pt x="74803" y="84328"/>
                  </a:lnTo>
                  <a:cubicBezTo>
                    <a:pt x="71501" y="84328"/>
                    <a:pt x="68326" y="83058"/>
                    <a:pt x="66040" y="80772"/>
                  </a:cubicBezTo>
                  <a:lnTo>
                    <a:pt x="4953" y="21844"/>
                  </a:lnTo>
                  <a:cubicBezTo>
                    <a:pt x="1143" y="18288"/>
                    <a:pt x="0" y="12700"/>
                    <a:pt x="1905" y="8001"/>
                  </a:cubicBezTo>
                  <a:cubicBezTo>
                    <a:pt x="3810" y="3302"/>
                    <a:pt x="8509" y="0"/>
                    <a:pt x="13716" y="0"/>
                  </a:cubicBezTo>
                  <a:lnTo>
                    <a:pt x="490855" y="0"/>
                  </a:lnTo>
                  <a:close/>
                </a:path>
              </a:pathLst>
            </a:custGeom>
            <a:solidFill>
              <a:srgbClr val="10B5FB"/>
            </a:solidFill>
          </p:spPr>
        </p:sp>
      </p:grpSp>
      <p:sp>
        <p:nvSpPr>
          <p:cNvPr id="58" name="TextBox 58"/>
          <p:cNvSpPr txBox="1"/>
          <p:nvPr/>
        </p:nvSpPr>
        <p:spPr>
          <a:xfrm>
            <a:off x="1112520" y="671830"/>
            <a:ext cx="12540615" cy="1584960"/>
          </a:xfrm>
          <a:prstGeom prst="rect">
            <a:avLst/>
          </a:prstGeom>
        </p:spPr>
        <p:txBody>
          <a:bodyPr wrap="square" lIns="0" tIns="0" rIns="0" bIns="0" rtlCol="0" anchor="t">
            <a:spAutoFit/>
          </a:bodyPr>
          <a:lstStyle/>
          <a:p>
            <a:pPr algn="l">
              <a:lnSpc>
                <a:spcPts val="12360"/>
              </a:lnSpc>
            </a:pPr>
            <a:r>
              <a:rPr lang="zh-CN" altLang="en-US" sz="4600" spc="351">
                <a:solidFill>
                  <a:srgbClr val="52B1FF"/>
                </a:solidFill>
                <a:ea typeface="字由点字典黑 65J" panose="00020600040101010101" charset="-122"/>
                <a:sym typeface="+mn-ea"/>
              </a:rPr>
              <a:t>产品实现</a:t>
            </a:r>
            <a:endParaRPr lang="zh-CN" altLang="en-US" sz="4600" spc="351">
              <a:solidFill>
                <a:srgbClr val="52B1FF"/>
              </a:solidFill>
              <a:ea typeface="字由点字典黑 65J" panose="00020600040101010101" charset="-122"/>
              <a:sym typeface="+mn-ea"/>
            </a:endParaRPr>
          </a:p>
        </p:txBody>
      </p:sp>
      <p:sp>
        <p:nvSpPr>
          <p:cNvPr id="59" name="TextBox 59"/>
          <p:cNvSpPr txBox="1"/>
          <p:nvPr/>
        </p:nvSpPr>
        <p:spPr>
          <a:xfrm>
            <a:off x="838200" y="2678430"/>
            <a:ext cx="8385175" cy="553720"/>
          </a:xfrm>
          <a:prstGeom prst="rect">
            <a:avLst/>
          </a:prstGeom>
        </p:spPr>
        <p:txBody>
          <a:bodyPr wrap="square" lIns="0" tIns="0" rIns="0" bIns="0" rtlCol="0" anchor="t">
            <a:spAutoFit/>
          </a:bodyPr>
          <a:lstStyle/>
          <a:p>
            <a:pPr algn="ctr">
              <a:lnSpc>
                <a:spcPts val="4320"/>
              </a:lnSpc>
              <a:buClrTx/>
              <a:buSzTx/>
              <a:buFontTx/>
            </a:pPr>
            <a:r>
              <a:rPr lang="zh-CN" altLang="en-US" sz="4000">
                <a:solidFill>
                  <a:srgbClr val="00FFFF"/>
                </a:solidFill>
                <a:ea typeface="字由点字典黑 65J" panose="00020600040101010101" charset="-122"/>
                <a:sym typeface="+mn-ea"/>
              </a:rPr>
              <a:t>所用编程语言及IDE、平台、框架等</a:t>
            </a:r>
            <a:endParaRPr lang="zh-CN" altLang="en-US" sz="4000">
              <a:solidFill>
                <a:srgbClr val="00FFFF"/>
              </a:solidFill>
              <a:ea typeface="字由点字典黑 65J" panose="00020600040101010101" charset="-122"/>
            </a:endParaRPr>
          </a:p>
        </p:txBody>
      </p:sp>
      <p:pic>
        <p:nvPicPr>
          <p:cNvPr id="28" name="图片 27"/>
          <p:cNvPicPr>
            <a:picLocks noChangeAspect="1"/>
          </p:cNvPicPr>
          <p:nvPr/>
        </p:nvPicPr>
        <p:blipFill>
          <a:blip r:embed="rId4"/>
          <a:stretch>
            <a:fillRect/>
          </a:stretch>
        </p:blipFill>
        <p:spPr>
          <a:xfrm>
            <a:off x="1746885" y="4229100"/>
            <a:ext cx="6336030" cy="4475480"/>
          </a:xfrm>
          <a:prstGeom prst="rect">
            <a:avLst/>
          </a:prstGeom>
        </p:spPr>
      </p:pic>
      <p:sp>
        <p:nvSpPr>
          <p:cNvPr id="29" name="Freeform 3"/>
          <p:cNvSpPr/>
          <p:nvPr/>
        </p:nvSpPr>
        <p:spPr>
          <a:xfrm>
            <a:off x="9388475" y="2496185"/>
            <a:ext cx="8093075" cy="909320"/>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59"/>
          <p:cNvSpPr txBox="1"/>
          <p:nvPr/>
        </p:nvSpPr>
        <p:spPr>
          <a:xfrm>
            <a:off x="9296400" y="2684145"/>
            <a:ext cx="8385175" cy="553720"/>
          </a:xfrm>
          <a:prstGeom prst="rect">
            <a:avLst/>
          </a:prstGeom>
        </p:spPr>
        <p:txBody>
          <a:bodyPr wrap="square" lIns="0" tIns="0" rIns="0" bIns="0" rtlCol="0" anchor="t">
            <a:spAutoFit/>
          </a:bodyPr>
          <a:p>
            <a:pPr algn="ctr">
              <a:lnSpc>
                <a:spcPts val="4320"/>
              </a:lnSpc>
              <a:buClrTx/>
              <a:buSzTx/>
              <a:buFontTx/>
            </a:pPr>
            <a:r>
              <a:rPr lang="zh-CN" altLang="en-US" sz="4000">
                <a:solidFill>
                  <a:srgbClr val="00FFFF"/>
                </a:solidFill>
                <a:ea typeface="字由点字典黑 65J" panose="00020600040101010101" charset="-122"/>
                <a:sym typeface="+mn-ea"/>
              </a:rPr>
              <a:t>代码仓库链接及代码提交历史截图</a:t>
            </a:r>
            <a:endParaRPr lang="zh-CN" altLang="en-US" sz="4000">
              <a:solidFill>
                <a:srgbClr val="00FFFF"/>
              </a:solidFill>
              <a:ea typeface="字由点字典黑 65J" panose="00020600040101010101" charset="-122"/>
              <a:sym typeface="+mn-ea"/>
            </a:endParaRPr>
          </a:p>
        </p:txBody>
      </p:sp>
      <p:sp>
        <p:nvSpPr>
          <p:cNvPr id="55" name="文本框 54"/>
          <p:cNvSpPr txBox="1"/>
          <p:nvPr/>
        </p:nvSpPr>
        <p:spPr>
          <a:xfrm>
            <a:off x="9753600" y="4180840"/>
            <a:ext cx="8174355" cy="521970"/>
          </a:xfrm>
          <a:prstGeom prst="rect">
            <a:avLst/>
          </a:prstGeom>
          <a:noFill/>
        </p:spPr>
        <p:txBody>
          <a:bodyPr wrap="square" rtlCol="0">
            <a:spAutoFit/>
          </a:bodyPr>
          <a:p>
            <a:r>
              <a:rPr lang="zh-CN" altLang="en-US" sz="2800">
                <a:solidFill>
                  <a:srgbClr val="FFFFFF"/>
                </a:solidFill>
                <a:ea typeface="字由点字典黑 45J" panose="00020600040101010101" charset="-122"/>
                <a:hlinkClick r:id="rId5" tooltip="" action="ppaction://hlinkfile"/>
              </a:rPr>
              <a:t>https://github.com/PetPatrol-Tech/PPT_PawTrace</a:t>
            </a:r>
            <a:endParaRPr lang="zh-CN" altLang="en-US" sz="2800">
              <a:solidFill>
                <a:srgbClr val="FFFFFF"/>
              </a:solidFill>
              <a:ea typeface="字由点字典黑 45J" panose="00020600040101010101" charset="-122"/>
            </a:endParaRPr>
          </a:p>
        </p:txBody>
      </p:sp>
      <p:pic>
        <p:nvPicPr>
          <p:cNvPr id="56" name="图片 55"/>
          <p:cNvPicPr>
            <a:picLocks noChangeAspect="1"/>
          </p:cNvPicPr>
          <p:nvPr/>
        </p:nvPicPr>
        <p:blipFill>
          <a:blip r:embed="rId6"/>
          <a:stretch>
            <a:fillRect/>
          </a:stretch>
        </p:blipFill>
        <p:spPr>
          <a:xfrm>
            <a:off x="9549130" y="5393690"/>
            <a:ext cx="7575550"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Freeform 3"/>
          <p:cNvSpPr/>
          <p:nvPr/>
        </p:nvSpPr>
        <p:spPr>
          <a:xfrm>
            <a:off x="6214735" y="2316491"/>
            <a:ext cx="5858530" cy="909512"/>
          </a:xfrm>
          <a:custGeom>
            <a:avLst/>
            <a:gdLst/>
            <a:ahLst/>
            <a:cxnLst/>
            <a:rect l="l" t="t" r="r" b="b"/>
            <a:pathLst>
              <a:path w="5858530" h="909512">
                <a:moveTo>
                  <a:pt x="0" y="0"/>
                </a:moveTo>
                <a:lnTo>
                  <a:pt x="5858530" y="0"/>
                </a:lnTo>
                <a:lnTo>
                  <a:pt x="5858530" y="909511"/>
                </a:lnTo>
                <a:lnTo>
                  <a:pt x="0" y="909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0">
            <a:off x="988060" y="3401060"/>
            <a:ext cx="7926070" cy="5809615"/>
            <a:chOff x="0" y="0"/>
            <a:chExt cx="10568115" cy="6340301"/>
          </a:xfrm>
        </p:grpSpPr>
        <p:sp>
          <p:nvSpPr>
            <p:cNvPr id="5" name="Freeform 5"/>
            <p:cNvSpPr/>
            <p:nvPr/>
          </p:nvSpPr>
          <p:spPr>
            <a:xfrm>
              <a:off x="12700" y="12700"/>
              <a:ext cx="10535920" cy="6306947"/>
            </a:xfrm>
            <a:custGeom>
              <a:avLst/>
              <a:gdLst/>
              <a:ahLst/>
              <a:cxnLst/>
              <a:rect l="l" t="t" r="r" b="b"/>
              <a:pathLst>
                <a:path w="10535920" h="6306947">
                  <a:moveTo>
                    <a:pt x="298704" y="0"/>
                  </a:moveTo>
                  <a:lnTo>
                    <a:pt x="4605528" y="0"/>
                  </a:lnTo>
                  <a:lnTo>
                    <a:pt x="4669282" y="72771"/>
                  </a:lnTo>
                  <a:lnTo>
                    <a:pt x="5866638" y="72771"/>
                  </a:lnTo>
                  <a:lnTo>
                    <a:pt x="5930392" y="0"/>
                  </a:lnTo>
                  <a:lnTo>
                    <a:pt x="10237216" y="0"/>
                  </a:lnTo>
                  <a:lnTo>
                    <a:pt x="10535920" y="309372"/>
                  </a:lnTo>
                  <a:lnTo>
                    <a:pt x="10535920" y="3684778"/>
                  </a:lnTo>
                  <a:lnTo>
                    <a:pt x="10395203" y="3718814"/>
                  </a:lnTo>
                  <a:lnTo>
                    <a:pt x="10395203" y="4709033"/>
                  </a:lnTo>
                  <a:lnTo>
                    <a:pt x="10535920" y="4743069"/>
                  </a:lnTo>
                  <a:lnTo>
                    <a:pt x="10535920" y="6306947"/>
                  </a:lnTo>
                  <a:lnTo>
                    <a:pt x="6249670" y="6306947"/>
                  </a:lnTo>
                  <a:lnTo>
                    <a:pt x="5947537" y="5994019"/>
                  </a:lnTo>
                  <a:lnTo>
                    <a:pt x="4588256" y="5994019"/>
                  </a:lnTo>
                  <a:lnTo>
                    <a:pt x="4286250" y="6306947"/>
                  </a:lnTo>
                  <a:lnTo>
                    <a:pt x="0" y="6306947"/>
                  </a:lnTo>
                  <a:lnTo>
                    <a:pt x="0" y="2762631"/>
                  </a:lnTo>
                  <a:lnTo>
                    <a:pt x="140716" y="2728595"/>
                  </a:lnTo>
                  <a:lnTo>
                    <a:pt x="140716" y="1738503"/>
                  </a:lnTo>
                  <a:lnTo>
                    <a:pt x="0" y="1704467"/>
                  </a:lnTo>
                  <a:lnTo>
                    <a:pt x="0" y="309372"/>
                  </a:lnTo>
                  <a:close/>
                </a:path>
              </a:pathLst>
            </a:custGeom>
            <a:solidFill>
              <a:srgbClr val="10B5FB">
                <a:alpha val="63922"/>
              </a:srgbClr>
            </a:solidFill>
          </p:spPr>
        </p:sp>
        <p:sp>
          <p:nvSpPr>
            <p:cNvPr id="6" name="Freeform 6"/>
            <p:cNvSpPr/>
            <p:nvPr/>
          </p:nvSpPr>
          <p:spPr>
            <a:xfrm>
              <a:off x="0" y="0"/>
              <a:ext cx="10561320" cy="6332347"/>
            </a:xfrm>
            <a:custGeom>
              <a:avLst/>
              <a:gdLst/>
              <a:ahLst/>
              <a:cxnLst/>
              <a:rect l="l" t="t" r="r" b="b"/>
              <a:pathLst>
                <a:path w="10561320" h="6332347">
                  <a:moveTo>
                    <a:pt x="311404" y="0"/>
                  </a:moveTo>
                  <a:lnTo>
                    <a:pt x="4618228" y="0"/>
                  </a:lnTo>
                  <a:cubicBezTo>
                    <a:pt x="4621911" y="0"/>
                    <a:pt x="4625340" y="1524"/>
                    <a:pt x="4627753" y="4318"/>
                  </a:cubicBezTo>
                  <a:lnTo>
                    <a:pt x="4691507" y="77089"/>
                  </a:lnTo>
                  <a:lnTo>
                    <a:pt x="4681982" y="85471"/>
                  </a:lnTo>
                  <a:lnTo>
                    <a:pt x="4681982" y="72771"/>
                  </a:lnTo>
                  <a:lnTo>
                    <a:pt x="5879338" y="72771"/>
                  </a:lnTo>
                  <a:lnTo>
                    <a:pt x="5879338" y="85471"/>
                  </a:lnTo>
                  <a:lnTo>
                    <a:pt x="5869813" y="77089"/>
                  </a:lnTo>
                  <a:lnTo>
                    <a:pt x="5933567" y="4318"/>
                  </a:lnTo>
                  <a:cubicBezTo>
                    <a:pt x="5935980" y="1524"/>
                    <a:pt x="5939409" y="0"/>
                    <a:pt x="5943092" y="0"/>
                  </a:cubicBezTo>
                  <a:lnTo>
                    <a:pt x="10249916" y="0"/>
                  </a:lnTo>
                  <a:cubicBezTo>
                    <a:pt x="10253345" y="0"/>
                    <a:pt x="10256648" y="1397"/>
                    <a:pt x="10259060" y="3937"/>
                  </a:cubicBezTo>
                  <a:lnTo>
                    <a:pt x="10557764" y="313309"/>
                  </a:lnTo>
                  <a:cubicBezTo>
                    <a:pt x="10560050" y="315722"/>
                    <a:pt x="10561320" y="318897"/>
                    <a:pt x="10561320" y="322072"/>
                  </a:cubicBezTo>
                  <a:lnTo>
                    <a:pt x="10561320" y="3697478"/>
                  </a:lnTo>
                  <a:cubicBezTo>
                    <a:pt x="10561320" y="3703320"/>
                    <a:pt x="10557256" y="3708400"/>
                    <a:pt x="10551541" y="3709797"/>
                  </a:cubicBezTo>
                  <a:lnTo>
                    <a:pt x="10410825" y="3743833"/>
                  </a:lnTo>
                  <a:lnTo>
                    <a:pt x="10407904" y="3731514"/>
                  </a:lnTo>
                  <a:lnTo>
                    <a:pt x="10420604" y="3731514"/>
                  </a:lnTo>
                  <a:lnTo>
                    <a:pt x="10420604" y="4721733"/>
                  </a:lnTo>
                  <a:lnTo>
                    <a:pt x="10407904" y="4721733"/>
                  </a:lnTo>
                  <a:lnTo>
                    <a:pt x="10410825" y="4709414"/>
                  </a:lnTo>
                  <a:lnTo>
                    <a:pt x="10551541" y="4743450"/>
                  </a:lnTo>
                  <a:cubicBezTo>
                    <a:pt x="10557256" y="4744847"/>
                    <a:pt x="10561320" y="4749927"/>
                    <a:pt x="10561320" y="4755769"/>
                  </a:cubicBezTo>
                  <a:lnTo>
                    <a:pt x="10561320" y="6319647"/>
                  </a:lnTo>
                  <a:cubicBezTo>
                    <a:pt x="10561320" y="6326632"/>
                    <a:pt x="10555605" y="6332347"/>
                    <a:pt x="10548620" y="6332347"/>
                  </a:cubicBezTo>
                  <a:lnTo>
                    <a:pt x="6262370" y="6332347"/>
                  </a:lnTo>
                  <a:cubicBezTo>
                    <a:pt x="6258941" y="6332347"/>
                    <a:pt x="6255639" y="6330950"/>
                    <a:pt x="6253226" y="6328410"/>
                  </a:cubicBezTo>
                  <a:lnTo>
                    <a:pt x="5951220" y="6015482"/>
                  </a:lnTo>
                  <a:lnTo>
                    <a:pt x="5960364" y="6006719"/>
                  </a:lnTo>
                  <a:lnTo>
                    <a:pt x="5960364" y="6019419"/>
                  </a:lnTo>
                  <a:lnTo>
                    <a:pt x="4600956" y="6019419"/>
                  </a:lnTo>
                  <a:lnTo>
                    <a:pt x="4600956" y="6006719"/>
                  </a:lnTo>
                  <a:lnTo>
                    <a:pt x="4610100" y="6015482"/>
                  </a:lnTo>
                  <a:lnTo>
                    <a:pt x="4307967" y="6328410"/>
                  </a:lnTo>
                  <a:cubicBezTo>
                    <a:pt x="4305554" y="6330950"/>
                    <a:pt x="4302252" y="6332347"/>
                    <a:pt x="4298823" y="6332347"/>
                  </a:cubicBezTo>
                  <a:lnTo>
                    <a:pt x="12700" y="6332347"/>
                  </a:lnTo>
                  <a:cubicBezTo>
                    <a:pt x="5715" y="6332347"/>
                    <a:pt x="0" y="6326632"/>
                    <a:pt x="0" y="6319647"/>
                  </a:cubicBezTo>
                  <a:lnTo>
                    <a:pt x="0" y="2775331"/>
                  </a:lnTo>
                  <a:cubicBezTo>
                    <a:pt x="0" y="2769489"/>
                    <a:pt x="4064" y="2764409"/>
                    <a:pt x="9779" y="2763012"/>
                  </a:cubicBezTo>
                  <a:lnTo>
                    <a:pt x="150495" y="2728976"/>
                  </a:lnTo>
                  <a:lnTo>
                    <a:pt x="153416" y="2741295"/>
                  </a:lnTo>
                  <a:lnTo>
                    <a:pt x="140716" y="2741295"/>
                  </a:lnTo>
                  <a:lnTo>
                    <a:pt x="140716" y="1751203"/>
                  </a:lnTo>
                  <a:lnTo>
                    <a:pt x="153416" y="1751203"/>
                  </a:lnTo>
                  <a:lnTo>
                    <a:pt x="150495" y="1763522"/>
                  </a:lnTo>
                  <a:lnTo>
                    <a:pt x="9779" y="1729486"/>
                  </a:lnTo>
                  <a:cubicBezTo>
                    <a:pt x="4064" y="1728089"/>
                    <a:pt x="0" y="1723009"/>
                    <a:pt x="0" y="1717167"/>
                  </a:cubicBezTo>
                  <a:lnTo>
                    <a:pt x="0" y="322072"/>
                  </a:lnTo>
                  <a:cubicBezTo>
                    <a:pt x="0" y="318770"/>
                    <a:pt x="1270" y="315595"/>
                    <a:pt x="3556" y="313309"/>
                  </a:cubicBezTo>
                  <a:lnTo>
                    <a:pt x="302260" y="3937"/>
                  </a:lnTo>
                  <a:cubicBezTo>
                    <a:pt x="304673" y="1397"/>
                    <a:pt x="307975" y="0"/>
                    <a:pt x="311404" y="0"/>
                  </a:cubicBezTo>
                  <a:moveTo>
                    <a:pt x="311404" y="25400"/>
                  </a:moveTo>
                  <a:lnTo>
                    <a:pt x="311404" y="12700"/>
                  </a:lnTo>
                  <a:lnTo>
                    <a:pt x="320548" y="21463"/>
                  </a:lnTo>
                  <a:lnTo>
                    <a:pt x="21844" y="330962"/>
                  </a:lnTo>
                  <a:lnTo>
                    <a:pt x="12700" y="322072"/>
                  </a:lnTo>
                  <a:lnTo>
                    <a:pt x="25400" y="322072"/>
                  </a:lnTo>
                  <a:lnTo>
                    <a:pt x="25400" y="1717167"/>
                  </a:lnTo>
                  <a:lnTo>
                    <a:pt x="12700" y="1717167"/>
                  </a:lnTo>
                  <a:lnTo>
                    <a:pt x="15621" y="1704848"/>
                  </a:lnTo>
                  <a:lnTo>
                    <a:pt x="156337" y="1738884"/>
                  </a:lnTo>
                  <a:cubicBezTo>
                    <a:pt x="162052" y="1740281"/>
                    <a:pt x="166116" y="1745361"/>
                    <a:pt x="166116" y="1751203"/>
                  </a:cubicBezTo>
                  <a:lnTo>
                    <a:pt x="166116" y="2741422"/>
                  </a:lnTo>
                  <a:cubicBezTo>
                    <a:pt x="166116" y="2747264"/>
                    <a:pt x="162052" y="2752344"/>
                    <a:pt x="156337" y="2753741"/>
                  </a:cubicBezTo>
                  <a:lnTo>
                    <a:pt x="15621" y="2787650"/>
                  </a:lnTo>
                  <a:lnTo>
                    <a:pt x="12700" y="2775331"/>
                  </a:lnTo>
                  <a:lnTo>
                    <a:pt x="25400" y="2775331"/>
                  </a:lnTo>
                  <a:lnTo>
                    <a:pt x="25400" y="6319647"/>
                  </a:lnTo>
                  <a:lnTo>
                    <a:pt x="12700" y="6319647"/>
                  </a:lnTo>
                  <a:lnTo>
                    <a:pt x="12700" y="6306947"/>
                  </a:lnTo>
                  <a:lnTo>
                    <a:pt x="4298950" y="6306947"/>
                  </a:lnTo>
                  <a:lnTo>
                    <a:pt x="4298950" y="6319647"/>
                  </a:lnTo>
                  <a:lnTo>
                    <a:pt x="4289806" y="6310884"/>
                  </a:lnTo>
                  <a:lnTo>
                    <a:pt x="4591939" y="5997956"/>
                  </a:lnTo>
                  <a:cubicBezTo>
                    <a:pt x="4594352" y="5995416"/>
                    <a:pt x="4597654" y="5994019"/>
                    <a:pt x="4601083" y="5994019"/>
                  </a:cubicBezTo>
                  <a:lnTo>
                    <a:pt x="5960364" y="5994019"/>
                  </a:lnTo>
                  <a:cubicBezTo>
                    <a:pt x="5963793" y="5994019"/>
                    <a:pt x="5967095" y="5995416"/>
                    <a:pt x="5969508" y="5997956"/>
                  </a:cubicBezTo>
                  <a:lnTo>
                    <a:pt x="6271641" y="6310884"/>
                  </a:lnTo>
                  <a:lnTo>
                    <a:pt x="6262497" y="6319647"/>
                  </a:lnTo>
                  <a:lnTo>
                    <a:pt x="6262497" y="6306947"/>
                  </a:lnTo>
                  <a:lnTo>
                    <a:pt x="10548620" y="6306947"/>
                  </a:lnTo>
                  <a:lnTo>
                    <a:pt x="10548620" y="6319647"/>
                  </a:lnTo>
                  <a:lnTo>
                    <a:pt x="10535920" y="6319647"/>
                  </a:lnTo>
                  <a:lnTo>
                    <a:pt x="10535920" y="4755642"/>
                  </a:lnTo>
                  <a:lnTo>
                    <a:pt x="10548620" y="4755642"/>
                  </a:lnTo>
                  <a:lnTo>
                    <a:pt x="10545699" y="4767961"/>
                  </a:lnTo>
                  <a:lnTo>
                    <a:pt x="10404983" y="4733925"/>
                  </a:lnTo>
                  <a:cubicBezTo>
                    <a:pt x="10399268" y="4732528"/>
                    <a:pt x="10395203" y="4727448"/>
                    <a:pt x="10395203" y="4721606"/>
                  </a:cubicBezTo>
                  <a:lnTo>
                    <a:pt x="10395203" y="3731514"/>
                  </a:lnTo>
                  <a:cubicBezTo>
                    <a:pt x="10395203" y="3725672"/>
                    <a:pt x="10399268" y="3720592"/>
                    <a:pt x="10404983" y="3719195"/>
                  </a:cubicBezTo>
                  <a:lnTo>
                    <a:pt x="10545699" y="3685159"/>
                  </a:lnTo>
                  <a:lnTo>
                    <a:pt x="10548620" y="3697478"/>
                  </a:lnTo>
                  <a:lnTo>
                    <a:pt x="10535920" y="3697478"/>
                  </a:lnTo>
                  <a:lnTo>
                    <a:pt x="10535920" y="322072"/>
                  </a:lnTo>
                  <a:lnTo>
                    <a:pt x="10548620" y="322072"/>
                  </a:lnTo>
                  <a:lnTo>
                    <a:pt x="10539476" y="330835"/>
                  </a:lnTo>
                  <a:lnTo>
                    <a:pt x="10240772" y="21463"/>
                  </a:lnTo>
                  <a:lnTo>
                    <a:pt x="10249915" y="12700"/>
                  </a:lnTo>
                  <a:lnTo>
                    <a:pt x="10249915" y="25400"/>
                  </a:lnTo>
                  <a:lnTo>
                    <a:pt x="5943092" y="25400"/>
                  </a:lnTo>
                  <a:lnTo>
                    <a:pt x="5943092" y="12700"/>
                  </a:lnTo>
                  <a:lnTo>
                    <a:pt x="5952617" y="21082"/>
                  </a:lnTo>
                  <a:lnTo>
                    <a:pt x="5888863" y="93853"/>
                  </a:lnTo>
                  <a:cubicBezTo>
                    <a:pt x="5886450" y="96647"/>
                    <a:pt x="5883021" y="98171"/>
                    <a:pt x="5879338" y="98171"/>
                  </a:cubicBezTo>
                  <a:lnTo>
                    <a:pt x="4681982" y="98171"/>
                  </a:lnTo>
                  <a:cubicBezTo>
                    <a:pt x="4678299" y="98171"/>
                    <a:pt x="4674870" y="96647"/>
                    <a:pt x="4672457" y="93853"/>
                  </a:cubicBezTo>
                  <a:lnTo>
                    <a:pt x="4608703" y="21082"/>
                  </a:lnTo>
                  <a:lnTo>
                    <a:pt x="4618228" y="12700"/>
                  </a:lnTo>
                  <a:lnTo>
                    <a:pt x="4618228" y="25400"/>
                  </a:lnTo>
                  <a:lnTo>
                    <a:pt x="311404" y="25400"/>
                  </a:lnTo>
                  <a:close/>
                </a:path>
              </a:pathLst>
            </a:custGeom>
            <a:solidFill>
              <a:srgbClr val="10B5FB"/>
            </a:solidFill>
          </p:spPr>
        </p:sp>
      </p:grpSp>
      <p:grpSp>
        <p:nvGrpSpPr>
          <p:cNvPr id="7" name="Group 7"/>
          <p:cNvGrpSpPr/>
          <p:nvPr/>
        </p:nvGrpSpPr>
        <p:grpSpPr>
          <a:xfrm rot="5400000">
            <a:off x="985195" y="4458220"/>
            <a:ext cx="164716" cy="159001"/>
            <a:chOff x="0" y="0"/>
            <a:chExt cx="219621" cy="212001"/>
          </a:xfrm>
        </p:grpSpPr>
        <p:sp>
          <p:nvSpPr>
            <p:cNvPr id="8" name="Freeform 8"/>
            <p:cNvSpPr/>
            <p:nvPr/>
          </p:nvSpPr>
          <p:spPr>
            <a:xfrm>
              <a:off x="0" y="-1016"/>
              <a:ext cx="212725" cy="206248"/>
            </a:xfrm>
            <a:custGeom>
              <a:avLst/>
              <a:gdLst/>
              <a:ahLst/>
              <a:cxnLst/>
              <a:rect l="l" t="t" r="r" b="b"/>
              <a:pathLst>
                <a:path w="212725" h="206248">
                  <a:moveTo>
                    <a:pt x="0" y="193548"/>
                  </a:moveTo>
                  <a:lnTo>
                    <a:pt x="0" y="13716"/>
                  </a:lnTo>
                  <a:cubicBezTo>
                    <a:pt x="0" y="8636"/>
                    <a:pt x="3048" y="4064"/>
                    <a:pt x="7747" y="2032"/>
                  </a:cubicBezTo>
                  <a:cubicBezTo>
                    <a:pt x="12446" y="0"/>
                    <a:pt x="17907" y="1016"/>
                    <a:pt x="21590" y="4572"/>
                  </a:cubicBezTo>
                  <a:lnTo>
                    <a:pt x="207772" y="184404"/>
                  </a:lnTo>
                  <a:cubicBezTo>
                    <a:pt x="211455" y="187960"/>
                    <a:pt x="212725" y="193548"/>
                    <a:pt x="210693" y="198247"/>
                  </a:cubicBezTo>
                  <a:cubicBezTo>
                    <a:pt x="208661" y="202946"/>
                    <a:pt x="204089" y="206248"/>
                    <a:pt x="198882" y="206248"/>
                  </a:cubicBezTo>
                  <a:lnTo>
                    <a:pt x="12700" y="206248"/>
                  </a:lnTo>
                  <a:cubicBezTo>
                    <a:pt x="5715" y="206248"/>
                    <a:pt x="0" y="200533"/>
                    <a:pt x="0" y="193548"/>
                  </a:cubicBezTo>
                  <a:moveTo>
                    <a:pt x="25400" y="193548"/>
                  </a:moveTo>
                  <a:lnTo>
                    <a:pt x="12700" y="193548"/>
                  </a:lnTo>
                  <a:lnTo>
                    <a:pt x="12700" y="180848"/>
                  </a:lnTo>
                  <a:lnTo>
                    <a:pt x="199009" y="180848"/>
                  </a:lnTo>
                  <a:lnTo>
                    <a:pt x="199009" y="193548"/>
                  </a:lnTo>
                  <a:lnTo>
                    <a:pt x="190246" y="202692"/>
                  </a:lnTo>
                  <a:lnTo>
                    <a:pt x="3937" y="22860"/>
                  </a:lnTo>
                  <a:lnTo>
                    <a:pt x="12700" y="13716"/>
                  </a:lnTo>
                  <a:lnTo>
                    <a:pt x="25400" y="13716"/>
                  </a:lnTo>
                  <a:lnTo>
                    <a:pt x="25400" y="193548"/>
                  </a:lnTo>
                  <a:close/>
                </a:path>
              </a:pathLst>
            </a:custGeom>
            <a:solidFill>
              <a:srgbClr val="10B5FB"/>
            </a:solidFill>
          </p:spPr>
        </p:sp>
      </p:grpSp>
      <p:grpSp>
        <p:nvGrpSpPr>
          <p:cNvPr id="9" name="Group 9"/>
          <p:cNvGrpSpPr/>
          <p:nvPr/>
        </p:nvGrpSpPr>
        <p:grpSpPr>
          <a:xfrm rot="-5400000">
            <a:off x="8752280" y="4458220"/>
            <a:ext cx="164716" cy="159001"/>
            <a:chOff x="0" y="0"/>
            <a:chExt cx="219621" cy="212001"/>
          </a:xfrm>
        </p:grpSpPr>
        <p:sp>
          <p:nvSpPr>
            <p:cNvPr id="10" name="Freeform 10"/>
            <p:cNvSpPr/>
            <p:nvPr/>
          </p:nvSpPr>
          <p:spPr>
            <a:xfrm>
              <a:off x="-1143" y="-1016"/>
              <a:ext cx="212852" cy="206248"/>
            </a:xfrm>
            <a:custGeom>
              <a:avLst/>
              <a:gdLst/>
              <a:ahLst/>
              <a:cxnLst/>
              <a:rect l="l" t="t" r="r" b="b"/>
              <a:pathLst>
                <a:path w="212852" h="206248">
                  <a:moveTo>
                    <a:pt x="187452" y="193548"/>
                  </a:moveTo>
                  <a:lnTo>
                    <a:pt x="187452" y="13716"/>
                  </a:lnTo>
                  <a:lnTo>
                    <a:pt x="200152" y="13716"/>
                  </a:lnTo>
                  <a:lnTo>
                    <a:pt x="208915" y="22860"/>
                  </a:lnTo>
                  <a:lnTo>
                    <a:pt x="22606" y="202692"/>
                  </a:lnTo>
                  <a:lnTo>
                    <a:pt x="13843" y="193548"/>
                  </a:lnTo>
                  <a:lnTo>
                    <a:pt x="13843" y="180848"/>
                  </a:lnTo>
                  <a:lnTo>
                    <a:pt x="200152" y="180848"/>
                  </a:lnTo>
                  <a:lnTo>
                    <a:pt x="200152" y="193548"/>
                  </a:lnTo>
                  <a:lnTo>
                    <a:pt x="187452" y="193548"/>
                  </a:lnTo>
                  <a:moveTo>
                    <a:pt x="212852" y="193548"/>
                  </a:moveTo>
                  <a:cubicBezTo>
                    <a:pt x="212852" y="200533"/>
                    <a:pt x="207137" y="206248"/>
                    <a:pt x="200152" y="206248"/>
                  </a:cubicBezTo>
                  <a:lnTo>
                    <a:pt x="13843" y="206248"/>
                  </a:lnTo>
                  <a:cubicBezTo>
                    <a:pt x="8636" y="206248"/>
                    <a:pt x="4064" y="203073"/>
                    <a:pt x="2032" y="198247"/>
                  </a:cubicBezTo>
                  <a:cubicBezTo>
                    <a:pt x="0" y="193421"/>
                    <a:pt x="1270" y="187960"/>
                    <a:pt x="4953" y="184404"/>
                  </a:cubicBezTo>
                  <a:lnTo>
                    <a:pt x="191262" y="4572"/>
                  </a:lnTo>
                  <a:cubicBezTo>
                    <a:pt x="194945" y="1016"/>
                    <a:pt x="200406" y="0"/>
                    <a:pt x="205105" y="2032"/>
                  </a:cubicBezTo>
                  <a:cubicBezTo>
                    <a:pt x="209804" y="4064"/>
                    <a:pt x="212852" y="8636"/>
                    <a:pt x="212852" y="13716"/>
                  </a:cubicBezTo>
                  <a:lnTo>
                    <a:pt x="212852" y="193548"/>
                  </a:lnTo>
                  <a:close/>
                </a:path>
              </a:pathLst>
            </a:custGeom>
            <a:solidFill>
              <a:srgbClr val="10B5FB"/>
            </a:solidFill>
          </p:spPr>
        </p:sp>
      </p:grpSp>
      <p:grpSp>
        <p:nvGrpSpPr>
          <p:cNvPr id="11" name="Group 11"/>
          <p:cNvGrpSpPr/>
          <p:nvPr/>
        </p:nvGrpSpPr>
        <p:grpSpPr>
          <a:xfrm rot="5400000">
            <a:off x="665718" y="6099335"/>
            <a:ext cx="732096" cy="87430"/>
            <a:chOff x="0" y="0"/>
            <a:chExt cx="976128" cy="116574"/>
          </a:xfrm>
        </p:grpSpPr>
        <p:sp>
          <p:nvSpPr>
            <p:cNvPr id="12" name="Freeform 12"/>
            <p:cNvSpPr/>
            <p:nvPr/>
          </p:nvSpPr>
          <p:spPr>
            <a:xfrm>
              <a:off x="12700" y="12700"/>
              <a:ext cx="942848" cy="84328"/>
            </a:xfrm>
            <a:custGeom>
              <a:avLst/>
              <a:gdLst/>
              <a:ahLst/>
              <a:cxnLst/>
              <a:rect l="l" t="t" r="r" b="b"/>
              <a:pathLst>
                <a:path w="942848" h="84328">
                  <a:moveTo>
                    <a:pt x="0" y="84328"/>
                  </a:moveTo>
                  <a:lnTo>
                    <a:pt x="26289" y="0"/>
                  </a:lnTo>
                  <a:lnTo>
                    <a:pt x="916559" y="0"/>
                  </a:lnTo>
                  <a:lnTo>
                    <a:pt x="942848" y="84328"/>
                  </a:lnTo>
                  <a:close/>
                </a:path>
              </a:pathLst>
            </a:custGeom>
            <a:solidFill>
              <a:srgbClr val="10B5FB"/>
            </a:solidFill>
          </p:spPr>
        </p:sp>
        <p:sp>
          <p:nvSpPr>
            <p:cNvPr id="13" name="Freeform 13"/>
            <p:cNvSpPr/>
            <p:nvPr/>
          </p:nvSpPr>
          <p:spPr>
            <a:xfrm>
              <a:off x="-635" y="0"/>
              <a:ext cx="969264" cy="109728"/>
            </a:xfrm>
            <a:custGeom>
              <a:avLst/>
              <a:gdLst/>
              <a:ahLst/>
              <a:cxnLst/>
              <a:rect l="l" t="t" r="r" b="b"/>
              <a:pathLst>
                <a:path w="969264" h="109728">
                  <a:moveTo>
                    <a:pt x="1270" y="93345"/>
                  </a:moveTo>
                  <a:lnTo>
                    <a:pt x="27432" y="8890"/>
                  </a:lnTo>
                  <a:cubicBezTo>
                    <a:pt x="29083" y="3556"/>
                    <a:pt x="34036" y="0"/>
                    <a:pt x="39497" y="0"/>
                  </a:cubicBezTo>
                  <a:lnTo>
                    <a:pt x="929767" y="0"/>
                  </a:lnTo>
                  <a:cubicBezTo>
                    <a:pt x="935355" y="0"/>
                    <a:pt x="940181" y="3556"/>
                    <a:pt x="941832" y="8890"/>
                  </a:cubicBezTo>
                  <a:lnTo>
                    <a:pt x="968121" y="93218"/>
                  </a:lnTo>
                  <a:cubicBezTo>
                    <a:pt x="969264" y="97028"/>
                    <a:pt x="968629" y="101219"/>
                    <a:pt x="966216" y="104521"/>
                  </a:cubicBezTo>
                  <a:cubicBezTo>
                    <a:pt x="963803" y="107823"/>
                    <a:pt x="959993" y="109728"/>
                    <a:pt x="955929" y="109728"/>
                  </a:cubicBezTo>
                  <a:lnTo>
                    <a:pt x="13335" y="109728"/>
                  </a:lnTo>
                  <a:cubicBezTo>
                    <a:pt x="9271" y="109728"/>
                    <a:pt x="5461" y="107823"/>
                    <a:pt x="3048" y="104521"/>
                  </a:cubicBezTo>
                  <a:cubicBezTo>
                    <a:pt x="635" y="101219"/>
                    <a:pt x="0" y="97028"/>
                    <a:pt x="1143" y="93218"/>
                  </a:cubicBezTo>
                  <a:moveTo>
                    <a:pt x="25400" y="100711"/>
                  </a:moveTo>
                  <a:lnTo>
                    <a:pt x="13335" y="97028"/>
                  </a:lnTo>
                  <a:lnTo>
                    <a:pt x="13335" y="84328"/>
                  </a:lnTo>
                  <a:lnTo>
                    <a:pt x="956056" y="84328"/>
                  </a:lnTo>
                  <a:lnTo>
                    <a:pt x="956056" y="97028"/>
                  </a:lnTo>
                  <a:lnTo>
                    <a:pt x="943991" y="100838"/>
                  </a:lnTo>
                  <a:lnTo>
                    <a:pt x="917702" y="16510"/>
                  </a:lnTo>
                  <a:lnTo>
                    <a:pt x="929767" y="12700"/>
                  </a:lnTo>
                  <a:lnTo>
                    <a:pt x="929767" y="25400"/>
                  </a:lnTo>
                  <a:lnTo>
                    <a:pt x="39624" y="25400"/>
                  </a:lnTo>
                  <a:lnTo>
                    <a:pt x="39624" y="12700"/>
                  </a:lnTo>
                  <a:lnTo>
                    <a:pt x="51689" y="16510"/>
                  </a:lnTo>
                  <a:lnTo>
                    <a:pt x="25400" y="100838"/>
                  </a:lnTo>
                  <a:close/>
                </a:path>
              </a:pathLst>
            </a:custGeom>
            <a:solidFill>
              <a:srgbClr val="10B5FB"/>
            </a:solidFill>
          </p:spPr>
        </p:sp>
      </p:grpSp>
      <p:grpSp>
        <p:nvGrpSpPr>
          <p:cNvPr id="14" name="Group 14"/>
          <p:cNvGrpSpPr/>
          <p:nvPr/>
        </p:nvGrpSpPr>
        <p:grpSpPr>
          <a:xfrm rot="-5400000">
            <a:off x="8504374" y="7582920"/>
            <a:ext cx="732096" cy="87430"/>
            <a:chOff x="0" y="0"/>
            <a:chExt cx="976128" cy="116574"/>
          </a:xfrm>
        </p:grpSpPr>
        <p:sp>
          <p:nvSpPr>
            <p:cNvPr id="15" name="Freeform 15"/>
            <p:cNvSpPr/>
            <p:nvPr/>
          </p:nvSpPr>
          <p:spPr>
            <a:xfrm>
              <a:off x="12700" y="12700"/>
              <a:ext cx="942721" cy="84328"/>
            </a:xfrm>
            <a:custGeom>
              <a:avLst/>
              <a:gdLst/>
              <a:ahLst/>
              <a:cxnLst/>
              <a:rect l="l" t="t" r="r" b="b"/>
              <a:pathLst>
                <a:path w="942721" h="84328">
                  <a:moveTo>
                    <a:pt x="942721" y="84328"/>
                  </a:moveTo>
                  <a:lnTo>
                    <a:pt x="916559" y="0"/>
                  </a:lnTo>
                  <a:lnTo>
                    <a:pt x="26289" y="0"/>
                  </a:lnTo>
                  <a:lnTo>
                    <a:pt x="0" y="84328"/>
                  </a:lnTo>
                  <a:close/>
                </a:path>
              </a:pathLst>
            </a:custGeom>
            <a:solidFill>
              <a:srgbClr val="10B5FB"/>
            </a:solidFill>
          </p:spPr>
        </p:sp>
        <p:sp>
          <p:nvSpPr>
            <p:cNvPr id="16" name="Freeform 16"/>
            <p:cNvSpPr/>
            <p:nvPr/>
          </p:nvSpPr>
          <p:spPr>
            <a:xfrm>
              <a:off x="-635" y="0"/>
              <a:ext cx="969391" cy="109855"/>
            </a:xfrm>
            <a:custGeom>
              <a:avLst/>
              <a:gdLst/>
              <a:ahLst/>
              <a:cxnLst/>
              <a:rect l="l" t="t" r="r" b="b"/>
              <a:pathLst>
                <a:path w="969391" h="109855">
                  <a:moveTo>
                    <a:pt x="943991" y="100838"/>
                  </a:moveTo>
                  <a:lnTo>
                    <a:pt x="917702" y="16510"/>
                  </a:lnTo>
                  <a:lnTo>
                    <a:pt x="929767" y="12700"/>
                  </a:lnTo>
                  <a:lnTo>
                    <a:pt x="929767" y="25400"/>
                  </a:lnTo>
                  <a:lnTo>
                    <a:pt x="39624" y="25400"/>
                  </a:lnTo>
                  <a:lnTo>
                    <a:pt x="39624" y="12700"/>
                  </a:lnTo>
                  <a:lnTo>
                    <a:pt x="51689" y="16510"/>
                  </a:lnTo>
                  <a:lnTo>
                    <a:pt x="25400" y="100838"/>
                  </a:lnTo>
                  <a:lnTo>
                    <a:pt x="13335" y="97028"/>
                  </a:lnTo>
                  <a:lnTo>
                    <a:pt x="13335" y="84328"/>
                  </a:lnTo>
                  <a:lnTo>
                    <a:pt x="956056" y="84328"/>
                  </a:lnTo>
                  <a:lnTo>
                    <a:pt x="956056" y="97028"/>
                  </a:lnTo>
                  <a:lnTo>
                    <a:pt x="943991" y="100838"/>
                  </a:lnTo>
                  <a:moveTo>
                    <a:pt x="968248" y="93345"/>
                  </a:moveTo>
                  <a:cubicBezTo>
                    <a:pt x="969391" y="97155"/>
                    <a:pt x="968756" y="101346"/>
                    <a:pt x="966343" y="104648"/>
                  </a:cubicBezTo>
                  <a:cubicBezTo>
                    <a:pt x="963930" y="107950"/>
                    <a:pt x="960120" y="109855"/>
                    <a:pt x="956056" y="109855"/>
                  </a:cubicBezTo>
                  <a:lnTo>
                    <a:pt x="13335" y="109855"/>
                  </a:lnTo>
                  <a:cubicBezTo>
                    <a:pt x="9271" y="109855"/>
                    <a:pt x="5461" y="107950"/>
                    <a:pt x="3048" y="104648"/>
                  </a:cubicBezTo>
                  <a:cubicBezTo>
                    <a:pt x="635" y="101346"/>
                    <a:pt x="0" y="97155"/>
                    <a:pt x="1143" y="93345"/>
                  </a:cubicBezTo>
                  <a:lnTo>
                    <a:pt x="27432" y="8890"/>
                  </a:lnTo>
                  <a:cubicBezTo>
                    <a:pt x="29083" y="3556"/>
                    <a:pt x="34036" y="0"/>
                    <a:pt x="39497" y="0"/>
                  </a:cubicBezTo>
                  <a:lnTo>
                    <a:pt x="929767" y="0"/>
                  </a:lnTo>
                  <a:cubicBezTo>
                    <a:pt x="935355" y="0"/>
                    <a:pt x="940181" y="3556"/>
                    <a:pt x="941832" y="8890"/>
                  </a:cubicBezTo>
                  <a:lnTo>
                    <a:pt x="968121" y="93218"/>
                  </a:lnTo>
                  <a:close/>
                </a:path>
              </a:pathLst>
            </a:custGeom>
            <a:solidFill>
              <a:srgbClr val="10B5FB"/>
            </a:solidFill>
          </p:spPr>
        </p:sp>
      </p:grpSp>
      <p:grpSp>
        <p:nvGrpSpPr>
          <p:cNvPr id="17" name="Group 17"/>
          <p:cNvGrpSpPr/>
          <p:nvPr/>
        </p:nvGrpSpPr>
        <p:grpSpPr>
          <a:xfrm rot="0">
            <a:off x="4266530" y="8993176"/>
            <a:ext cx="1369133" cy="217412"/>
            <a:chOff x="0" y="0"/>
            <a:chExt cx="1825510" cy="289882"/>
          </a:xfrm>
        </p:grpSpPr>
        <p:sp>
          <p:nvSpPr>
            <p:cNvPr id="18" name="Freeform 18"/>
            <p:cNvSpPr/>
            <p:nvPr/>
          </p:nvSpPr>
          <p:spPr>
            <a:xfrm>
              <a:off x="12700" y="12700"/>
              <a:ext cx="1793367" cy="256540"/>
            </a:xfrm>
            <a:custGeom>
              <a:avLst/>
              <a:gdLst/>
              <a:ahLst/>
              <a:cxnLst/>
              <a:rect l="l" t="t" r="r" b="b"/>
              <a:pathLst>
                <a:path w="1793367" h="256540">
                  <a:moveTo>
                    <a:pt x="233934" y="0"/>
                  </a:moveTo>
                  <a:lnTo>
                    <a:pt x="1559433" y="0"/>
                  </a:lnTo>
                  <a:lnTo>
                    <a:pt x="1793367" y="256540"/>
                  </a:lnTo>
                  <a:lnTo>
                    <a:pt x="1735455" y="256540"/>
                  </a:lnTo>
                  <a:lnTo>
                    <a:pt x="1530985" y="32385"/>
                  </a:lnTo>
                  <a:lnTo>
                    <a:pt x="262255" y="32385"/>
                  </a:lnTo>
                  <a:lnTo>
                    <a:pt x="57912" y="256540"/>
                  </a:lnTo>
                  <a:lnTo>
                    <a:pt x="0" y="256540"/>
                  </a:lnTo>
                  <a:close/>
                </a:path>
              </a:pathLst>
            </a:custGeom>
            <a:solidFill>
              <a:srgbClr val="66F7F5"/>
            </a:solidFill>
          </p:spPr>
        </p:sp>
        <p:sp>
          <p:nvSpPr>
            <p:cNvPr id="19" name="Freeform 19"/>
            <p:cNvSpPr/>
            <p:nvPr/>
          </p:nvSpPr>
          <p:spPr>
            <a:xfrm>
              <a:off x="-889" y="0"/>
              <a:ext cx="1820672" cy="282067"/>
            </a:xfrm>
            <a:custGeom>
              <a:avLst/>
              <a:gdLst/>
              <a:ahLst/>
              <a:cxnLst/>
              <a:rect l="l" t="t" r="r" b="b"/>
              <a:pathLst>
                <a:path w="1820672" h="282067">
                  <a:moveTo>
                    <a:pt x="247523" y="0"/>
                  </a:moveTo>
                  <a:lnTo>
                    <a:pt x="1573022" y="0"/>
                  </a:lnTo>
                  <a:cubicBezTo>
                    <a:pt x="1576578" y="0"/>
                    <a:pt x="1580007" y="1524"/>
                    <a:pt x="1582420" y="4191"/>
                  </a:cubicBezTo>
                  <a:lnTo>
                    <a:pt x="1816354" y="260731"/>
                  </a:lnTo>
                  <a:cubicBezTo>
                    <a:pt x="1819783" y="264414"/>
                    <a:pt x="1820672" y="269875"/>
                    <a:pt x="1818640" y="274447"/>
                  </a:cubicBezTo>
                  <a:cubicBezTo>
                    <a:pt x="1816608" y="279019"/>
                    <a:pt x="1812036" y="282067"/>
                    <a:pt x="1807083" y="282067"/>
                  </a:cubicBezTo>
                  <a:lnTo>
                    <a:pt x="1749171" y="282067"/>
                  </a:lnTo>
                  <a:cubicBezTo>
                    <a:pt x="1745615" y="282067"/>
                    <a:pt x="1742186" y="280543"/>
                    <a:pt x="1739773" y="277876"/>
                  </a:cubicBezTo>
                  <a:lnTo>
                    <a:pt x="1535176" y="53594"/>
                  </a:lnTo>
                  <a:lnTo>
                    <a:pt x="1544574" y="45085"/>
                  </a:lnTo>
                  <a:lnTo>
                    <a:pt x="1544574" y="57785"/>
                  </a:lnTo>
                  <a:lnTo>
                    <a:pt x="275844" y="57785"/>
                  </a:lnTo>
                  <a:lnTo>
                    <a:pt x="275844" y="45085"/>
                  </a:lnTo>
                  <a:lnTo>
                    <a:pt x="285242" y="53594"/>
                  </a:lnTo>
                  <a:lnTo>
                    <a:pt x="80899" y="277749"/>
                  </a:lnTo>
                  <a:cubicBezTo>
                    <a:pt x="78486" y="280416"/>
                    <a:pt x="75057" y="281940"/>
                    <a:pt x="71501" y="281940"/>
                  </a:cubicBezTo>
                  <a:lnTo>
                    <a:pt x="13589" y="281940"/>
                  </a:lnTo>
                  <a:cubicBezTo>
                    <a:pt x="8509" y="281940"/>
                    <a:pt x="4064" y="279019"/>
                    <a:pt x="2032" y="274320"/>
                  </a:cubicBezTo>
                  <a:cubicBezTo>
                    <a:pt x="0" y="269621"/>
                    <a:pt x="889" y="264414"/>
                    <a:pt x="4318" y="260604"/>
                  </a:cubicBezTo>
                  <a:lnTo>
                    <a:pt x="238125" y="4191"/>
                  </a:lnTo>
                  <a:cubicBezTo>
                    <a:pt x="240538" y="1524"/>
                    <a:pt x="243967" y="0"/>
                    <a:pt x="247523" y="0"/>
                  </a:cubicBezTo>
                  <a:moveTo>
                    <a:pt x="247523" y="25400"/>
                  </a:moveTo>
                  <a:lnTo>
                    <a:pt x="247523" y="12700"/>
                  </a:lnTo>
                  <a:lnTo>
                    <a:pt x="256921" y="21209"/>
                  </a:lnTo>
                  <a:lnTo>
                    <a:pt x="22987" y="277749"/>
                  </a:lnTo>
                  <a:lnTo>
                    <a:pt x="13589" y="269240"/>
                  </a:lnTo>
                  <a:lnTo>
                    <a:pt x="13589" y="256540"/>
                  </a:lnTo>
                  <a:lnTo>
                    <a:pt x="71501" y="256540"/>
                  </a:lnTo>
                  <a:lnTo>
                    <a:pt x="71501" y="269240"/>
                  </a:lnTo>
                  <a:lnTo>
                    <a:pt x="62103" y="260731"/>
                  </a:lnTo>
                  <a:lnTo>
                    <a:pt x="266446" y="36449"/>
                  </a:lnTo>
                  <a:cubicBezTo>
                    <a:pt x="268859" y="33782"/>
                    <a:pt x="272288" y="32258"/>
                    <a:pt x="275844" y="32258"/>
                  </a:cubicBezTo>
                  <a:lnTo>
                    <a:pt x="1544574" y="32258"/>
                  </a:lnTo>
                  <a:cubicBezTo>
                    <a:pt x="1548130" y="32258"/>
                    <a:pt x="1551559" y="33782"/>
                    <a:pt x="1553972" y="36449"/>
                  </a:cubicBezTo>
                  <a:lnTo>
                    <a:pt x="1758442" y="260604"/>
                  </a:lnTo>
                  <a:lnTo>
                    <a:pt x="1749044" y="269113"/>
                  </a:lnTo>
                  <a:lnTo>
                    <a:pt x="1749044" y="256413"/>
                  </a:lnTo>
                  <a:lnTo>
                    <a:pt x="1806956" y="256413"/>
                  </a:lnTo>
                  <a:lnTo>
                    <a:pt x="1806956" y="269113"/>
                  </a:lnTo>
                  <a:lnTo>
                    <a:pt x="1797558" y="277622"/>
                  </a:lnTo>
                  <a:lnTo>
                    <a:pt x="1563624" y="21082"/>
                  </a:lnTo>
                  <a:lnTo>
                    <a:pt x="1573022" y="12573"/>
                  </a:lnTo>
                  <a:lnTo>
                    <a:pt x="1573022" y="25400"/>
                  </a:lnTo>
                  <a:lnTo>
                    <a:pt x="247523" y="25400"/>
                  </a:lnTo>
                  <a:close/>
                </a:path>
              </a:pathLst>
            </a:custGeom>
            <a:solidFill>
              <a:srgbClr val="10B5FB"/>
            </a:solidFill>
          </p:spPr>
        </p:sp>
      </p:grpSp>
      <p:grpSp>
        <p:nvGrpSpPr>
          <p:cNvPr id="20" name="Group 20"/>
          <p:cNvGrpSpPr/>
          <p:nvPr/>
        </p:nvGrpSpPr>
        <p:grpSpPr>
          <a:xfrm rot="0">
            <a:off x="4388962" y="9070378"/>
            <a:ext cx="1124266" cy="140208"/>
            <a:chOff x="0" y="0"/>
            <a:chExt cx="1499022" cy="186944"/>
          </a:xfrm>
        </p:grpSpPr>
        <p:sp>
          <p:nvSpPr>
            <p:cNvPr id="21" name="Freeform 21"/>
            <p:cNvSpPr/>
            <p:nvPr/>
          </p:nvSpPr>
          <p:spPr>
            <a:xfrm>
              <a:off x="-1016" y="0"/>
              <a:ext cx="1494282" cy="179070"/>
            </a:xfrm>
            <a:custGeom>
              <a:avLst/>
              <a:gdLst/>
              <a:ahLst/>
              <a:cxnLst/>
              <a:rect l="l" t="t" r="r" b="b"/>
              <a:pathLst>
                <a:path w="1494282" h="179070">
                  <a:moveTo>
                    <a:pt x="5080" y="156972"/>
                  </a:moveTo>
                  <a:lnTo>
                    <a:pt x="171323" y="3429"/>
                  </a:lnTo>
                  <a:cubicBezTo>
                    <a:pt x="173609" y="1270"/>
                    <a:pt x="176784" y="0"/>
                    <a:pt x="179959" y="0"/>
                  </a:cubicBezTo>
                  <a:lnTo>
                    <a:pt x="1314323" y="0"/>
                  </a:lnTo>
                  <a:cubicBezTo>
                    <a:pt x="1317498" y="0"/>
                    <a:pt x="1320546" y="1143"/>
                    <a:pt x="1322959" y="3429"/>
                  </a:cubicBezTo>
                  <a:lnTo>
                    <a:pt x="1489202" y="156972"/>
                  </a:lnTo>
                  <a:cubicBezTo>
                    <a:pt x="1493012" y="160528"/>
                    <a:pt x="1494282" y="166116"/>
                    <a:pt x="1492377" y="170942"/>
                  </a:cubicBezTo>
                  <a:cubicBezTo>
                    <a:pt x="1490472" y="175768"/>
                    <a:pt x="1485773" y="179070"/>
                    <a:pt x="1480566" y="179070"/>
                  </a:cubicBezTo>
                  <a:lnTo>
                    <a:pt x="13716" y="179070"/>
                  </a:lnTo>
                  <a:cubicBezTo>
                    <a:pt x="8509" y="179070"/>
                    <a:pt x="3810" y="175895"/>
                    <a:pt x="1905" y="170942"/>
                  </a:cubicBezTo>
                  <a:cubicBezTo>
                    <a:pt x="0" y="165989"/>
                    <a:pt x="1270" y="160528"/>
                    <a:pt x="5080" y="156972"/>
                  </a:cubicBezTo>
                  <a:moveTo>
                    <a:pt x="22352" y="175641"/>
                  </a:moveTo>
                  <a:lnTo>
                    <a:pt x="13716" y="166243"/>
                  </a:lnTo>
                  <a:lnTo>
                    <a:pt x="13716" y="153543"/>
                  </a:lnTo>
                  <a:lnTo>
                    <a:pt x="1480566" y="153543"/>
                  </a:lnTo>
                  <a:lnTo>
                    <a:pt x="1480566" y="166243"/>
                  </a:lnTo>
                  <a:lnTo>
                    <a:pt x="1471930" y="175514"/>
                  </a:lnTo>
                  <a:lnTo>
                    <a:pt x="1305687" y="21971"/>
                  </a:lnTo>
                  <a:lnTo>
                    <a:pt x="1314323" y="12700"/>
                  </a:lnTo>
                  <a:lnTo>
                    <a:pt x="1314323" y="25400"/>
                  </a:lnTo>
                  <a:lnTo>
                    <a:pt x="179959" y="25400"/>
                  </a:lnTo>
                  <a:lnTo>
                    <a:pt x="179959" y="12700"/>
                  </a:lnTo>
                  <a:lnTo>
                    <a:pt x="188595" y="21971"/>
                  </a:lnTo>
                  <a:lnTo>
                    <a:pt x="22352" y="175641"/>
                  </a:lnTo>
                  <a:close/>
                </a:path>
              </a:pathLst>
            </a:custGeom>
            <a:solidFill>
              <a:srgbClr val="10B5FB"/>
            </a:solidFill>
          </p:spPr>
        </p:sp>
      </p:grpSp>
      <p:grpSp>
        <p:nvGrpSpPr>
          <p:cNvPr id="22" name="Group 22"/>
          <p:cNvGrpSpPr/>
          <p:nvPr/>
        </p:nvGrpSpPr>
        <p:grpSpPr>
          <a:xfrm rot="-5400000">
            <a:off x="981411" y="8834383"/>
            <a:ext cx="382847" cy="369563"/>
            <a:chOff x="0" y="0"/>
            <a:chExt cx="510462" cy="492751"/>
          </a:xfrm>
        </p:grpSpPr>
        <p:sp>
          <p:nvSpPr>
            <p:cNvPr id="23" name="Freeform 23"/>
            <p:cNvSpPr/>
            <p:nvPr/>
          </p:nvSpPr>
          <p:spPr>
            <a:xfrm>
              <a:off x="12700" y="12700"/>
              <a:ext cx="477139" cy="460502"/>
            </a:xfrm>
            <a:custGeom>
              <a:avLst/>
              <a:gdLst/>
              <a:ahLst/>
              <a:cxnLst/>
              <a:rect l="l" t="t" r="r" b="b"/>
              <a:pathLst>
                <a:path w="477139" h="460502">
                  <a:moveTo>
                    <a:pt x="0" y="0"/>
                  </a:moveTo>
                  <a:lnTo>
                    <a:pt x="477139" y="0"/>
                  </a:lnTo>
                  <a:lnTo>
                    <a:pt x="416052" y="58928"/>
                  </a:lnTo>
                  <a:lnTo>
                    <a:pt x="55880" y="58928"/>
                  </a:lnTo>
                  <a:lnTo>
                    <a:pt x="55880" y="406654"/>
                  </a:lnTo>
                  <a:lnTo>
                    <a:pt x="0" y="460502"/>
                  </a:lnTo>
                  <a:close/>
                </a:path>
              </a:pathLst>
            </a:custGeom>
            <a:solidFill>
              <a:srgbClr val="10B5FB"/>
            </a:solidFill>
          </p:spPr>
        </p:sp>
        <p:sp>
          <p:nvSpPr>
            <p:cNvPr id="24" name="Freeform 24"/>
            <p:cNvSpPr/>
            <p:nvPr/>
          </p:nvSpPr>
          <p:spPr>
            <a:xfrm>
              <a:off x="0" y="0"/>
              <a:ext cx="503682" cy="487045"/>
            </a:xfrm>
            <a:custGeom>
              <a:avLst/>
              <a:gdLst/>
              <a:ahLst/>
              <a:cxnLst/>
              <a:rect l="l" t="t" r="r" b="b"/>
              <a:pathLst>
                <a:path w="503682" h="487045">
                  <a:moveTo>
                    <a:pt x="12700" y="0"/>
                  </a:moveTo>
                  <a:lnTo>
                    <a:pt x="489839" y="0"/>
                  </a:lnTo>
                  <a:cubicBezTo>
                    <a:pt x="495046" y="0"/>
                    <a:pt x="499618" y="3175"/>
                    <a:pt x="501650" y="8001"/>
                  </a:cubicBezTo>
                  <a:cubicBezTo>
                    <a:pt x="503682" y="12827"/>
                    <a:pt x="502412" y="18288"/>
                    <a:pt x="498729" y="21844"/>
                  </a:cubicBezTo>
                  <a:lnTo>
                    <a:pt x="437515" y="80772"/>
                  </a:lnTo>
                  <a:cubicBezTo>
                    <a:pt x="435102" y="83058"/>
                    <a:pt x="431927" y="84328"/>
                    <a:pt x="428752" y="84328"/>
                  </a:cubicBezTo>
                  <a:lnTo>
                    <a:pt x="68580" y="84328"/>
                  </a:lnTo>
                  <a:lnTo>
                    <a:pt x="68580" y="71628"/>
                  </a:lnTo>
                  <a:lnTo>
                    <a:pt x="81280" y="71628"/>
                  </a:lnTo>
                  <a:lnTo>
                    <a:pt x="81280" y="419354"/>
                  </a:lnTo>
                  <a:cubicBezTo>
                    <a:pt x="81280" y="422783"/>
                    <a:pt x="79883" y="426085"/>
                    <a:pt x="77343" y="428498"/>
                  </a:cubicBezTo>
                  <a:lnTo>
                    <a:pt x="21463" y="482473"/>
                  </a:lnTo>
                  <a:cubicBezTo>
                    <a:pt x="17780" y="486029"/>
                    <a:pt x="12319" y="487045"/>
                    <a:pt x="7620" y="485013"/>
                  </a:cubicBezTo>
                  <a:cubicBezTo>
                    <a:pt x="2921" y="482981"/>
                    <a:pt x="0" y="478409"/>
                    <a:pt x="0" y="473202"/>
                  </a:cubicBezTo>
                  <a:lnTo>
                    <a:pt x="0" y="12700"/>
                  </a:lnTo>
                  <a:cubicBezTo>
                    <a:pt x="0" y="5715"/>
                    <a:pt x="5715" y="0"/>
                    <a:pt x="12700" y="0"/>
                  </a:cubicBezTo>
                  <a:moveTo>
                    <a:pt x="12700" y="25400"/>
                  </a:moveTo>
                  <a:lnTo>
                    <a:pt x="12700" y="12700"/>
                  </a:lnTo>
                  <a:lnTo>
                    <a:pt x="25400" y="12700"/>
                  </a:lnTo>
                  <a:lnTo>
                    <a:pt x="25400" y="473202"/>
                  </a:lnTo>
                  <a:lnTo>
                    <a:pt x="12700" y="473202"/>
                  </a:lnTo>
                  <a:lnTo>
                    <a:pt x="3937" y="464058"/>
                  </a:lnTo>
                  <a:lnTo>
                    <a:pt x="59817" y="410083"/>
                  </a:lnTo>
                  <a:lnTo>
                    <a:pt x="68580" y="419227"/>
                  </a:lnTo>
                  <a:lnTo>
                    <a:pt x="55880" y="419227"/>
                  </a:lnTo>
                  <a:lnTo>
                    <a:pt x="55880" y="71628"/>
                  </a:lnTo>
                  <a:cubicBezTo>
                    <a:pt x="55880" y="64643"/>
                    <a:pt x="61595" y="58928"/>
                    <a:pt x="68580" y="58928"/>
                  </a:cubicBezTo>
                  <a:lnTo>
                    <a:pt x="428752" y="58928"/>
                  </a:lnTo>
                  <a:lnTo>
                    <a:pt x="428752" y="71628"/>
                  </a:lnTo>
                  <a:lnTo>
                    <a:pt x="419989" y="62484"/>
                  </a:lnTo>
                  <a:lnTo>
                    <a:pt x="480949" y="3556"/>
                  </a:lnTo>
                  <a:lnTo>
                    <a:pt x="489712" y="12700"/>
                  </a:lnTo>
                  <a:lnTo>
                    <a:pt x="489712" y="25400"/>
                  </a:lnTo>
                  <a:lnTo>
                    <a:pt x="12700" y="25400"/>
                  </a:lnTo>
                  <a:close/>
                </a:path>
              </a:pathLst>
            </a:custGeom>
            <a:solidFill>
              <a:srgbClr val="10B5FB"/>
            </a:solidFill>
          </p:spPr>
        </p:sp>
      </p:grpSp>
      <p:grpSp>
        <p:nvGrpSpPr>
          <p:cNvPr id="25" name="Group 25"/>
          <p:cNvGrpSpPr/>
          <p:nvPr/>
        </p:nvGrpSpPr>
        <p:grpSpPr>
          <a:xfrm rot="5400000">
            <a:off x="8537934" y="8834383"/>
            <a:ext cx="382847" cy="369563"/>
            <a:chOff x="0" y="0"/>
            <a:chExt cx="510462" cy="492751"/>
          </a:xfrm>
        </p:grpSpPr>
        <p:sp>
          <p:nvSpPr>
            <p:cNvPr id="26" name="Freeform 26"/>
            <p:cNvSpPr/>
            <p:nvPr/>
          </p:nvSpPr>
          <p:spPr>
            <a:xfrm>
              <a:off x="12700" y="12700"/>
              <a:ext cx="477139" cy="460629"/>
            </a:xfrm>
            <a:custGeom>
              <a:avLst/>
              <a:gdLst/>
              <a:ahLst/>
              <a:cxnLst/>
              <a:rect l="l" t="t" r="r" b="b"/>
              <a:pathLst>
                <a:path w="477139" h="460629">
                  <a:moveTo>
                    <a:pt x="477139" y="0"/>
                  </a:moveTo>
                  <a:lnTo>
                    <a:pt x="0" y="0"/>
                  </a:lnTo>
                  <a:lnTo>
                    <a:pt x="61087" y="58928"/>
                  </a:lnTo>
                  <a:lnTo>
                    <a:pt x="421259" y="58928"/>
                  </a:lnTo>
                  <a:lnTo>
                    <a:pt x="421259" y="406654"/>
                  </a:lnTo>
                  <a:lnTo>
                    <a:pt x="477139" y="460629"/>
                  </a:lnTo>
                  <a:close/>
                </a:path>
              </a:pathLst>
            </a:custGeom>
            <a:solidFill>
              <a:srgbClr val="66F7F5"/>
            </a:solidFill>
          </p:spPr>
        </p:sp>
        <p:sp>
          <p:nvSpPr>
            <p:cNvPr id="27" name="Freeform 27"/>
            <p:cNvSpPr/>
            <p:nvPr/>
          </p:nvSpPr>
          <p:spPr>
            <a:xfrm>
              <a:off x="-1016" y="0"/>
              <a:ext cx="503555" cy="486918"/>
            </a:xfrm>
            <a:custGeom>
              <a:avLst/>
              <a:gdLst/>
              <a:ahLst/>
              <a:cxnLst/>
              <a:rect l="l" t="t" r="r" b="b"/>
              <a:pathLst>
                <a:path w="503555" h="486918">
                  <a:moveTo>
                    <a:pt x="490855" y="25400"/>
                  </a:moveTo>
                  <a:lnTo>
                    <a:pt x="13716" y="25400"/>
                  </a:lnTo>
                  <a:lnTo>
                    <a:pt x="13716" y="12700"/>
                  </a:lnTo>
                  <a:lnTo>
                    <a:pt x="22479" y="3556"/>
                  </a:lnTo>
                  <a:lnTo>
                    <a:pt x="83566" y="62484"/>
                  </a:lnTo>
                  <a:lnTo>
                    <a:pt x="74803" y="71628"/>
                  </a:lnTo>
                  <a:lnTo>
                    <a:pt x="74803" y="58928"/>
                  </a:lnTo>
                  <a:lnTo>
                    <a:pt x="434975" y="58928"/>
                  </a:lnTo>
                  <a:cubicBezTo>
                    <a:pt x="441960" y="58928"/>
                    <a:pt x="447675" y="64643"/>
                    <a:pt x="447675" y="71628"/>
                  </a:cubicBezTo>
                  <a:lnTo>
                    <a:pt x="447675" y="419354"/>
                  </a:lnTo>
                  <a:lnTo>
                    <a:pt x="434975" y="419354"/>
                  </a:lnTo>
                  <a:lnTo>
                    <a:pt x="443738" y="410210"/>
                  </a:lnTo>
                  <a:lnTo>
                    <a:pt x="499618" y="464185"/>
                  </a:lnTo>
                  <a:lnTo>
                    <a:pt x="490855" y="473329"/>
                  </a:lnTo>
                  <a:lnTo>
                    <a:pt x="478155" y="473329"/>
                  </a:lnTo>
                  <a:lnTo>
                    <a:pt x="478155" y="12700"/>
                  </a:lnTo>
                  <a:lnTo>
                    <a:pt x="490855" y="12700"/>
                  </a:lnTo>
                  <a:lnTo>
                    <a:pt x="490855" y="25400"/>
                  </a:lnTo>
                  <a:moveTo>
                    <a:pt x="490855" y="0"/>
                  </a:moveTo>
                  <a:cubicBezTo>
                    <a:pt x="497840" y="0"/>
                    <a:pt x="503555" y="5715"/>
                    <a:pt x="503555" y="12700"/>
                  </a:cubicBezTo>
                  <a:lnTo>
                    <a:pt x="503555" y="473202"/>
                  </a:lnTo>
                  <a:cubicBezTo>
                    <a:pt x="503555" y="478282"/>
                    <a:pt x="500507" y="482854"/>
                    <a:pt x="495808" y="484886"/>
                  </a:cubicBezTo>
                  <a:cubicBezTo>
                    <a:pt x="491109" y="486918"/>
                    <a:pt x="485648" y="485902"/>
                    <a:pt x="481965" y="482346"/>
                  </a:cubicBezTo>
                  <a:lnTo>
                    <a:pt x="426085" y="428371"/>
                  </a:lnTo>
                  <a:cubicBezTo>
                    <a:pt x="423545" y="425958"/>
                    <a:pt x="422148" y="422656"/>
                    <a:pt x="422148" y="419227"/>
                  </a:cubicBezTo>
                  <a:lnTo>
                    <a:pt x="422148" y="71628"/>
                  </a:lnTo>
                  <a:lnTo>
                    <a:pt x="434848" y="71628"/>
                  </a:lnTo>
                  <a:lnTo>
                    <a:pt x="434848" y="84328"/>
                  </a:lnTo>
                  <a:lnTo>
                    <a:pt x="74803" y="84328"/>
                  </a:lnTo>
                  <a:cubicBezTo>
                    <a:pt x="71501" y="84328"/>
                    <a:pt x="68326" y="83058"/>
                    <a:pt x="66040" y="80772"/>
                  </a:cubicBezTo>
                  <a:lnTo>
                    <a:pt x="4953" y="21844"/>
                  </a:lnTo>
                  <a:cubicBezTo>
                    <a:pt x="1143" y="18288"/>
                    <a:pt x="0" y="12700"/>
                    <a:pt x="1905" y="8001"/>
                  </a:cubicBezTo>
                  <a:cubicBezTo>
                    <a:pt x="3810" y="3302"/>
                    <a:pt x="8509" y="0"/>
                    <a:pt x="13716" y="0"/>
                  </a:cubicBezTo>
                  <a:lnTo>
                    <a:pt x="490855" y="0"/>
                  </a:lnTo>
                  <a:close/>
                </a:path>
              </a:pathLst>
            </a:custGeom>
            <a:solidFill>
              <a:srgbClr val="10B5FB"/>
            </a:solidFill>
          </p:spPr>
        </p:sp>
      </p:grpSp>
      <p:grpSp>
        <p:nvGrpSpPr>
          <p:cNvPr id="31" name="Group 31"/>
          <p:cNvGrpSpPr/>
          <p:nvPr/>
        </p:nvGrpSpPr>
        <p:grpSpPr>
          <a:xfrm rot="0">
            <a:off x="9373870" y="3412490"/>
            <a:ext cx="7926070" cy="5798185"/>
            <a:chOff x="0" y="0"/>
            <a:chExt cx="10568115" cy="6340301"/>
          </a:xfrm>
        </p:grpSpPr>
        <p:sp>
          <p:nvSpPr>
            <p:cNvPr id="32" name="Freeform 32"/>
            <p:cNvSpPr/>
            <p:nvPr/>
          </p:nvSpPr>
          <p:spPr>
            <a:xfrm>
              <a:off x="12700" y="12700"/>
              <a:ext cx="10535920" cy="6306947"/>
            </a:xfrm>
            <a:custGeom>
              <a:avLst/>
              <a:gdLst/>
              <a:ahLst/>
              <a:cxnLst/>
              <a:rect l="l" t="t" r="r" b="b"/>
              <a:pathLst>
                <a:path w="10535920" h="6306947">
                  <a:moveTo>
                    <a:pt x="298704" y="0"/>
                  </a:moveTo>
                  <a:lnTo>
                    <a:pt x="4605528" y="0"/>
                  </a:lnTo>
                  <a:lnTo>
                    <a:pt x="4669282" y="72771"/>
                  </a:lnTo>
                  <a:lnTo>
                    <a:pt x="5866638" y="72771"/>
                  </a:lnTo>
                  <a:lnTo>
                    <a:pt x="5930392" y="0"/>
                  </a:lnTo>
                  <a:lnTo>
                    <a:pt x="10237216" y="0"/>
                  </a:lnTo>
                  <a:lnTo>
                    <a:pt x="10535920" y="309372"/>
                  </a:lnTo>
                  <a:lnTo>
                    <a:pt x="10535920" y="3684778"/>
                  </a:lnTo>
                  <a:lnTo>
                    <a:pt x="10395203" y="3718814"/>
                  </a:lnTo>
                  <a:lnTo>
                    <a:pt x="10395203" y="4709033"/>
                  </a:lnTo>
                  <a:lnTo>
                    <a:pt x="10535920" y="4743069"/>
                  </a:lnTo>
                  <a:lnTo>
                    <a:pt x="10535920" y="6306947"/>
                  </a:lnTo>
                  <a:lnTo>
                    <a:pt x="6249670" y="6306947"/>
                  </a:lnTo>
                  <a:lnTo>
                    <a:pt x="5947537" y="5994019"/>
                  </a:lnTo>
                  <a:lnTo>
                    <a:pt x="4588256" y="5994019"/>
                  </a:lnTo>
                  <a:lnTo>
                    <a:pt x="4286250" y="6306947"/>
                  </a:lnTo>
                  <a:lnTo>
                    <a:pt x="0" y="6306947"/>
                  </a:lnTo>
                  <a:lnTo>
                    <a:pt x="0" y="2762631"/>
                  </a:lnTo>
                  <a:lnTo>
                    <a:pt x="140716" y="2728595"/>
                  </a:lnTo>
                  <a:lnTo>
                    <a:pt x="140716" y="1738503"/>
                  </a:lnTo>
                  <a:lnTo>
                    <a:pt x="0" y="1704467"/>
                  </a:lnTo>
                  <a:lnTo>
                    <a:pt x="0" y="309372"/>
                  </a:lnTo>
                  <a:close/>
                </a:path>
              </a:pathLst>
            </a:custGeom>
            <a:solidFill>
              <a:srgbClr val="10B5FB">
                <a:alpha val="63922"/>
              </a:srgbClr>
            </a:solidFill>
          </p:spPr>
        </p:sp>
        <p:sp>
          <p:nvSpPr>
            <p:cNvPr id="33" name="Freeform 33"/>
            <p:cNvSpPr/>
            <p:nvPr/>
          </p:nvSpPr>
          <p:spPr>
            <a:xfrm>
              <a:off x="0" y="0"/>
              <a:ext cx="10561320" cy="6332347"/>
            </a:xfrm>
            <a:custGeom>
              <a:avLst/>
              <a:gdLst/>
              <a:ahLst/>
              <a:cxnLst/>
              <a:rect l="l" t="t" r="r" b="b"/>
              <a:pathLst>
                <a:path w="10561320" h="6332347">
                  <a:moveTo>
                    <a:pt x="311404" y="0"/>
                  </a:moveTo>
                  <a:lnTo>
                    <a:pt x="4618228" y="0"/>
                  </a:lnTo>
                  <a:cubicBezTo>
                    <a:pt x="4621911" y="0"/>
                    <a:pt x="4625340" y="1524"/>
                    <a:pt x="4627753" y="4318"/>
                  </a:cubicBezTo>
                  <a:lnTo>
                    <a:pt x="4691507" y="77089"/>
                  </a:lnTo>
                  <a:lnTo>
                    <a:pt x="4681982" y="85471"/>
                  </a:lnTo>
                  <a:lnTo>
                    <a:pt x="4681982" y="72771"/>
                  </a:lnTo>
                  <a:lnTo>
                    <a:pt x="5879338" y="72771"/>
                  </a:lnTo>
                  <a:lnTo>
                    <a:pt x="5879338" y="85471"/>
                  </a:lnTo>
                  <a:lnTo>
                    <a:pt x="5869813" y="77089"/>
                  </a:lnTo>
                  <a:lnTo>
                    <a:pt x="5933567" y="4318"/>
                  </a:lnTo>
                  <a:cubicBezTo>
                    <a:pt x="5935980" y="1524"/>
                    <a:pt x="5939409" y="0"/>
                    <a:pt x="5943092" y="0"/>
                  </a:cubicBezTo>
                  <a:lnTo>
                    <a:pt x="10249916" y="0"/>
                  </a:lnTo>
                  <a:cubicBezTo>
                    <a:pt x="10253345" y="0"/>
                    <a:pt x="10256648" y="1397"/>
                    <a:pt x="10259060" y="3937"/>
                  </a:cubicBezTo>
                  <a:lnTo>
                    <a:pt x="10557764" y="313309"/>
                  </a:lnTo>
                  <a:cubicBezTo>
                    <a:pt x="10560050" y="315722"/>
                    <a:pt x="10561320" y="318897"/>
                    <a:pt x="10561320" y="322072"/>
                  </a:cubicBezTo>
                  <a:lnTo>
                    <a:pt x="10561320" y="3697478"/>
                  </a:lnTo>
                  <a:cubicBezTo>
                    <a:pt x="10561320" y="3703320"/>
                    <a:pt x="10557256" y="3708400"/>
                    <a:pt x="10551541" y="3709797"/>
                  </a:cubicBezTo>
                  <a:lnTo>
                    <a:pt x="10410825" y="3743833"/>
                  </a:lnTo>
                  <a:lnTo>
                    <a:pt x="10407904" y="3731514"/>
                  </a:lnTo>
                  <a:lnTo>
                    <a:pt x="10420604" y="3731514"/>
                  </a:lnTo>
                  <a:lnTo>
                    <a:pt x="10420604" y="4721733"/>
                  </a:lnTo>
                  <a:lnTo>
                    <a:pt x="10407904" y="4721733"/>
                  </a:lnTo>
                  <a:lnTo>
                    <a:pt x="10410825" y="4709414"/>
                  </a:lnTo>
                  <a:lnTo>
                    <a:pt x="10551541" y="4743450"/>
                  </a:lnTo>
                  <a:cubicBezTo>
                    <a:pt x="10557256" y="4744847"/>
                    <a:pt x="10561320" y="4749927"/>
                    <a:pt x="10561320" y="4755769"/>
                  </a:cubicBezTo>
                  <a:lnTo>
                    <a:pt x="10561320" y="6319647"/>
                  </a:lnTo>
                  <a:cubicBezTo>
                    <a:pt x="10561320" y="6326632"/>
                    <a:pt x="10555605" y="6332347"/>
                    <a:pt x="10548620" y="6332347"/>
                  </a:cubicBezTo>
                  <a:lnTo>
                    <a:pt x="6262370" y="6332347"/>
                  </a:lnTo>
                  <a:cubicBezTo>
                    <a:pt x="6258941" y="6332347"/>
                    <a:pt x="6255639" y="6330950"/>
                    <a:pt x="6253226" y="6328410"/>
                  </a:cubicBezTo>
                  <a:lnTo>
                    <a:pt x="5951220" y="6015482"/>
                  </a:lnTo>
                  <a:lnTo>
                    <a:pt x="5960364" y="6006719"/>
                  </a:lnTo>
                  <a:lnTo>
                    <a:pt x="5960364" y="6019419"/>
                  </a:lnTo>
                  <a:lnTo>
                    <a:pt x="4600956" y="6019419"/>
                  </a:lnTo>
                  <a:lnTo>
                    <a:pt x="4600956" y="6006719"/>
                  </a:lnTo>
                  <a:lnTo>
                    <a:pt x="4610100" y="6015482"/>
                  </a:lnTo>
                  <a:lnTo>
                    <a:pt x="4307967" y="6328410"/>
                  </a:lnTo>
                  <a:cubicBezTo>
                    <a:pt x="4305554" y="6330950"/>
                    <a:pt x="4302252" y="6332347"/>
                    <a:pt x="4298823" y="6332347"/>
                  </a:cubicBezTo>
                  <a:lnTo>
                    <a:pt x="12700" y="6332347"/>
                  </a:lnTo>
                  <a:cubicBezTo>
                    <a:pt x="5715" y="6332347"/>
                    <a:pt x="0" y="6326632"/>
                    <a:pt x="0" y="6319647"/>
                  </a:cubicBezTo>
                  <a:lnTo>
                    <a:pt x="0" y="2775331"/>
                  </a:lnTo>
                  <a:cubicBezTo>
                    <a:pt x="0" y="2769489"/>
                    <a:pt x="4064" y="2764409"/>
                    <a:pt x="9779" y="2763012"/>
                  </a:cubicBezTo>
                  <a:lnTo>
                    <a:pt x="150495" y="2728976"/>
                  </a:lnTo>
                  <a:lnTo>
                    <a:pt x="153416" y="2741295"/>
                  </a:lnTo>
                  <a:lnTo>
                    <a:pt x="140716" y="2741295"/>
                  </a:lnTo>
                  <a:lnTo>
                    <a:pt x="140716" y="1751203"/>
                  </a:lnTo>
                  <a:lnTo>
                    <a:pt x="153416" y="1751203"/>
                  </a:lnTo>
                  <a:lnTo>
                    <a:pt x="150495" y="1763522"/>
                  </a:lnTo>
                  <a:lnTo>
                    <a:pt x="9779" y="1729486"/>
                  </a:lnTo>
                  <a:cubicBezTo>
                    <a:pt x="4064" y="1728089"/>
                    <a:pt x="0" y="1723009"/>
                    <a:pt x="0" y="1717167"/>
                  </a:cubicBezTo>
                  <a:lnTo>
                    <a:pt x="0" y="322072"/>
                  </a:lnTo>
                  <a:cubicBezTo>
                    <a:pt x="0" y="318770"/>
                    <a:pt x="1270" y="315595"/>
                    <a:pt x="3556" y="313309"/>
                  </a:cubicBezTo>
                  <a:lnTo>
                    <a:pt x="302260" y="3937"/>
                  </a:lnTo>
                  <a:cubicBezTo>
                    <a:pt x="304673" y="1397"/>
                    <a:pt x="307975" y="0"/>
                    <a:pt x="311404" y="0"/>
                  </a:cubicBezTo>
                  <a:moveTo>
                    <a:pt x="311404" y="25400"/>
                  </a:moveTo>
                  <a:lnTo>
                    <a:pt x="311404" y="12700"/>
                  </a:lnTo>
                  <a:lnTo>
                    <a:pt x="320548" y="21463"/>
                  </a:lnTo>
                  <a:lnTo>
                    <a:pt x="21844" y="330962"/>
                  </a:lnTo>
                  <a:lnTo>
                    <a:pt x="12700" y="322072"/>
                  </a:lnTo>
                  <a:lnTo>
                    <a:pt x="25400" y="322072"/>
                  </a:lnTo>
                  <a:lnTo>
                    <a:pt x="25400" y="1717167"/>
                  </a:lnTo>
                  <a:lnTo>
                    <a:pt x="12700" y="1717167"/>
                  </a:lnTo>
                  <a:lnTo>
                    <a:pt x="15621" y="1704848"/>
                  </a:lnTo>
                  <a:lnTo>
                    <a:pt x="156337" y="1738884"/>
                  </a:lnTo>
                  <a:cubicBezTo>
                    <a:pt x="162052" y="1740281"/>
                    <a:pt x="166116" y="1745361"/>
                    <a:pt x="166116" y="1751203"/>
                  </a:cubicBezTo>
                  <a:lnTo>
                    <a:pt x="166116" y="2741422"/>
                  </a:lnTo>
                  <a:cubicBezTo>
                    <a:pt x="166116" y="2747264"/>
                    <a:pt x="162052" y="2752344"/>
                    <a:pt x="156337" y="2753741"/>
                  </a:cubicBezTo>
                  <a:lnTo>
                    <a:pt x="15621" y="2787650"/>
                  </a:lnTo>
                  <a:lnTo>
                    <a:pt x="12700" y="2775331"/>
                  </a:lnTo>
                  <a:lnTo>
                    <a:pt x="25400" y="2775331"/>
                  </a:lnTo>
                  <a:lnTo>
                    <a:pt x="25400" y="6319647"/>
                  </a:lnTo>
                  <a:lnTo>
                    <a:pt x="12700" y="6319647"/>
                  </a:lnTo>
                  <a:lnTo>
                    <a:pt x="12700" y="6306947"/>
                  </a:lnTo>
                  <a:lnTo>
                    <a:pt x="4298950" y="6306947"/>
                  </a:lnTo>
                  <a:lnTo>
                    <a:pt x="4298950" y="6319647"/>
                  </a:lnTo>
                  <a:lnTo>
                    <a:pt x="4289806" y="6310884"/>
                  </a:lnTo>
                  <a:lnTo>
                    <a:pt x="4591939" y="5997956"/>
                  </a:lnTo>
                  <a:cubicBezTo>
                    <a:pt x="4594352" y="5995416"/>
                    <a:pt x="4597654" y="5994019"/>
                    <a:pt x="4601083" y="5994019"/>
                  </a:cubicBezTo>
                  <a:lnTo>
                    <a:pt x="5960364" y="5994019"/>
                  </a:lnTo>
                  <a:cubicBezTo>
                    <a:pt x="5963793" y="5994019"/>
                    <a:pt x="5967095" y="5995416"/>
                    <a:pt x="5969508" y="5997956"/>
                  </a:cubicBezTo>
                  <a:lnTo>
                    <a:pt x="6271641" y="6310884"/>
                  </a:lnTo>
                  <a:lnTo>
                    <a:pt x="6262497" y="6319647"/>
                  </a:lnTo>
                  <a:lnTo>
                    <a:pt x="6262497" y="6306947"/>
                  </a:lnTo>
                  <a:lnTo>
                    <a:pt x="10548620" y="6306947"/>
                  </a:lnTo>
                  <a:lnTo>
                    <a:pt x="10548620" y="6319647"/>
                  </a:lnTo>
                  <a:lnTo>
                    <a:pt x="10535920" y="6319647"/>
                  </a:lnTo>
                  <a:lnTo>
                    <a:pt x="10535920" y="4755642"/>
                  </a:lnTo>
                  <a:lnTo>
                    <a:pt x="10548620" y="4755642"/>
                  </a:lnTo>
                  <a:lnTo>
                    <a:pt x="10545699" y="4767961"/>
                  </a:lnTo>
                  <a:lnTo>
                    <a:pt x="10404983" y="4733925"/>
                  </a:lnTo>
                  <a:cubicBezTo>
                    <a:pt x="10399268" y="4732528"/>
                    <a:pt x="10395203" y="4727448"/>
                    <a:pt x="10395203" y="4721606"/>
                  </a:cubicBezTo>
                  <a:lnTo>
                    <a:pt x="10395203" y="3731514"/>
                  </a:lnTo>
                  <a:cubicBezTo>
                    <a:pt x="10395203" y="3725672"/>
                    <a:pt x="10399268" y="3720592"/>
                    <a:pt x="10404983" y="3719195"/>
                  </a:cubicBezTo>
                  <a:lnTo>
                    <a:pt x="10545699" y="3685159"/>
                  </a:lnTo>
                  <a:lnTo>
                    <a:pt x="10548620" y="3697478"/>
                  </a:lnTo>
                  <a:lnTo>
                    <a:pt x="10535920" y="3697478"/>
                  </a:lnTo>
                  <a:lnTo>
                    <a:pt x="10535920" y="322072"/>
                  </a:lnTo>
                  <a:lnTo>
                    <a:pt x="10548620" y="322072"/>
                  </a:lnTo>
                  <a:lnTo>
                    <a:pt x="10539476" y="330835"/>
                  </a:lnTo>
                  <a:lnTo>
                    <a:pt x="10240772" y="21463"/>
                  </a:lnTo>
                  <a:lnTo>
                    <a:pt x="10249915" y="12700"/>
                  </a:lnTo>
                  <a:lnTo>
                    <a:pt x="10249915" y="25400"/>
                  </a:lnTo>
                  <a:lnTo>
                    <a:pt x="5943092" y="25400"/>
                  </a:lnTo>
                  <a:lnTo>
                    <a:pt x="5943092" y="12700"/>
                  </a:lnTo>
                  <a:lnTo>
                    <a:pt x="5952617" y="21082"/>
                  </a:lnTo>
                  <a:lnTo>
                    <a:pt x="5888863" y="93853"/>
                  </a:lnTo>
                  <a:cubicBezTo>
                    <a:pt x="5886450" y="96647"/>
                    <a:pt x="5883021" y="98171"/>
                    <a:pt x="5879338" y="98171"/>
                  </a:cubicBezTo>
                  <a:lnTo>
                    <a:pt x="4681982" y="98171"/>
                  </a:lnTo>
                  <a:cubicBezTo>
                    <a:pt x="4678299" y="98171"/>
                    <a:pt x="4674870" y="96647"/>
                    <a:pt x="4672457" y="93853"/>
                  </a:cubicBezTo>
                  <a:lnTo>
                    <a:pt x="4608703" y="21082"/>
                  </a:lnTo>
                  <a:lnTo>
                    <a:pt x="4618228" y="12700"/>
                  </a:lnTo>
                  <a:lnTo>
                    <a:pt x="4618228" y="25400"/>
                  </a:lnTo>
                  <a:lnTo>
                    <a:pt x="311404" y="25400"/>
                  </a:lnTo>
                  <a:close/>
                </a:path>
              </a:pathLst>
            </a:custGeom>
            <a:solidFill>
              <a:srgbClr val="10B5FB"/>
            </a:solidFill>
          </p:spPr>
        </p:sp>
      </p:grpSp>
      <p:grpSp>
        <p:nvGrpSpPr>
          <p:cNvPr id="34" name="Group 34"/>
          <p:cNvGrpSpPr/>
          <p:nvPr/>
        </p:nvGrpSpPr>
        <p:grpSpPr>
          <a:xfrm rot="5400000">
            <a:off x="9371005" y="4458220"/>
            <a:ext cx="164716" cy="159001"/>
            <a:chOff x="0" y="0"/>
            <a:chExt cx="219621" cy="212001"/>
          </a:xfrm>
        </p:grpSpPr>
        <p:sp>
          <p:nvSpPr>
            <p:cNvPr id="35" name="Freeform 35"/>
            <p:cNvSpPr/>
            <p:nvPr/>
          </p:nvSpPr>
          <p:spPr>
            <a:xfrm>
              <a:off x="0" y="-1016"/>
              <a:ext cx="212725" cy="206248"/>
            </a:xfrm>
            <a:custGeom>
              <a:avLst/>
              <a:gdLst/>
              <a:ahLst/>
              <a:cxnLst/>
              <a:rect l="l" t="t" r="r" b="b"/>
              <a:pathLst>
                <a:path w="212725" h="206248">
                  <a:moveTo>
                    <a:pt x="0" y="193548"/>
                  </a:moveTo>
                  <a:lnTo>
                    <a:pt x="0" y="13716"/>
                  </a:lnTo>
                  <a:cubicBezTo>
                    <a:pt x="0" y="8636"/>
                    <a:pt x="3048" y="4064"/>
                    <a:pt x="7747" y="2032"/>
                  </a:cubicBezTo>
                  <a:cubicBezTo>
                    <a:pt x="12446" y="0"/>
                    <a:pt x="17907" y="1016"/>
                    <a:pt x="21590" y="4572"/>
                  </a:cubicBezTo>
                  <a:lnTo>
                    <a:pt x="207772" y="184404"/>
                  </a:lnTo>
                  <a:cubicBezTo>
                    <a:pt x="211455" y="187960"/>
                    <a:pt x="212725" y="193548"/>
                    <a:pt x="210693" y="198247"/>
                  </a:cubicBezTo>
                  <a:cubicBezTo>
                    <a:pt x="208661" y="202946"/>
                    <a:pt x="204089" y="206248"/>
                    <a:pt x="198882" y="206248"/>
                  </a:cubicBezTo>
                  <a:lnTo>
                    <a:pt x="12700" y="206248"/>
                  </a:lnTo>
                  <a:cubicBezTo>
                    <a:pt x="5715" y="206248"/>
                    <a:pt x="0" y="200533"/>
                    <a:pt x="0" y="193548"/>
                  </a:cubicBezTo>
                  <a:moveTo>
                    <a:pt x="25400" y="193548"/>
                  </a:moveTo>
                  <a:lnTo>
                    <a:pt x="12700" y="193548"/>
                  </a:lnTo>
                  <a:lnTo>
                    <a:pt x="12700" y="180848"/>
                  </a:lnTo>
                  <a:lnTo>
                    <a:pt x="199009" y="180848"/>
                  </a:lnTo>
                  <a:lnTo>
                    <a:pt x="199009" y="193548"/>
                  </a:lnTo>
                  <a:lnTo>
                    <a:pt x="190246" y="202692"/>
                  </a:lnTo>
                  <a:lnTo>
                    <a:pt x="3937" y="22860"/>
                  </a:lnTo>
                  <a:lnTo>
                    <a:pt x="12700" y="13716"/>
                  </a:lnTo>
                  <a:lnTo>
                    <a:pt x="25400" y="13716"/>
                  </a:lnTo>
                  <a:lnTo>
                    <a:pt x="25400" y="193548"/>
                  </a:lnTo>
                  <a:close/>
                </a:path>
              </a:pathLst>
            </a:custGeom>
            <a:solidFill>
              <a:srgbClr val="10B5FB"/>
            </a:solidFill>
          </p:spPr>
        </p:sp>
      </p:grpSp>
      <p:grpSp>
        <p:nvGrpSpPr>
          <p:cNvPr id="36" name="Group 36"/>
          <p:cNvGrpSpPr/>
          <p:nvPr/>
        </p:nvGrpSpPr>
        <p:grpSpPr>
          <a:xfrm rot="-5400000">
            <a:off x="17138090" y="4458220"/>
            <a:ext cx="164716" cy="159001"/>
            <a:chOff x="0" y="0"/>
            <a:chExt cx="219621" cy="212001"/>
          </a:xfrm>
        </p:grpSpPr>
        <p:sp>
          <p:nvSpPr>
            <p:cNvPr id="37" name="Freeform 37"/>
            <p:cNvSpPr/>
            <p:nvPr/>
          </p:nvSpPr>
          <p:spPr>
            <a:xfrm>
              <a:off x="-1143" y="-1016"/>
              <a:ext cx="212852" cy="206248"/>
            </a:xfrm>
            <a:custGeom>
              <a:avLst/>
              <a:gdLst/>
              <a:ahLst/>
              <a:cxnLst/>
              <a:rect l="l" t="t" r="r" b="b"/>
              <a:pathLst>
                <a:path w="212852" h="206248">
                  <a:moveTo>
                    <a:pt x="187452" y="193548"/>
                  </a:moveTo>
                  <a:lnTo>
                    <a:pt x="187452" y="13716"/>
                  </a:lnTo>
                  <a:lnTo>
                    <a:pt x="200152" y="13716"/>
                  </a:lnTo>
                  <a:lnTo>
                    <a:pt x="208915" y="22860"/>
                  </a:lnTo>
                  <a:lnTo>
                    <a:pt x="22606" y="202692"/>
                  </a:lnTo>
                  <a:lnTo>
                    <a:pt x="13843" y="193548"/>
                  </a:lnTo>
                  <a:lnTo>
                    <a:pt x="13843" y="180848"/>
                  </a:lnTo>
                  <a:lnTo>
                    <a:pt x="200152" y="180848"/>
                  </a:lnTo>
                  <a:lnTo>
                    <a:pt x="200152" y="193548"/>
                  </a:lnTo>
                  <a:lnTo>
                    <a:pt x="187452" y="193548"/>
                  </a:lnTo>
                  <a:moveTo>
                    <a:pt x="212852" y="193548"/>
                  </a:moveTo>
                  <a:cubicBezTo>
                    <a:pt x="212852" y="200533"/>
                    <a:pt x="207137" y="206248"/>
                    <a:pt x="200152" y="206248"/>
                  </a:cubicBezTo>
                  <a:lnTo>
                    <a:pt x="13843" y="206248"/>
                  </a:lnTo>
                  <a:cubicBezTo>
                    <a:pt x="8636" y="206248"/>
                    <a:pt x="4064" y="203073"/>
                    <a:pt x="2032" y="198247"/>
                  </a:cubicBezTo>
                  <a:cubicBezTo>
                    <a:pt x="0" y="193421"/>
                    <a:pt x="1270" y="187960"/>
                    <a:pt x="4953" y="184404"/>
                  </a:cubicBezTo>
                  <a:lnTo>
                    <a:pt x="191262" y="4572"/>
                  </a:lnTo>
                  <a:cubicBezTo>
                    <a:pt x="194945" y="1016"/>
                    <a:pt x="200406" y="0"/>
                    <a:pt x="205105" y="2032"/>
                  </a:cubicBezTo>
                  <a:cubicBezTo>
                    <a:pt x="209804" y="4064"/>
                    <a:pt x="212852" y="8636"/>
                    <a:pt x="212852" y="13716"/>
                  </a:cubicBezTo>
                  <a:lnTo>
                    <a:pt x="212852" y="193548"/>
                  </a:lnTo>
                  <a:close/>
                </a:path>
              </a:pathLst>
            </a:custGeom>
            <a:solidFill>
              <a:srgbClr val="10B5FB"/>
            </a:solidFill>
          </p:spPr>
        </p:sp>
      </p:grpSp>
      <p:grpSp>
        <p:nvGrpSpPr>
          <p:cNvPr id="38" name="Group 38"/>
          <p:cNvGrpSpPr/>
          <p:nvPr/>
        </p:nvGrpSpPr>
        <p:grpSpPr>
          <a:xfrm rot="5400000">
            <a:off x="9051528" y="6099335"/>
            <a:ext cx="732096" cy="87430"/>
            <a:chOff x="0" y="0"/>
            <a:chExt cx="976128" cy="116574"/>
          </a:xfrm>
        </p:grpSpPr>
        <p:sp>
          <p:nvSpPr>
            <p:cNvPr id="39" name="Freeform 39"/>
            <p:cNvSpPr/>
            <p:nvPr/>
          </p:nvSpPr>
          <p:spPr>
            <a:xfrm>
              <a:off x="12700" y="12700"/>
              <a:ext cx="942848" cy="84328"/>
            </a:xfrm>
            <a:custGeom>
              <a:avLst/>
              <a:gdLst/>
              <a:ahLst/>
              <a:cxnLst/>
              <a:rect l="l" t="t" r="r" b="b"/>
              <a:pathLst>
                <a:path w="942848" h="84328">
                  <a:moveTo>
                    <a:pt x="0" y="84328"/>
                  </a:moveTo>
                  <a:lnTo>
                    <a:pt x="26289" y="0"/>
                  </a:lnTo>
                  <a:lnTo>
                    <a:pt x="916559" y="0"/>
                  </a:lnTo>
                  <a:lnTo>
                    <a:pt x="942848" y="84328"/>
                  </a:lnTo>
                  <a:close/>
                </a:path>
              </a:pathLst>
            </a:custGeom>
            <a:solidFill>
              <a:srgbClr val="10B5FB"/>
            </a:solidFill>
          </p:spPr>
        </p:sp>
        <p:sp>
          <p:nvSpPr>
            <p:cNvPr id="40" name="Freeform 40"/>
            <p:cNvSpPr/>
            <p:nvPr/>
          </p:nvSpPr>
          <p:spPr>
            <a:xfrm>
              <a:off x="-635" y="0"/>
              <a:ext cx="969264" cy="109728"/>
            </a:xfrm>
            <a:custGeom>
              <a:avLst/>
              <a:gdLst/>
              <a:ahLst/>
              <a:cxnLst/>
              <a:rect l="l" t="t" r="r" b="b"/>
              <a:pathLst>
                <a:path w="969264" h="109728">
                  <a:moveTo>
                    <a:pt x="1270" y="93345"/>
                  </a:moveTo>
                  <a:lnTo>
                    <a:pt x="27432" y="8890"/>
                  </a:lnTo>
                  <a:cubicBezTo>
                    <a:pt x="29083" y="3556"/>
                    <a:pt x="34036" y="0"/>
                    <a:pt x="39497" y="0"/>
                  </a:cubicBezTo>
                  <a:lnTo>
                    <a:pt x="929767" y="0"/>
                  </a:lnTo>
                  <a:cubicBezTo>
                    <a:pt x="935355" y="0"/>
                    <a:pt x="940181" y="3556"/>
                    <a:pt x="941832" y="8890"/>
                  </a:cubicBezTo>
                  <a:lnTo>
                    <a:pt x="968121" y="93218"/>
                  </a:lnTo>
                  <a:cubicBezTo>
                    <a:pt x="969264" y="97028"/>
                    <a:pt x="968629" y="101219"/>
                    <a:pt x="966216" y="104521"/>
                  </a:cubicBezTo>
                  <a:cubicBezTo>
                    <a:pt x="963803" y="107823"/>
                    <a:pt x="959993" y="109728"/>
                    <a:pt x="955929" y="109728"/>
                  </a:cubicBezTo>
                  <a:lnTo>
                    <a:pt x="13335" y="109728"/>
                  </a:lnTo>
                  <a:cubicBezTo>
                    <a:pt x="9271" y="109728"/>
                    <a:pt x="5461" y="107823"/>
                    <a:pt x="3048" y="104521"/>
                  </a:cubicBezTo>
                  <a:cubicBezTo>
                    <a:pt x="635" y="101219"/>
                    <a:pt x="0" y="97028"/>
                    <a:pt x="1143" y="93218"/>
                  </a:cubicBezTo>
                  <a:moveTo>
                    <a:pt x="25400" y="100711"/>
                  </a:moveTo>
                  <a:lnTo>
                    <a:pt x="13335" y="97028"/>
                  </a:lnTo>
                  <a:lnTo>
                    <a:pt x="13335" y="84328"/>
                  </a:lnTo>
                  <a:lnTo>
                    <a:pt x="956056" y="84328"/>
                  </a:lnTo>
                  <a:lnTo>
                    <a:pt x="956056" y="97028"/>
                  </a:lnTo>
                  <a:lnTo>
                    <a:pt x="943991" y="100838"/>
                  </a:lnTo>
                  <a:lnTo>
                    <a:pt x="917702" y="16510"/>
                  </a:lnTo>
                  <a:lnTo>
                    <a:pt x="929767" y="12700"/>
                  </a:lnTo>
                  <a:lnTo>
                    <a:pt x="929767" y="25400"/>
                  </a:lnTo>
                  <a:lnTo>
                    <a:pt x="39624" y="25400"/>
                  </a:lnTo>
                  <a:lnTo>
                    <a:pt x="39624" y="12700"/>
                  </a:lnTo>
                  <a:lnTo>
                    <a:pt x="51689" y="16510"/>
                  </a:lnTo>
                  <a:lnTo>
                    <a:pt x="25400" y="100838"/>
                  </a:lnTo>
                  <a:close/>
                </a:path>
              </a:pathLst>
            </a:custGeom>
            <a:solidFill>
              <a:srgbClr val="10B5FB"/>
            </a:solidFill>
          </p:spPr>
        </p:sp>
      </p:grpSp>
      <p:grpSp>
        <p:nvGrpSpPr>
          <p:cNvPr id="41" name="Group 41"/>
          <p:cNvGrpSpPr/>
          <p:nvPr/>
        </p:nvGrpSpPr>
        <p:grpSpPr>
          <a:xfrm rot="-5400000">
            <a:off x="16890184" y="7582920"/>
            <a:ext cx="732096" cy="87430"/>
            <a:chOff x="0" y="0"/>
            <a:chExt cx="976128" cy="116574"/>
          </a:xfrm>
        </p:grpSpPr>
        <p:sp>
          <p:nvSpPr>
            <p:cNvPr id="42" name="Freeform 42"/>
            <p:cNvSpPr/>
            <p:nvPr/>
          </p:nvSpPr>
          <p:spPr>
            <a:xfrm>
              <a:off x="12700" y="12700"/>
              <a:ext cx="942721" cy="84328"/>
            </a:xfrm>
            <a:custGeom>
              <a:avLst/>
              <a:gdLst/>
              <a:ahLst/>
              <a:cxnLst/>
              <a:rect l="l" t="t" r="r" b="b"/>
              <a:pathLst>
                <a:path w="942721" h="84328">
                  <a:moveTo>
                    <a:pt x="942721" y="84328"/>
                  </a:moveTo>
                  <a:lnTo>
                    <a:pt x="916559" y="0"/>
                  </a:lnTo>
                  <a:lnTo>
                    <a:pt x="26289" y="0"/>
                  </a:lnTo>
                  <a:lnTo>
                    <a:pt x="0" y="84328"/>
                  </a:lnTo>
                  <a:close/>
                </a:path>
              </a:pathLst>
            </a:custGeom>
            <a:solidFill>
              <a:srgbClr val="10B5FB"/>
            </a:solidFill>
          </p:spPr>
        </p:sp>
        <p:sp>
          <p:nvSpPr>
            <p:cNvPr id="43" name="Freeform 43"/>
            <p:cNvSpPr/>
            <p:nvPr/>
          </p:nvSpPr>
          <p:spPr>
            <a:xfrm>
              <a:off x="-635" y="0"/>
              <a:ext cx="969391" cy="109855"/>
            </a:xfrm>
            <a:custGeom>
              <a:avLst/>
              <a:gdLst/>
              <a:ahLst/>
              <a:cxnLst/>
              <a:rect l="l" t="t" r="r" b="b"/>
              <a:pathLst>
                <a:path w="969391" h="109855">
                  <a:moveTo>
                    <a:pt x="943991" y="100838"/>
                  </a:moveTo>
                  <a:lnTo>
                    <a:pt x="917702" y="16510"/>
                  </a:lnTo>
                  <a:lnTo>
                    <a:pt x="929767" y="12700"/>
                  </a:lnTo>
                  <a:lnTo>
                    <a:pt x="929767" y="25400"/>
                  </a:lnTo>
                  <a:lnTo>
                    <a:pt x="39624" y="25400"/>
                  </a:lnTo>
                  <a:lnTo>
                    <a:pt x="39624" y="12700"/>
                  </a:lnTo>
                  <a:lnTo>
                    <a:pt x="51689" y="16510"/>
                  </a:lnTo>
                  <a:lnTo>
                    <a:pt x="25400" y="100838"/>
                  </a:lnTo>
                  <a:lnTo>
                    <a:pt x="13335" y="97028"/>
                  </a:lnTo>
                  <a:lnTo>
                    <a:pt x="13335" y="84328"/>
                  </a:lnTo>
                  <a:lnTo>
                    <a:pt x="956056" y="84328"/>
                  </a:lnTo>
                  <a:lnTo>
                    <a:pt x="956056" y="97028"/>
                  </a:lnTo>
                  <a:lnTo>
                    <a:pt x="943991" y="100838"/>
                  </a:lnTo>
                  <a:moveTo>
                    <a:pt x="968248" y="93345"/>
                  </a:moveTo>
                  <a:cubicBezTo>
                    <a:pt x="969391" y="97155"/>
                    <a:pt x="968756" y="101346"/>
                    <a:pt x="966343" y="104648"/>
                  </a:cubicBezTo>
                  <a:cubicBezTo>
                    <a:pt x="963930" y="107950"/>
                    <a:pt x="960120" y="109855"/>
                    <a:pt x="956056" y="109855"/>
                  </a:cubicBezTo>
                  <a:lnTo>
                    <a:pt x="13335" y="109855"/>
                  </a:lnTo>
                  <a:cubicBezTo>
                    <a:pt x="9271" y="109855"/>
                    <a:pt x="5461" y="107950"/>
                    <a:pt x="3048" y="104648"/>
                  </a:cubicBezTo>
                  <a:cubicBezTo>
                    <a:pt x="635" y="101346"/>
                    <a:pt x="0" y="97155"/>
                    <a:pt x="1143" y="93345"/>
                  </a:cubicBezTo>
                  <a:lnTo>
                    <a:pt x="27432" y="8890"/>
                  </a:lnTo>
                  <a:cubicBezTo>
                    <a:pt x="29083" y="3556"/>
                    <a:pt x="34036" y="0"/>
                    <a:pt x="39497" y="0"/>
                  </a:cubicBezTo>
                  <a:lnTo>
                    <a:pt x="929767" y="0"/>
                  </a:lnTo>
                  <a:cubicBezTo>
                    <a:pt x="935355" y="0"/>
                    <a:pt x="940181" y="3556"/>
                    <a:pt x="941832" y="8890"/>
                  </a:cubicBezTo>
                  <a:lnTo>
                    <a:pt x="968121" y="93218"/>
                  </a:lnTo>
                  <a:close/>
                </a:path>
              </a:pathLst>
            </a:custGeom>
            <a:solidFill>
              <a:srgbClr val="10B5FB"/>
            </a:solidFill>
          </p:spPr>
        </p:sp>
      </p:grpSp>
      <p:grpSp>
        <p:nvGrpSpPr>
          <p:cNvPr id="44" name="Group 44"/>
          <p:cNvGrpSpPr/>
          <p:nvPr/>
        </p:nvGrpSpPr>
        <p:grpSpPr>
          <a:xfrm rot="0">
            <a:off x="12652340" y="8993176"/>
            <a:ext cx="1369133" cy="217412"/>
            <a:chOff x="0" y="0"/>
            <a:chExt cx="1825510" cy="289882"/>
          </a:xfrm>
        </p:grpSpPr>
        <p:sp>
          <p:nvSpPr>
            <p:cNvPr id="45" name="Freeform 45"/>
            <p:cNvSpPr/>
            <p:nvPr/>
          </p:nvSpPr>
          <p:spPr>
            <a:xfrm>
              <a:off x="12700" y="12700"/>
              <a:ext cx="1793367" cy="256540"/>
            </a:xfrm>
            <a:custGeom>
              <a:avLst/>
              <a:gdLst/>
              <a:ahLst/>
              <a:cxnLst/>
              <a:rect l="l" t="t" r="r" b="b"/>
              <a:pathLst>
                <a:path w="1793367" h="256540">
                  <a:moveTo>
                    <a:pt x="233934" y="0"/>
                  </a:moveTo>
                  <a:lnTo>
                    <a:pt x="1559433" y="0"/>
                  </a:lnTo>
                  <a:lnTo>
                    <a:pt x="1793367" y="256540"/>
                  </a:lnTo>
                  <a:lnTo>
                    <a:pt x="1735455" y="256540"/>
                  </a:lnTo>
                  <a:lnTo>
                    <a:pt x="1530985" y="32385"/>
                  </a:lnTo>
                  <a:lnTo>
                    <a:pt x="262255" y="32385"/>
                  </a:lnTo>
                  <a:lnTo>
                    <a:pt x="57912" y="256540"/>
                  </a:lnTo>
                  <a:lnTo>
                    <a:pt x="0" y="256540"/>
                  </a:lnTo>
                  <a:close/>
                </a:path>
              </a:pathLst>
            </a:custGeom>
            <a:solidFill>
              <a:srgbClr val="66F7F5"/>
            </a:solidFill>
          </p:spPr>
        </p:sp>
        <p:sp>
          <p:nvSpPr>
            <p:cNvPr id="46" name="Freeform 46"/>
            <p:cNvSpPr/>
            <p:nvPr/>
          </p:nvSpPr>
          <p:spPr>
            <a:xfrm>
              <a:off x="-889" y="0"/>
              <a:ext cx="1820672" cy="282067"/>
            </a:xfrm>
            <a:custGeom>
              <a:avLst/>
              <a:gdLst/>
              <a:ahLst/>
              <a:cxnLst/>
              <a:rect l="l" t="t" r="r" b="b"/>
              <a:pathLst>
                <a:path w="1820672" h="282067">
                  <a:moveTo>
                    <a:pt x="247523" y="0"/>
                  </a:moveTo>
                  <a:lnTo>
                    <a:pt x="1573022" y="0"/>
                  </a:lnTo>
                  <a:cubicBezTo>
                    <a:pt x="1576578" y="0"/>
                    <a:pt x="1580007" y="1524"/>
                    <a:pt x="1582420" y="4191"/>
                  </a:cubicBezTo>
                  <a:lnTo>
                    <a:pt x="1816354" y="260731"/>
                  </a:lnTo>
                  <a:cubicBezTo>
                    <a:pt x="1819783" y="264414"/>
                    <a:pt x="1820672" y="269875"/>
                    <a:pt x="1818640" y="274447"/>
                  </a:cubicBezTo>
                  <a:cubicBezTo>
                    <a:pt x="1816608" y="279019"/>
                    <a:pt x="1812036" y="282067"/>
                    <a:pt x="1807083" y="282067"/>
                  </a:cubicBezTo>
                  <a:lnTo>
                    <a:pt x="1749171" y="282067"/>
                  </a:lnTo>
                  <a:cubicBezTo>
                    <a:pt x="1745615" y="282067"/>
                    <a:pt x="1742186" y="280543"/>
                    <a:pt x="1739773" y="277876"/>
                  </a:cubicBezTo>
                  <a:lnTo>
                    <a:pt x="1535176" y="53594"/>
                  </a:lnTo>
                  <a:lnTo>
                    <a:pt x="1544574" y="45085"/>
                  </a:lnTo>
                  <a:lnTo>
                    <a:pt x="1544574" y="57785"/>
                  </a:lnTo>
                  <a:lnTo>
                    <a:pt x="275844" y="57785"/>
                  </a:lnTo>
                  <a:lnTo>
                    <a:pt x="275844" y="45085"/>
                  </a:lnTo>
                  <a:lnTo>
                    <a:pt x="285242" y="53594"/>
                  </a:lnTo>
                  <a:lnTo>
                    <a:pt x="80899" y="277749"/>
                  </a:lnTo>
                  <a:cubicBezTo>
                    <a:pt x="78486" y="280416"/>
                    <a:pt x="75057" y="281940"/>
                    <a:pt x="71501" y="281940"/>
                  </a:cubicBezTo>
                  <a:lnTo>
                    <a:pt x="13589" y="281940"/>
                  </a:lnTo>
                  <a:cubicBezTo>
                    <a:pt x="8509" y="281940"/>
                    <a:pt x="4064" y="279019"/>
                    <a:pt x="2032" y="274320"/>
                  </a:cubicBezTo>
                  <a:cubicBezTo>
                    <a:pt x="0" y="269621"/>
                    <a:pt x="889" y="264414"/>
                    <a:pt x="4318" y="260604"/>
                  </a:cubicBezTo>
                  <a:lnTo>
                    <a:pt x="238125" y="4191"/>
                  </a:lnTo>
                  <a:cubicBezTo>
                    <a:pt x="240538" y="1524"/>
                    <a:pt x="243967" y="0"/>
                    <a:pt x="247523" y="0"/>
                  </a:cubicBezTo>
                  <a:moveTo>
                    <a:pt x="247523" y="25400"/>
                  </a:moveTo>
                  <a:lnTo>
                    <a:pt x="247523" y="12700"/>
                  </a:lnTo>
                  <a:lnTo>
                    <a:pt x="256921" y="21209"/>
                  </a:lnTo>
                  <a:lnTo>
                    <a:pt x="22987" y="277749"/>
                  </a:lnTo>
                  <a:lnTo>
                    <a:pt x="13589" y="269240"/>
                  </a:lnTo>
                  <a:lnTo>
                    <a:pt x="13589" y="256540"/>
                  </a:lnTo>
                  <a:lnTo>
                    <a:pt x="71501" y="256540"/>
                  </a:lnTo>
                  <a:lnTo>
                    <a:pt x="71501" y="269240"/>
                  </a:lnTo>
                  <a:lnTo>
                    <a:pt x="62103" y="260731"/>
                  </a:lnTo>
                  <a:lnTo>
                    <a:pt x="266446" y="36449"/>
                  </a:lnTo>
                  <a:cubicBezTo>
                    <a:pt x="268859" y="33782"/>
                    <a:pt x="272288" y="32258"/>
                    <a:pt x="275844" y="32258"/>
                  </a:cubicBezTo>
                  <a:lnTo>
                    <a:pt x="1544574" y="32258"/>
                  </a:lnTo>
                  <a:cubicBezTo>
                    <a:pt x="1548130" y="32258"/>
                    <a:pt x="1551559" y="33782"/>
                    <a:pt x="1553972" y="36449"/>
                  </a:cubicBezTo>
                  <a:lnTo>
                    <a:pt x="1758442" y="260604"/>
                  </a:lnTo>
                  <a:lnTo>
                    <a:pt x="1749044" y="269113"/>
                  </a:lnTo>
                  <a:lnTo>
                    <a:pt x="1749044" y="256413"/>
                  </a:lnTo>
                  <a:lnTo>
                    <a:pt x="1806956" y="256413"/>
                  </a:lnTo>
                  <a:lnTo>
                    <a:pt x="1806956" y="269113"/>
                  </a:lnTo>
                  <a:lnTo>
                    <a:pt x="1797558" y="277622"/>
                  </a:lnTo>
                  <a:lnTo>
                    <a:pt x="1563624" y="21082"/>
                  </a:lnTo>
                  <a:lnTo>
                    <a:pt x="1573022" y="12573"/>
                  </a:lnTo>
                  <a:lnTo>
                    <a:pt x="1573022" y="25400"/>
                  </a:lnTo>
                  <a:lnTo>
                    <a:pt x="247523" y="25400"/>
                  </a:lnTo>
                  <a:close/>
                </a:path>
              </a:pathLst>
            </a:custGeom>
            <a:solidFill>
              <a:srgbClr val="10B5FB"/>
            </a:solidFill>
          </p:spPr>
        </p:sp>
      </p:grpSp>
      <p:grpSp>
        <p:nvGrpSpPr>
          <p:cNvPr id="47" name="Group 47"/>
          <p:cNvGrpSpPr/>
          <p:nvPr/>
        </p:nvGrpSpPr>
        <p:grpSpPr>
          <a:xfrm rot="0">
            <a:off x="12774772" y="9070378"/>
            <a:ext cx="1124266" cy="140208"/>
            <a:chOff x="0" y="0"/>
            <a:chExt cx="1499022" cy="186944"/>
          </a:xfrm>
        </p:grpSpPr>
        <p:sp>
          <p:nvSpPr>
            <p:cNvPr id="48" name="Freeform 48"/>
            <p:cNvSpPr/>
            <p:nvPr/>
          </p:nvSpPr>
          <p:spPr>
            <a:xfrm>
              <a:off x="-1016" y="0"/>
              <a:ext cx="1494282" cy="179070"/>
            </a:xfrm>
            <a:custGeom>
              <a:avLst/>
              <a:gdLst/>
              <a:ahLst/>
              <a:cxnLst/>
              <a:rect l="l" t="t" r="r" b="b"/>
              <a:pathLst>
                <a:path w="1494282" h="179070">
                  <a:moveTo>
                    <a:pt x="5080" y="156972"/>
                  </a:moveTo>
                  <a:lnTo>
                    <a:pt x="171323" y="3429"/>
                  </a:lnTo>
                  <a:cubicBezTo>
                    <a:pt x="173609" y="1270"/>
                    <a:pt x="176784" y="0"/>
                    <a:pt x="179959" y="0"/>
                  </a:cubicBezTo>
                  <a:lnTo>
                    <a:pt x="1314323" y="0"/>
                  </a:lnTo>
                  <a:cubicBezTo>
                    <a:pt x="1317498" y="0"/>
                    <a:pt x="1320546" y="1143"/>
                    <a:pt x="1322959" y="3429"/>
                  </a:cubicBezTo>
                  <a:lnTo>
                    <a:pt x="1489202" y="156972"/>
                  </a:lnTo>
                  <a:cubicBezTo>
                    <a:pt x="1493012" y="160528"/>
                    <a:pt x="1494282" y="166116"/>
                    <a:pt x="1492377" y="170942"/>
                  </a:cubicBezTo>
                  <a:cubicBezTo>
                    <a:pt x="1490472" y="175768"/>
                    <a:pt x="1485773" y="179070"/>
                    <a:pt x="1480566" y="179070"/>
                  </a:cubicBezTo>
                  <a:lnTo>
                    <a:pt x="13716" y="179070"/>
                  </a:lnTo>
                  <a:cubicBezTo>
                    <a:pt x="8509" y="179070"/>
                    <a:pt x="3810" y="175895"/>
                    <a:pt x="1905" y="170942"/>
                  </a:cubicBezTo>
                  <a:cubicBezTo>
                    <a:pt x="0" y="165989"/>
                    <a:pt x="1270" y="160528"/>
                    <a:pt x="5080" y="156972"/>
                  </a:cubicBezTo>
                  <a:moveTo>
                    <a:pt x="22352" y="175641"/>
                  </a:moveTo>
                  <a:lnTo>
                    <a:pt x="13716" y="166243"/>
                  </a:lnTo>
                  <a:lnTo>
                    <a:pt x="13716" y="153543"/>
                  </a:lnTo>
                  <a:lnTo>
                    <a:pt x="1480566" y="153543"/>
                  </a:lnTo>
                  <a:lnTo>
                    <a:pt x="1480566" y="166243"/>
                  </a:lnTo>
                  <a:lnTo>
                    <a:pt x="1471930" y="175514"/>
                  </a:lnTo>
                  <a:lnTo>
                    <a:pt x="1305687" y="21971"/>
                  </a:lnTo>
                  <a:lnTo>
                    <a:pt x="1314323" y="12700"/>
                  </a:lnTo>
                  <a:lnTo>
                    <a:pt x="1314323" y="25400"/>
                  </a:lnTo>
                  <a:lnTo>
                    <a:pt x="179959" y="25400"/>
                  </a:lnTo>
                  <a:lnTo>
                    <a:pt x="179959" y="12700"/>
                  </a:lnTo>
                  <a:lnTo>
                    <a:pt x="188595" y="21971"/>
                  </a:lnTo>
                  <a:lnTo>
                    <a:pt x="22352" y="175641"/>
                  </a:lnTo>
                  <a:close/>
                </a:path>
              </a:pathLst>
            </a:custGeom>
            <a:solidFill>
              <a:srgbClr val="10B5FB"/>
            </a:solidFill>
          </p:spPr>
        </p:sp>
      </p:grpSp>
      <p:grpSp>
        <p:nvGrpSpPr>
          <p:cNvPr id="49" name="Group 49"/>
          <p:cNvGrpSpPr/>
          <p:nvPr/>
        </p:nvGrpSpPr>
        <p:grpSpPr>
          <a:xfrm rot="-5400000">
            <a:off x="9367221" y="8834383"/>
            <a:ext cx="382847" cy="369563"/>
            <a:chOff x="0" y="0"/>
            <a:chExt cx="510462" cy="492751"/>
          </a:xfrm>
        </p:grpSpPr>
        <p:sp>
          <p:nvSpPr>
            <p:cNvPr id="50" name="Freeform 50"/>
            <p:cNvSpPr/>
            <p:nvPr/>
          </p:nvSpPr>
          <p:spPr>
            <a:xfrm>
              <a:off x="12700" y="12700"/>
              <a:ext cx="477139" cy="460502"/>
            </a:xfrm>
            <a:custGeom>
              <a:avLst/>
              <a:gdLst/>
              <a:ahLst/>
              <a:cxnLst/>
              <a:rect l="l" t="t" r="r" b="b"/>
              <a:pathLst>
                <a:path w="477139" h="460502">
                  <a:moveTo>
                    <a:pt x="0" y="0"/>
                  </a:moveTo>
                  <a:lnTo>
                    <a:pt x="477139" y="0"/>
                  </a:lnTo>
                  <a:lnTo>
                    <a:pt x="416052" y="58928"/>
                  </a:lnTo>
                  <a:lnTo>
                    <a:pt x="55880" y="58928"/>
                  </a:lnTo>
                  <a:lnTo>
                    <a:pt x="55880" y="406654"/>
                  </a:lnTo>
                  <a:lnTo>
                    <a:pt x="0" y="460502"/>
                  </a:lnTo>
                  <a:close/>
                </a:path>
              </a:pathLst>
            </a:custGeom>
            <a:solidFill>
              <a:srgbClr val="10B5FB"/>
            </a:solidFill>
          </p:spPr>
        </p:sp>
        <p:sp>
          <p:nvSpPr>
            <p:cNvPr id="51" name="Freeform 51"/>
            <p:cNvSpPr/>
            <p:nvPr/>
          </p:nvSpPr>
          <p:spPr>
            <a:xfrm>
              <a:off x="0" y="0"/>
              <a:ext cx="503682" cy="487045"/>
            </a:xfrm>
            <a:custGeom>
              <a:avLst/>
              <a:gdLst/>
              <a:ahLst/>
              <a:cxnLst/>
              <a:rect l="l" t="t" r="r" b="b"/>
              <a:pathLst>
                <a:path w="503682" h="487045">
                  <a:moveTo>
                    <a:pt x="12700" y="0"/>
                  </a:moveTo>
                  <a:lnTo>
                    <a:pt x="489839" y="0"/>
                  </a:lnTo>
                  <a:cubicBezTo>
                    <a:pt x="495046" y="0"/>
                    <a:pt x="499618" y="3175"/>
                    <a:pt x="501650" y="8001"/>
                  </a:cubicBezTo>
                  <a:cubicBezTo>
                    <a:pt x="503682" y="12827"/>
                    <a:pt x="502412" y="18288"/>
                    <a:pt x="498729" y="21844"/>
                  </a:cubicBezTo>
                  <a:lnTo>
                    <a:pt x="437515" y="80772"/>
                  </a:lnTo>
                  <a:cubicBezTo>
                    <a:pt x="435102" y="83058"/>
                    <a:pt x="431927" y="84328"/>
                    <a:pt x="428752" y="84328"/>
                  </a:cubicBezTo>
                  <a:lnTo>
                    <a:pt x="68580" y="84328"/>
                  </a:lnTo>
                  <a:lnTo>
                    <a:pt x="68580" y="71628"/>
                  </a:lnTo>
                  <a:lnTo>
                    <a:pt x="81280" y="71628"/>
                  </a:lnTo>
                  <a:lnTo>
                    <a:pt x="81280" y="419354"/>
                  </a:lnTo>
                  <a:cubicBezTo>
                    <a:pt x="81280" y="422783"/>
                    <a:pt x="79883" y="426085"/>
                    <a:pt x="77343" y="428498"/>
                  </a:cubicBezTo>
                  <a:lnTo>
                    <a:pt x="21463" y="482473"/>
                  </a:lnTo>
                  <a:cubicBezTo>
                    <a:pt x="17780" y="486029"/>
                    <a:pt x="12319" y="487045"/>
                    <a:pt x="7620" y="485013"/>
                  </a:cubicBezTo>
                  <a:cubicBezTo>
                    <a:pt x="2921" y="482981"/>
                    <a:pt x="0" y="478409"/>
                    <a:pt x="0" y="473202"/>
                  </a:cubicBezTo>
                  <a:lnTo>
                    <a:pt x="0" y="12700"/>
                  </a:lnTo>
                  <a:cubicBezTo>
                    <a:pt x="0" y="5715"/>
                    <a:pt x="5715" y="0"/>
                    <a:pt x="12700" y="0"/>
                  </a:cubicBezTo>
                  <a:moveTo>
                    <a:pt x="12700" y="25400"/>
                  </a:moveTo>
                  <a:lnTo>
                    <a:pt x="12700" y="12700"/>
                  </a:lnTo>
                  <a:lnTo>
                    <a:pt x="25400" y="12700"/>
                  </a:lnTo>
                  <a:lnTo>
                    <a:pt x="25400" y="473202"/>
                  </a:lnTo>
                  <a:lnTo>
                    <a:pt x="12700" y="473202"/>
                  </a:lnTo>
                  <a:lnTo>
                    <a:pt x="3937" y="464058"/>
                  </a:lnTo>
                  <a:lnTo>
                    <a:pt x="59817" y="410083"/>
                  </a:lnTo>
                  <a:lnTo>
                    <a:pt x="68580" y="419227"/>
                  </a:lnTo>
                  <a:lnTo>
                    <a:pt x="55880" y="419227"/>
                  </a:lnTo>
                  <a:lnTo>
                    <a:pt x="55880" y="71628"/>
                  </a:lnTo>
                  <a:cubicBezTo>
                    <a:pt x="55880" y="64643"/>
                    <a:pt x="61595" y="58928"/>
                    <a:pt x="68580" y="58928"/>
                  </a:cubicBezTo>
                  <a:lnTo>
                    <a:pt x="428752" y="58928"/>
                  </a:lnTo>
                  <a:lnTo>
                    <a:pt x="428752" y="71628"/>
                  </a:lnTo>
                  <a:lnTo>
                    <a:pt x="419989" y="62484"/>
                  </a:lnTo>
                  <a:lnTo>
                    <a:pt x="480949" y="3556"/>
                  </a:lnTo>
                  <a:lnTo>
                    <a:pt x="489712" y="12700"/>
                  </a:lnTo>
                  <a:lnTo>
                    <a:pt x="489712" y="25400"/>
                  </a:lnTo>
                  <a:lnTo>
                    <a:pt x="12700" y="25400"/>
                  </a:lnTo>
                  <a:close/>
                </a:path>
              </a:pathLst>
            </a:custGeom>
            <a:solidFill>
              <a:srgbClr val="10B5FB"/>
            </a:solidFill>
          </p:spPr>
        </p:sp>
      </p:grpSp>
      <p:grpSp>
        <p:nvGrpSpPr>
          <p:cNvPr id="52" name="Group 52"/>
          <p:cNvGrpSpPr/>
          <p:nvPr/>
        </p:nvGrpSpPr>
        <p:grpSpPr>
          <a:xfrm rot="5400000">
            <a:off x="16923744" y="8834383"/>
            <a:ext cx="382847" cy="369563"/>
            <a:chOff x="0" y="0"/>
            <a:chExt cx="510462" cy="492751"/>
          </a:xfrm>
        </p:grpSpPr>
        <p:sp>
          <p:nvSpPr>
            <p:cNvPr id="53" name="Freeform 53"/>
            <p:cNvSpPr/>
            <p:nvPr/>
          </p:nvSpPr>
          <p:spPr>
            <a:xfrm>
              <a:off x="12700" y="12700"/>
              <a:ext cx="477139" cy="460629"/>
            </a:xfrm>
            <a:custGeom>
              <a:avLst/>
              <a:gdLst/>
              <a:ahLst/>
              <a:cxnLst/>
              <a:rect l="l" t="t" r="r" b="b"/>
              <a:pathLst>
                <a:path w="477139" h="460629">
                  <a:moveTo>
                    <a:pt x="477139" y="0"/>
                  </a:moveTo>
                  <a:lnTo>
                    <a:pt x="0" y="0"/>
                  </a:lnTo>
                  <a:lnTo>
                    <a:pt x="61087" y="58928"/>
                  </a:lnTo>
                  <a:lnTo>
                    <a:pt x="421259" y="58928"/>
                  </a:lnTo>
                  <a:lnTo>
                    <a:pt x="421259" y="406654"/>
                  </a:lnTo>
                  <a:lnTo>
                    <a:pt x="477139" y="460629"/>
                  </a:lnTo>
                  <a:close/>
                </a:path>
              </a:pathLst>
            </a:custGeom>
            <a:solidFill>
              <a:srgbClr val="66F7F5"/>
            </a:solidFill>
          </p:spPr>
        </p:sp>
        <p:sp>
          <p:nvSpPr>
            <p:cNvPr id="54" name="Freeform 54"/>
            <p:cNvSpPr/>
            <p:nvPr/>
          </p:nvSpPr>
          <p:spPr>
            <a:xfrm>
              <a:off x="-1016" y="0"/>
              <a:ext cx="503555" cy="486918"/>
            </a:xfrm>
            <a:custGeom>
              <a:avLst/>
              <a:gdLst/>
              <a:ahLst/>
              <a:cxnLst/>
              <a:rect l="l" t="t" r="r" b="b"/>
              <a:pathLst>
                <a:path w="503555" h="486918">
                  <a:moveTo>
                    <a:pt x="490855" y="25400"/>
                  </a:moveTo>
                  <a:lnTo>
                    <a:pt x="13716" y="25400"/>
                  </a:lnTo>
                  <a:lnTo>
                    <a:pt x="13716" y="12700"/>
                  </a:lnTo>
                  <a:lnTo>
                    <a:pt x="22479" y="3556"/>
                  </a:lnTo>
                  <a:lnTo>
                    <a:pt x="83566" y="62484"/>
                  </a:lnTo>
                  <a:lnTo>
                    <a:pt x="74803" y="71628"/>
                  </a:lnTo>
                  <a:lnTo>
                    <a:pt x="74803" y="58928"/>
                  </a:lnTo>
                  <a:lnTo>
                    <a:pt x="434975" y="58928"/>
                  </a:lnTo>
                  <a:cubicBezTo>
                    <a:pt x="441960" y="58928"/>
                    <a:pt x="447675" y="64643"/>
                    <a:pt x="447675" y="71628"/>
                  </a:cubicBezTo>
                  <a:lnTo>
                    <a:pt x="447675" y="419354"/>
                  </a:lnTo>
                  <a:lnTo>
                    <a:pt x="434975" y="419354"/>
                  </a:lnTo>
                  <a:lnTo>
                    <a:pt x="443738" y="410210"/>
                  </a:lnTo>
                  <a:lnTo>
                    <a:pt x="499618" y="464185"/>
                  </a:lnTo>
                  <a:lnTo>
                    <a:pt x="490855" y="473329"/>
                  </a:lnTo>
                  <a:lnTo>
                    <a:pt x="478155" y="473329"/>
                  </a:lnTo>
                  <a:lnTo>
                    <a:pt x="478155" y="12700"/>
                  </a:lnTo>
                  <a:lnTo>
                    <a:pt x="490855" y="12700"/>
                  </a:lnTo>
                  <a:lnTo>
                    <a:pt x="490855" y="25400"/>
                  </a:lnTo>
                  <a:moveTo>
                    <a:pt x="490855" y="0"/>
                  </a:moveTo>
                  <a:cubicBezTo>
                    <a:pt x="497840" y="0"/>
                    <a:pt x="503555" y="5715"/>
                    <a:pt x="503555" y="12700"/>
                  </a:cubicBezTo>
                  <a:lnTo>
                    <a:pt x="503555" y="473202"/>
                  </a:lnTo>
                  <a:cubicBezTo>
                    <a:pt x="503555" y="478282"/>
                    <a:pt x="500507" y="482854"/>
                    <a:pt x="495808" y="484886"/>
                  </a:cubicBezTo>
                  <a:cubicBezTo>
                    <a:pt x="491109" y="486918"/>
                    <a:pt x="485648" y="485902"/>
                    <a:pt x="481965" y="482346"/>
                  </a:cubicBezTo>
                  <a:lnTo>
                    <a:pt x="426085" y="428371"/>
                  </a:lnTo>
                  <a:cubicBezTo>
                    <a:pt x="423545" y="425958"/>
                    <a:pt x="422148" y="422656"/>
                    <a:pt x="422148" y="419227"/>
                  </a:cubicBezTo>
                  <a:lnTo>
                    <a:pt x="422148" y="71628"/>
                  </a:lnTo>
                  <a:lnTo>
                    <a:pt x="434848" y="71628"/>
                  </a:lnTo>
                  <a:lnTo>
                    <a:pt x="434848" y="84328"/>
                  </a:lnTo>
                  <a:lnTo>
                    <a:pt x="74803" y="84328"/>
                  </a:lnTo>
                  <a:cubicBezTo>
                    <a:pt x="71501" y="84328"/>
                    <a:pt x="68326" y="83058"/>
                    <a:pt x="66040" y="80772"/>
                  </a:cubicBezTo>
                  <a:lnTo>
                    <a:pt x="4953" y="21844"/>
                  </a:lnTo>
                  <a:cubicBezTo>
                    <a:pt x="1143" y="18288"/>
                    <a:pt x="0" y="12700"/>
                    <a:pt x="1905" y="8001"/>
                  </a:cubicBezTo>
                  <a:cubicBezTo>
                    <a:pt x="3810" y="3302"/>
                    <a:pt x="8509" y="0"/>
                    <a:pt x="13716" y="0"/>
                  </a:cubicBezTo>
                  <a:lnTo>
                    <a:pt x="490855" y="0"/>
                  </a:lnTo>
                  <a:close/>
                </a:path>
              </a:pathLst>
            </a:custGeom>
            <a:solidFill>
              <a:srgbClr val="10B5FB"/>
            </a:solidFill>
          </p:spPr>
        </p:sp>
      </p:grpSp>
      <p:sp>
        <p:nvSpPr>
          <p:cNvPr id="58" name="TextBox 58"/>
          <p:cNvSpPr txBox="1"/>
          <p:nvPr/>
        </p:nvSpPr>
        <p:spPr>
          <a:xfrm>
            <a:off x="1112520" y="671830"/>
            <a:ext cx="12238990" cy="1584960"/>
          </a:xfrm>
          <a:prstGeom prst="rect">
            <a:avLst/>
          </a:prstGeom>
        </p:spPr>
        <p:txBody>
          <a:bodyPr wrap="square" lIns="0" tIns="0" rIns="0" bIns="0" rtlCol="0" anchor="t">
            <a:spAutoFit/>
          </a:bodyPr>
          <a:lstStyle/>
          <a:p>
            <a:pPr algn="l">
              <a:lnSpc>
                <a:spcPts val="12360"/>
              </a:lnSpc>
            </a:pPr>
            <a:r>
              <a:rPr lang="zh-CN" altLang="en-US" sz="3600" spc="351">
                <a:solidFill>
                  <a:srgbClr val="52B1FF"/>
                </a:solidFill>
                <a:ea typeface="字由点字典黑 65J" panose="00020600040101010101" charset="-122"/>
                <a:sym typeface="+mn-ea"/>
              </a:rPr>
              <a:t>安装、设计、开发中遇到的主要问题及解决方法汇总</a:t>
            </a:r>
            <a:endParaRPr lang="zh-CN" altLang="en-US" sz="3600" spc="351">
              <a:solidFill>
                <a:srgbClr val="52B1FF"/>
              </a:solidFill>
              <a:ea typeface="字由点字典黑 65J" panose="00020600040101010101" charset="-122"/>
              <a:sym typeface="+mn-ea"/>
            </a:endParaRPr>
          </a:p>
        </p:txBody>
      </p:sp>
      <p:sp>
        <p:nvSpPr>
          <p:cNvPr id="59" name="TextBox 59"/>
          <p:cNvSpPr txBox="1"/>
          <p:nvPr/>
        </p:nvSpPr>
        <p:spPr>
          <a:xfrm>
            <a:off x="6730193" y="2507404"/>
            <a:ext cx="4827615" cy="553720"/>
          </a:xfrm>
          <a:prstGeom prst="rect">
            <a:avLst/>
          </a:prstGeom>
        </p:spPr>
        <p:txBody>
          <a:bodyPr lIns="0" tIns="0" rIns="0" bIns="0" rtlCol="0" anchor="t">
            <a:spAutoFit/>
          </a:bodyPr>
          <a:lstStyle/>
          <a:p>
            <a:pPr algn="ctr">
              <a:lnSpc>
                <a:spcPts val="4320"/>
              </a:lnSpc>
            </a:pPr>
            <a:r>
              <a:rPr lang="zh-CN" altLang="en-US" sz="4000">
                <a:solidFill>
                  <a:srgbClr val="00FFFF"/>
                </a:solidFill>
                <a:ea typeface="字由点字典黑 65J" panose="00020600040101010101" charset="-122"/>
              </a:rPr>
              <a:t>主要问题</a:t>
            </a:r>
            <a:endParaRPr lang="zh-CN" altLang="en-US" sz="4000">
              <a:solidFill>
                <a:srgbClr val="00FFFF"/>
              </a:solidFill>
              <a:ea typeface="字由点字典黑 65J" panose="0002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解决方法</a:t>
            </a:r>
            <a:endParaRPr lang="zh-CN" altLang="en-US" sz="4600" spc="383">
              <a:solidFill>
                <a:srgbClr val="52B1FF"/>
              </a:solidFill>
              <a:ea typeface="字由点字典黑 65J" panose="00020600040101010101" charset="-122"/>
            </a:endParaRPr>
          </a:p>
        </p:txBody>
      </p:sp>
      <p:grpSp>
        <p:nvGrpSpPr>
          <p:cNvPr id="10" name="Group 10"/>
          <p:cNvGrpSpPr/>
          <p:nvPr/>
        </p:nvGrpSpPr>
        <p:grpSpPr>
          <a:xfrm rot="0">
            <a:off x="52705" y="3148330"/>
            <a:ext cx="8260080" cy="5547995"/>
            <a:chOff x="0" y="0"/>
            <a:chExt cx="4112784" cy="6312464"/>
          </a:xfrm>
        </p:grpSpPr>
        <p:sp>
          <p:nvSpPr>
            <p:cNvPr id="11" name="Freeform 11"/>
            <p:cNvSpPr/>
            <p:nvPr/>
          </p:nvSpPr>
          <p:spPr>
            <a:xfrm>
              <a:off x="10795" y="10795"/>
              <a:ext cx="4091305" cy="6292469"/>
            </a:xfrm>
            <a:custGeom>
              <a:avLst/>
              <a:gdLst/>
              <a:ahLst/>
              <a:cxnLst/>
              <a:rect l="l" t="t" r="r" b="b"/>
              <a:pathLst>
                <a:path w="4091305" h="6292469">
                  <a:moveTo>
                    <a:pt x="155067" y="0"/>
                  </a:moveTo>
                  <a:lnTo>
                    <a:pt x="3960495" y="0"/>
                  </a:lnTo>
                  <a:lnTo>
                    <a:pt x="4091305" y="130937"/>
                  </a:lnTo>
                  <a:lnTo>
                    <a:pt x="4091305" y="6137148"/>
                  </a:lnTo>
                  <a:lnTo>
                    <a:pt x="3936238" y="6292469"/>
                  </a:lnTo>
                  <a:lnTo>
                    <a:pt x="130683" y="6292469"/>
                  </a:lnTo>
                  <a:lnTo>
                    <a:pt x="0" y="6161532"/>
                  </a:lnTo>
                  <a:lnTo>
                    <a:pt x="0" y="155321"/>
                  </a:lnTo>
                  <a:close/>
                </a:path>
              </a:pathLst>
            </a:custGeom>
            <a:solidFill>
              <a:srgbClr val="10B5FB">
                <a:alpha val="51765"/>
              </a:srgbClr>
            </a:solidFill>
          </p:spPr>
        </p:sp>
        <p:sp>
          <p:nvSpPr>
            <p:cNvPr id="12" name="Freeform 12"/>
            <p:cNvSpPr/>
            <p:nvPr/>
          </p:nvSpPr>
          <p:spPr>
            <a:xfrm>
              <a:off x="0" y="0"/>
              <a:ext cx="4112895" cy="6314059"/>
            </a:xfrm>
            <a:custGeom>
              <a:avLst/>
              <a:gdLst/>
              <a:ahLst/>
              <a:cxnLst/>
              <a:rect l="l" t="t" r="r" b="b"/>
              <a:pathLst>
                <a:path w="4112895" h="6314059">
                  <a:moveTo>
                    <a:pt x="165862" y="0"/>
                  </a:moveTo>
                  <a:lnTo>
                    <a:pt x="3971290" y="0"/>
                  </a:lnTo>
                  <a:cubicBezTo>
                    <a:pt x="3974211" y="0"/>
                    <a:pt x="3976878" y="1143"/>
                    <a:pt x="3978910" y="3175"/>
                  </a:cubicBezTo>
                  <a:lnTo>
                    <a:pt x="4109720" y="134112"/>
                  </a:lnTo>
                  <a:cubicBezTo>
                    <a:pt x="4111752" y="136144"/>
                    <a:pt x="4112895" y="138938"/>
                    <a:pt x="4112895" y="141732"/>
                  </a:cubicBezTo>
                  <a:lnTo>
                    <a:pt x="4112895" y="6147943"/>
                  </a:lnTo>
                  <a:cubicBezTo>
                    <a:pt x="4112895" y="6150864"/>
                    <a:pt x="4111752" y="6153531"/>
                    <a:pt x="4109720" y="6155563"/>
                  </a:cubicBezTo>
                  <a:lnTo>
                    <a:pt x="3954653" y="6310884"/>
                  </a:lnTo>
                  <a:cubicBezTo>
                    <a:pt x="3952621" y="6312916"/>
                    <a:pt x="3949827" y="6314059"/>
                    <a:pt x="3947033" y="6314059"/>
                  </a:cubicBezTo>
                  <a:lnTo>
                    <a:pt x="141478" y="6314059"/>
                  </a:lnTo>
                  <a:cubicBezTo>
                    <a:pt x="138557" y="6314059"/>
                    <a:pt x="135890" y="6312916"/>
                    <a:pt x="133858" y="6310884"/>
                  </a:cubicBezTo>
                  <a:lnTo>
                    <a:pt x="3175" y="6179947"/>
                  </a:lnTo>
                  <a:cubicBezTo>
                    <a:pt x="1143" y="6177915"/>
                    <a:pt x="0" y="6175121"/>
                    <a:pt x="0" y="6172327"/>
                  </a:cubicBezTo>
                  <a:lnTo>
                    <a:pt x="0" y="166116"/>
                  </a:lnTo>
                  <a:cubicBezTo>
                    <a:pt x="0" y="163195"/>
                    <a:pt x="1143" y="160528"/>
                    <a:pt x="3175" y="158496"/>
                  </a:cubicBezTo>
                  <a:lnTo>
                    <a:pt x="158115" y="3175"/>
                  </a:lnTo>
                  <a:cubicBezTo>
                    <a:pt x="160147" y="1143"/>
                    <a:pt x="162941" y="0"/>
                    <a:pt x="165735" y="0"/>
                  </a:cubicBezTo>
                  <a:moveTo>
                    <a:pt x="165735" y="21590"/>
                  </a:moveTo>
                  <a:lnTo>
                    <a:pt x="165735" y="10795"/>
                  </a:lnTo>
                  <a:lnTo>
                    <a:pt x="173355" y="18415"/>
                  </a:lnTo>
                  <a:lnTo>
                    <a:pt x="18415" y="173736"/>
                  </a:lnTo>
                  <a:lnTo>
                    <a:pt x="10795" y="166116"/>
                  </a:lnTo>
                  <a:lnTo>
                    <a:pt x="21590" y="166116"/>
                  </a:lnTo>
                  <a:lnTo>
                    <a:pt x="21590" y="6172327"/>
                  </a:lnTo>
                  <a:lnTo>
                    <a:pt x="10795" y="6172327"/>
                  </a:lnTo>
                  <a:lnTo>
                    <a:pt x="18415" y="6164707"/>
                  </a:lnTo>
                  <a:lnTo>
                    <a:pt x="149098" y="6295644"/>
                  </a:lnTo>
                  <a:lnTo>
                    <a:pt x="141478" y="6303264"/>
                  </a:lnTo>
                  <a:lnTo>
                    <a:pt x="141478" y="6292469"/>
                  </a:lnTo>
                  <a:lnTo>
                    <a:pt x="3947033" y="6292469"/>
                  </a:lnTo>
                  <a:lnTo>
                    <a:pt x="3947033" y="6303264"/>
                  </a:lnTo>
                  <a:lnTo>
                    <a:pt x="3939413" y="6295644"/>
                  </a:lnTo>
                  <a:lnTo>
                    <a:pt x="4094480" y="6140323"/>
                  </a:lnTo>
                  <a:lnTo>
                    <a:pt x="4102100" y="6147943"/>
                  </a:lnTo>
                  <a:lnTo>
                    <a:pt x="4091305" y="6147943"/>
                  </a:lnTo>
                  <a:lnTo>
                    <a:pt x="4091305" y="141732"/>
                  </a:lnTo>
                  <a:lnTo>
                    <a:pt x="4102100" y="141732"/>
                  </a:lnTo>
                  <a:lnTo>
                    <a:pt x="4094480" y="149352"/>
                  </a:lnTo>
                  <a:lnTo>
                    <a:pt x="3963670" y="18415"/>
                  </a:lnTo>
                  <a:lnTo>
                    <a:pt x="3971290" y="10795"/>
                  </a:lnTo>
                  <a:lnTo>
                    <a:pt x="3971290" y="21590"/>
                  </a:lnTo>
                  <a:lnTo>
                    <a:pt x="165862" y="21590"/>
                  </a:lnTo>
                  <a:close/>
                </a:path>
              </a:pathLst>
            </a:custGeom>
            <a:solidFill>
              <a:srgbClr val="10B5FB"/>
            </a:solidFill>
          </p:spPr>
        </p:sp>
      </p:grpSp>
      <p:grpSp>
        <p:nvGrpSpPr>
          <p:cNvPr id="52" name="Group 52"/>
          <p:cNvGrpSpPr/>
          <p:nvPr/>
        </p:nvGrpSpPr>
        <p:grpSpPr>
          <a:xfrm rot="0">
            <a:off x="2743414" y="2317130"/>
            <a:ext cx="2998577" cy="718598"/>
            <a:chOff x="0" y="0"/>
            <a:chExt cx="3998103" cy="958131"/>
          </a:xfrm>
        </p:grpSpPr>
        <p:sp>
          <p:nvSpPr>
            <p:cNvPr id="53" name="Freeform 53"/>
            <p:cNvSpPr/>
            <p:nvPr/>
          </p:nvSpPr>
          <p:spPr>
            <a:xfrm>
              <a:off x="10795" y="10795"/>
              <a:ext cx="3977259" cy="955167"/>
            </a:xfrm>
            <a:custGeom>
              <a:avLst/>
              <a:gdLst/>
              <a:ahLst/>
              <a:cxnLst/>
              <a:rect l="l" t="t" r="r" b="b"/>
              <a:pathLst>
                <a:path w="3977259" h="955167">
                  <a:moveTo>
                    <a:pt x="36068" y="0"/>
                  </a:moveTo>
                  <a:lnTo>
                    <a:pt x="3946779" y="0"/>
                  </a:lnTo>
                  <a:lnTo>
                    <a:pt x="3977259" y="30480"/>
                  </a:lnTo>
                  <a:lnTo>
                    <a:pt x="3977259" y="918972"/>
                  </a:lnTo>
                  <a:lnTo>
                    <a:pt x="3941191" y="955167"/>
                  </a:lnTo>
                  <a:lnTo>
                    <a:pt x="30480" y="955167"/>
                  </a:lnTo>
                  <a:lnTo>
                    <a:pt x="0" y="924687"/>
                  </a:lnTo>
                  <a:lnTo>
                    <a:pt x="0" y="36195"/>
                  </a:lnTo>
                  <a:close/>
                </a:path>
              </a:pathLst>
            </a:custGeom>
            <a:solidFill>
              <a:srgbClr val="10B5FB">
                <a:alpha val="51765"/>
              </a:srgbClr>
            </a:solidFill>
          </p:spPr>
        </p:sp>
        <p:sp>
          <p:nvSpPr>
            <p:cNvPr id="54" name="Freeform 54"/>
            <p:cNvSpPr/>
            <p:nvPr/>
          </p:nvSpPr>
          <p:spPr>
            <a:xfrm>
              <a:off x="0" y="0"/>
              <a:ext cx="3998849" cy="976757"/>
            </a:xfrm>
            <a:custGeom>
              <a:avLst/>
              <a:gdLst/>
              <a:ahLst/>
              <a:cxnLst/>
              <a:rect l="l" t="t" r="r" b="b"/>
              <a:pathLst>
                <a:path w="3998849" h="976757">
                  <a:moveTo>
                    <a:pt x="46863" y="0"/>
                  </a:moveTo>
                  <a:lnTo>
                    <a:pt x="3957574" y="0"/>
                  </a:lnTo>
                  <a:cubicBezTo>
                    <a:pt x="3960495" y="0"/>
                    <a:pt x="3963162" y="1143"/>
                    <a:pt x="3965194" y="3175"/>
                  </a:cubicBezTo>
                  <a:lnTo>
                    <a:pt x="3995674" y="33655"/>
                  </a:lnTo>
                  <a:cubicBezTo>
                    <a:pt x="3997706" y="35687"/>
                    <a:pt x="3998849" y="38481"/>
                    <a:pt x="3998849" y="41275"/>
                  </a:cubicBezTo>
                  <a:lnTo>
                    <a:pt x="3998849" y="929767"/>
                  </a:lnTo>
                  <a:cubicBezTo>
                    <a:pt x="3998849" y="932688"/>
                    <a:pt x="3997706" y="935355"/>
                    <a:pt x="3995674" y="937387"/>
                  </a:cubicBezTo>
                  <a:lnTo>
                    <a:pt x="3959606" y="973582"/>
                  </a:lnTo>
                  <a:cubicBezTo>
                    <a:pt x="3957574" y="975614"/>
                    <a:pt x="3954780" y="976757"/>
                    <a:pt x="3951986" y="976757"/>
                  </a:cubicBezTo>
                  <a:lnTo>
                    <a:pt x="41275" y="976757"/>
                  </a:lnTo>
                  <a:cubicBezTo>
                    <a:pt x="38354" y="976757"/>
                    <a:pt x="35687" y="975614"/>
                    <a:pt x="33655" y="973582"/>
                  </a:cubicBezTo>
                  <a:lnTo>
                    <a:pt x="3175" y="943102"/>
                  </a:lnTo>
                  <a:cubicBezTo>
                    <a:pt x="1143" y="941070"/>
                    <a:pt x="0" y="938276"/>
                    <a:pt x="0" y="935482"/>
                  </a:cubicBezTo>
                  <a:lnTo>
                    <a:pt x="0" y="46990"/>
                  </a:lnTo>
                  <a:cubicBezTo>
                    <a:pt x="0" y="44069"/>
                    <a:pt x="1143" y="41402"/>
                    <a:pt x="3175" y="39370"/>
                  </a:cubicBezTo>
                  <a:lnTo>
                    <a:pt x="39243" y="3175"/>
                  </a:lnTo>
                  <a:cubicBezTo>
                    <a:pt x="41275" y="1143"/>
                    <a:pt x="44069" y="0"/>
                    <a:pt x="46863" y="0"/>
                  </a:cubicBezTo>
                  <a:moveTo>
                    <a:pt x="46863" y="21590"/>
                  </a:moveTo>
                  <a:lnTo>
                    <a:pt x="46863" y="10795"/>
                  </a:lnTo>
                  <a:lnTo>
                    <a:pt x="54483" y="18415"/>
                  </a:lnTo>
                  <a:lnTo>
                    <a:pt x="18415" y="54610"/>
                  </a:lnTo>
                  <a:lnTo>
                    <a:pt x="10795" y="46990"/>
                  </a:lnTo>
                  <a:lnTo>
                    <a:pt x="21590" y="46990"/>
                  </a:lnTo>
                  <a:lnTo>
                    <a:pt x="21590" y="935355"/>
                  </a:lnTo>
                  <a:lnTo>
                    <a:pt x="10795" y="935355"/>
                  </a:lnTo>
                  <a:lnTo>
                    <a:pt x="18415" y="927735"/>
                  </a:lnTo>
                  <a:lnTo>
                    <a:pt x="48895" y="958215"/>
                  </a:lnTo>
                  <a:lnTo>
                    <a:pt x="41275" y="965835"/>
                  </a:lnTo>
                  <a:lnTo>
                    <a:pt x="41275" y="955040"/>
                  </a:lnTo>
                  <a:lnTo>
                    <a:pt x="3951859" y="955040"/>
                  </a:lnTo>
                  <a:lnTo>
                    <a:pt x="3951859" y="965835"/>
                  </a:lnTo>
                  <a:lnTo>
                    <a:pt x="3944239" y="958215"/>
                  </a:lnTo>
                  <a:lnTo>
                    <a:pt x="3980307" y="922020"/>
                  </a:lnTo>
                  <a:lnTo>
                    <a:pt x="3987927" y="929640"/>
                  </a:lnTo>
                  <a:lnTo>
                    <a:pt x="3977132" y="929640"/>
                  </a:lnTo>
                  <a:lnTo>
                    <a:pt x="3977132" y="41275"/>
                  </a:lnTo>
                  <a:lnTo>
                    <a:pt x="3987927" y="41275"/>
                  </a:lnTo>
                  <a:lnTo>
                    <a:pt x="3980307" y="48895"/>
                  </a:lnTo>
                  <a:lnTo>
                    <a:pt x="3949827" y="18415"/>
                  </a:lnTo>
                  <a:lnTo>
                    <a:pt x="3957447" y="10795"/>
                  </a:lnTo>
                  <a:lnTo>
                    <a:pt x="3957447" y="21590"/>
                  </a:lnTo>
                  <a:lnTo>
                    <a:pt x="46863" y="21590"/>
                  </a:lnTo>
                  <a:close/>
                </a:path>
              </a:pathLst>
            </a:custGeom>
            <a:solidFill>
              <a:srgbClr val="10B5FB"/>
            </a:solidFill>
          </p:spPr>
        </p:sp>
      </p:grpSp>
      <p:grpSp>
        <p:nvGrpSpPr>
          <p:cNvPr id="63" name="Group 63"/>
          <p:cNvGrpSpPr/>
          <p:nvPr/>
        </p:nvGrpSpPr>
        <p:grpSpPr>
          <a:xfrm rot="0">
            <a:off x="6778084" y="3016177"/>
            <a:ext cx="73460" cy="10636"/>
            <a:chOff x="0" y="0"/>
            <a:chExt cx="97946" cy="14181"/>
          </a:xfrm>
        </p:grpSpPr>
        <p:sp>
          <p:nvSpPr>
            <p:cNvPr id="64" name="Freeform 64"/>
            <p:cNvSpPr/>
            <p:nvPr/>
          </p:nvSpPr>
          <p:spPr>
            <a:xfrm>
              <a:off x="0" y="0"/>
              <a:ext cx="97917" cy="14224"/>
            </a:xfrm>
            <a:custGeom>
              <a:avLst/>
              <a:gdLst/>
              <a:ahLst/>
              <a:cxnLst/>
              <a:rect l="l" t="t" r="r" b="b"/>
              <a:pathLst>
                <a:path w="97917" h="14224">
                  <a:moveTo>
                    <a:pt x="0" y="7112"/>
                  </a:moveTo>
                  <a:lnTo>
                    <a:pt x="49022" y="0"/>
                  </a:lnTo>
                  <a:lnTo>
                    <a:pt x="97917" y="7112"/>
                  </a:lnTo>
                  <a:lnTo>
                    <a:pt x="48895" y="14224"/>
                  </a:lnTo>
                  <a:close/>
                </a:path>
              </a:pathLst>
            </a:custGeom>
            <a:solidFill>
              <a:srgbClr val="10B5FB">
                <a:alpha val="56863"/>
              </a:srgbClr>
            </a:solidFill>
          </p:spPr>
        </p:sp>
      </p:grpSp>
      <p:sp>
        <p:nvSpPr>
          <p:cNvPr id="67" name="TextBox 67"/>
          <p:cNvSpPr txBox="1"/>
          <p:nvPr/>
        </p:nvSpPr>
        <p:spPr>
          <a:xfrm>
            <a:off x="3048301" y="2517361"/>
            <a:ext cx="2216082" cy="338455"/>
          </a:xfrm>
          <a:prstGeom prst="rect">
            <a:avLst/>
          </a:prstGeom>
        </p:spPr>
        <p:txBody>
          <a:bodyPr lIns="0" tIns="0" rIns="0" bIns="0" rtlCol="0" anchor="t">
            <a:spAutoFit/>
          </a:bodyPr>
          <a:lstStyle/>
          <a:p>
            <a:pPr algn="ctr">
              <a:lnSpc>
                <a:spcPts val="2640"/>
              </a:lnSpc>
            </a:pPr>
            <a:r>
              <a:rPr lang="zh-CN" altLang="en-US" sz="2200">
                <a:solidFill>
                  <a:srgbClr val="FFFFFF"/>
                </a:solidFill>
                <a:ea typeface="字由点字典黑 65J" panose="00020600040101010101" charset="-122"/>
              </a:rPr>
              <a:t>解决方法</a:t>
            </a:r>
            <a:r>
              <a:rPr lang="zh-CN" altLang="en-US" sz="2200">
                <a:solidFill>
                  <a:srgbClr val="FFFFFF"/>
                </a:solidFill>
                <a:ea typeface="字由点字典黑 65J" panose="00020600040101010101" charset="-122"/>
              </a:rPr>
              <a:t>汇总</a:t>
            </a:r>
            <a:endParaRPr lang="zh-CN" altLang="en-US" sz="2200">
              <a:solidFill>
                <a:srgbClr val="FFFFFF"/>
              </a:solidFill>
              <a:ea typeface="字由点字典黑 65J" panose="00020600040101010101" charset="-122"/>
            </a:endParaRPr>
          </a:p>
        </p:txBody>
      </p:sp>
      <p:sp>
        <p:nvSpPr>
          <p:cNvPr id="68" name="Freeform 68"/>
          <p:cNvSpPr/>
          <p:nvPr/>
        </p:nvSpPr>
        <p:spPr>
          <a:xfrm>
            <a:off x="7880985" y="556260"/>
            <a:ext cx="9220835" cy="4732655"/>
          </a:xfrm>
          <a:custGeom>
            <a:avLst/>
            <a:gdLst/>
            <a:ahLst/>
            <a:cxnLst/>
            <a:rect l="l" t="t" r="r" b="b"/>
            <a:pathLst>
              <a:path w="8750276" h="2442810">
                <a:moveTo>
                  <a:pt x="0" y="0"/>
                </a:moveTo>
                <a:lnTo>
                  <a:pt x="8750275" y="0"/>
                </a:lnTo>
                <a:lnTo>
                  <a:pt x="8750275" y="2442810"/>
                </a:lnTo>
                <a:lnTo>
                  <a:pt x="0" y="2442810"/>
                </a:lnTo>
                <a:lnTo>
                  <a:pt x="0" y="0"/>
                </a:lnTo>
                <a:close/>
              </a:path>
            </a:pathLst>
          </a:custGeom>
          <a:blipFill>
            <a:blip r:embed="rId2"/>
            <a:stretch>
              <a:fillRect/>
            </a:stretch>
          </a:blipFill>
        </p:spPr>
      </p:sp>
      <p:sp>
        <p:nvSpPr>
          <p:cNvPr id="69" name="Freeform 69"/>
          <p:cNvSpPr/>
          <p:nvPr/>
        </p:nvSpPr>
        <p:spPr>
          <a:xfrm>
            <a:off x="8351520" y="5763895"/>
            <a:ext cx="8750300" cy="4575810"/>
          </a:xfrm>
          <a:custGeom>
            <a:avLst/>
            <a:gdLst/>
            <a:ahLst/>
            <a:cxnLst/>
            <a:rect l="l" t="t" r="r" b="b"/>
            <a:pathLst>
              <a:path w="8750276" h="2442810">
                <a:moveTo>
                  <a:pt x="0" y="0"/>
                </a:moveTo>
                <a:lnTo>
                  <a:pt x="8750275" y="0"/>
                </a:lnTo>
                <a:lnTo>
                  <a:pt x="8750275" y="2442810"/>
                </a:lnTo>
                <a:lnTo>
                  <a:pt x="0" y="2442810"/>
                </a:lnTo>
                <a:lnTo>
                  <a:pt x="0" y="0"/>
                </a:lnTo>
                <a:close/>
              </a:path>
            </a:pathLst>
          </a:custGeom>
          <a:blipFill>
            <a:blip r:embed="rId2"/>
            <a:stretch>
              <a:fillRect/>
            </a:stretch>
          </a:blipFill>
        </p:spPr>
      </p:sp>
      <p:sp>
        <p:nvSpPr>
          <p:cNvPr id="71" name="TextBox 71"/>
          <p:cNvSpPr txBox="1"/>
          <p:nvPr/>
        </p:nvSpPr>
        <p:spPr>
          <a:xfrm>
            <a:off x="9830176" y="932871"/>
            <a:ext cx="5919286" cy="738505"/>
          </a:xfrm>
          <a:prstGeom prst="rect">
            <a:avLst/>
          </a:prstGeom>
        </p:spPr>
        <p:txBody>
          <a:bodyPr lIns="0" tIns="0" rIns="0" bIns="0" rtlCol="0" anchor="t">
            <a:spAutoFit/>
          </a:bodyPr>
          <a:lstStyle/>
          <a:p>
            <a:pPr algn="l">
              <a:lnSpc>
                <a:spcPts val="5760"/>
              </a:lnSpc>
            </a:pPr>
            <a:r>
              <a:rPr lang="en-US" altLang="zh-CN" sz="4000">
                <a:solidFill>
                  <a:srgbClr val="00FFFF"/>
                </a:solidFill>
                <a:ea typeface="字由点字典黑 65J" panose="00020600040101010101" charset="-122"/>
              </a:rPr>
              <a:t>1</a:t>
            </a:r>
            <a:r>
              <a:rPr lang="zh-CN" altLang="en-US" sz="4000">
                <a:solidFill>
                  <a:srgbClr val="00FFFF"/>
                </a:solidFill>
                <a:ea typeface="字由点字典黑 65J" panose="00020600040101010101" charset="-122"/>
              </a:rPr>
              <a:t>、</a:t>
            </a:r>
            <a:endParaRPr lang="zh-CN" altLang="en-US" sz="4000">
              <a:solidFill>
                <a:srgbClr val="00FFFF"/>
              </a:solidFill>
              <a:ea typeface="字由点字典黑 65J" panose="00020600040101010101" charset="-122"/>
            </a:endParaRPr>
          </a:p>
        </p:txBody>
      </p:sp>
      <p:sp>
        <p:nvSpPr>
          <p:cNvPr id="73" name="TextBox 73"/>
          <p:cNvSpPr txBox="1"/>
          <p:nvPr/>
        </p:nvSpPr>
        <p:spPr>
          <a:xfrm>
            <a:off x="9830435" y="5897880"/>
            <a:ext cx="7051040" cy="738505"/>
          </a:xfrm>
          <a:prstGeom prst="rect">
            <a:avLst/>
          </a:prstGeom>
        </p:spPr>
        <p:txBody>
          <a:bodyPr wrap="square" lIns="0" tIns="0" rIns="0" bIns="0" rtlCol="0" anchor="t">
            <a:spAutoFit/>
          </a:bodyPr>
          <a:lstStyle/>
          <a:p>
            <a:pPr algn="l">
              <a:lnSpc>
                <a:spcPts val="5760"/>
              </a:lnSpc>
            </a:pPr>
            <a:r>
              <a:rPr lang="en-US" altLang="zh-CN" sz="4000">
                <a:solidFill>
                  <a:srgbClr val="00FFFF"/>
                </a:solidFill>
                <a:ea typeface="字由点字典黑 65J" panose="00020600040101010101" charset="-122"/>
              </a:rPr>
              <a:t>2</a:t>
            </a:r>
            <a:r>
              <a:rPr lang="zh-CN" altLang="en-US" sz="4000">
                <a:solidFill>
                  <a:srgbClr val="00FFFF"/>
                </a:solidFill>
                <a:ea typeface="字由点字典黑 65J" panose="00020600040101010101" charset="-122"/>
              </a:rPr>
              <a:t>、</a:t>
            </a:r>
            <a:endParaRPr lang="zh-CN" altLang="en-US" sz="4000">
              <a:solidFill>
                <a:srgbClr val="00FFFF"/>
              </a:solidFill>
              <a:ea typeface="字由点字典黑 65J" panose="00020600040101010101" charset="-122"/>
            </a:endParaRPr>
          </a:p>
        </p:txBody>
      </p:sp>
      <p:sp>
        <p:nvSpPr>
          <p:cNvPr id="79" name="TextBox 73"/>
          <p:cNvSpPr txBox="1"/>
          <p:nvPr/>
        </p:nvSpPr>
        <p:spPr>
          <a:xfrm>
            <a:off x="9906000" y="7545070"/>
            <a:ext cx="7051040" cy="738505"/>
          </a:xfrm>
          <a:prstGeom prst="rect">
            <a:avLst/>
          </a:prstGeom>
        </p:spPr>
        <p:txBody>
          <a:bodyPr wrap="square" lIns="0" tIns="0" rIns="0" bIns="0" rtlCol="0" anchor="t">
            <a:spAutoFit/>
          </a:bodyPr>
          <a:p>
            <a:pPr algn="l">
              <a:lnSpc>
                <a:spcPts val="5760"/>
              </a:lnSpc>
            </a:pPr>
            <a:r>
              <a:rPr lang="en-US" altLang="zh-CN" sz="4000">
                <a:solidFill>
                  <a:srgbClr val="00FFFF"/>
                </a:solidFill>
                <a:ea typeface="字由点字典黑 65J" panose="00020600040101010101" charset="-122"/>
              </a:rPr>
              <a:t>3</a:t>
            </a:r>
            <a:r>
              <a:rPr lang="zh-CN" altLang="en-US" sz="4000">
                <a:solidFill>
                  <a:srgbClr val="00FFFF"/>
                </a:solidFill>
                <a:ea typeface="字由点字典黑 65J" panose="00020600040101010101" charset="-122"/>
              </a:rPr>
              <a:t>、</a:t>
            </a:r>
            <a:endParaRPr lang="zh-CN" altLang="en-US" sz="4000">
              <a:solidFill>
                <a:srgbClr val="00FFFF"/>
              </a:solidFill>
              <a:ea typeface="字由点字典黑 65J" panose="00020600040101010101" charset="-122"/>
            </a:endParaRPr>
          </a:p>
        </p:txBody>
      </p:sp>
      <p:sp>
        <p:nvSpPr>
          <p:cNvPr id="80" name="TextBox 73"/>
          <p:cNvSpPr txBox="1"/>
          <p:nvPr/>
        </p:nvSpPr>
        <p:spPr>
          <a:xfrm>
            <a:off x="9906000" y="9022080"/>
            <a:ext cx="7051040" cy="738505"/>
          </a:xfrm>
          <a:prstGeom prst="rect">
            <a:avLst/>
          </a:prstGeom>
        </p:spPr>
        <p:txBody>
          <a:bodyPr wrap="square" lIns="0" tIns="0" rIns="0" bIns="0" rtlCol="0" anchor="t">
            <a:spAutoFit/>
          </a:bodyPr>
          <a:lstStyle/>
          <a:p>
            <a:pPr algn="l">
              <a:lnSpc>
                <a:spcPts val="5760"/>
              </a:lnSpc>
            </a:pPr>
            <a:r>
              <a:rPr lang="en-US" altLang="zh-CN" sz="4000">
                <a:solidFill>
                  <a:srgbClr val="00FFFF"/>
                </a:solidFill>
                <a:ea typeface="字由点字典黑 65J" panose="00020600040101010101" charset="-122"/>
              </a:rPr>
              <a:t>4</a:t>
            </a:r>
            <a:r>
              <a:rPr lang="zh-CN" altLang="en-US" sz="4000">
                <a:solidFill>
                  <a:srgbClr val="00FFFF"/>
                </a:solidFill>
                <a:ea typeface="字由点字典黑 65J" panose="00020600040101010101" charset="-122"/>
              </a:rPr>
              <a:t>、</a:t>
            </a:r>
            <a:endParaRPr lang="zh-CN" altLang="en-US" sz="4000">
              <a:solidFill>
                <a:srgbClr val="00FFFF"/>
              </a:solidFill>
              <a:ea typeface="字由点字典黑 65J" panose="00020600040101010101" charset="-122"/>
            </a:endParaRPr>
          </a:p>
        </p:txBody>
      </p:sp>
      <p:sp>
        <p:nvSpPr>
          <p:cNvPr id="4" name="Freeform 38"/>
          <p:cNvSpPr/>
          <p:nvPr/>
        </p:nvSpPr>
        <p:spPr>
          <a:xfrm>
            <a:off x="1295296" y="7505622"/>
            <a:ext cx="5582221" cy="2110169"/>
          </a:xfrm>
          <a:custGeom>
            <a:avLst/>
            <a:gdLst/>
            <a:ahLst/>
            <a:cxnLst/>
            <a:rect l="l" t="t" r="r" b="b"/>
            <a:pathLst>
              <a:path w="7442962" h="2813558">
                <a:moveTo>
                  <a:pt x="0" y="1406779"/>
                </a:moveTo>
                <a:cubicBezTo>
                  <a:pt x="0" y="629793"/>
                  <a:pt x="1666113" y="0"/>
                  <a:pt x="3721481" y="0"/>
                </a:cubicBezTo>
                <a:cubicBezTo>
                  <a:pt x="5776849" y="0"/>
                  <a:pt x="7442962" y="629793"/>
                  <a:pt x="7442962" y="1406779"/>
                </a:cubicBezTo>
                <a:cubicBezTo>
                  <a:pt x="7442962" y="2183765"/>
                  <a:pt x="5776722" y="2813558"/>
                  <a:pt x="3721481" y="2813558"/>
                </a:cubicBezTo>
                <a:cubicBezTo>
                  <a:pt x="1666240" y="2813558"/>
                  <a:pt x="0" y="2183765"/>
                  <a:pt x="0" y="1406779"/>
                </a:cubicBezTo>
                <a:close/>
              </a:path>
            </a:pathLst>
          </a:custGeom>
          <a:solidFill>
            <a:srgbClr val="007ADD">
              <a:alpha val="24706"/>
            </a:srgbClr>
          </a:solid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520" y="671830"/>
            <a:ext cx="5247640" cy="707390"/>
          </a:xfrm>
          <a:prstGeom prst="rect">
            <a:avLst/>
          </a:prstGeom>
        </p:spPr>
        <p:txBody>
          <a:bodyPr wrap="square"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 软件概要设计</a:t>
            </a:r>
            <a:endParaRPr lang="zh-CN" altLang="en-US" sz="4600" spc="383">
              <a:solidFill>
                <a:srgbClr val="52B1FF"/>
              </a:solidFill>
              <a:ea typeface="字由点字典黑 65J" panose="00020600040101010101" charset="-122"/>
            </a:endParaRPr>
          </a:p>
        </p:txBody>
      </p:sp>
      <p:sp>
        <p:nvSpPr>
          <p:cNvPr id="4" name="Freeform 4"/>
          <p:cNvSpPr/>
          <p:nvPr>
            <p:custDataLst>
              <p:tags r:id="rId2"/>
            </p:custDataLst>
          </p:nvPr>
        </p:nvSpPr>
        <p:spPr>
          <a:xfrm>
            <a:off x="2087245" y="2500630"/>
            <a:ext cx="5969000" cy="909320"/>
          </a:xfrm>
          <a:custGeom>
            <a:avLst/>
            <a:gdLst/>
            <a:ahLst/>
            <a:cxnLst/>
            <a:rect l="l" t="t" r="r" b="b"/>
            <a:pathLst>
              <a:path w="5858530" h="909511">
                <a:moveTo>
                  <a:pt x="0" y="0"/>
                </a:moveTo>
                <a:lnTo>
                  <a:pt x="5858530" y="0"/>
                </a:lnTo>
                <a:lnTo>
                  <a:pt x="5858530" y="909512"/>
                </a:lnTo>
                <a:lnTo>
                  <a:pt x="0" y="909512"/>
                </a:lnTo>
                <a:lnTo>
                  <a:pt x="0" y="0"/>
                </a:lnTo>
                <a:close/>
              </a:path>
            </a:pathLst>
          </a:custGeom>
          <a:blipFill>
            <a:blip r:embed="rId3"/>
            <a:stretch>
              <a:fillRect/>
            </a:stretch>
          </a:blipFill>
        </p:spPr>
        <p:txBody>
          <a:bodyPr/>
          <a:p>
            <a:pPr marL="1371600" lvl="3" indent="457200" algn="l"/>
            <a:r>
              <a:rPr lang="en-US" sz="4000">
                <a:solidFill>
                  <a:srgbClr val="00FFFF"/>
                </a:solidFill>
                <a:ea typeface="字由点字典黑 65J" panose="00020600040101010101" charset="-122"/>
                <a:sym typeface="+mn-ea"/>
              </a:rPr>
              <a:t>系统架构图</a:t>
            </a:r>
            <a:endParaRPr lang="en-US" sz="4000">
              <a:solidFill>
                <a:srgbClr val="00FFFF"/>
              </a:solidFill>
              <a:ea typeface="字由点字典黑 65J" panose="00020600040101010101" charset="-122"/>
              <a:sym typeface="+mn-ea"/>
            </a:endParaRPr>
          </a:p>
        </p:txBody>
      </p:sp>
      <p:sp>
        <p:nvSpPr>
          <p:cNvPr id="7" name="Freeform 7"/>
          <p:cNvSpPr/>
          <p:nvPr>
            <p:custDataLst>
              <p:tags r:id="rId4"/>
            </p:custDataLst>
          </p:nvPr>
        </p:nvSpPr>
        <p:spPr>
          <a:xfrm>
            <a:off x="2057400" y="7581900"/>
            <a:ext cx="5999480" cy="909320"/>
          </a:xfrm>
          <a:custGeom>
            <a:avLst/>
            <a:gdLst/>
            <a:ahLst/>
            <a:cxnLst/>
            <a:rect l="l" t="t" r="r" b="b"/>
            <a:pathLst>
              <a:path w="5858531" h="909511">
                <a:moveTo>
                  <a:pt x="0" y="0"/>
                </a:moveTo>
                <a:lnTo>
                  <a:pt x="5858530" y="0"/>
                </a:lnTo>
                <a:lnTo>
                  <a:pt x="5858530" y="909512"/>
                </a:lnTo>
                <a:lnTo>
                  <a:pt x="0" y="909512"/>
                </a:lnTo>
                <a:lnTo>
                  <a:pt x="0" y="0"/>
                </a:lnTo>
                <a:close/>
              </a:path>
            </a:pathLst>
          </a:custGeom>
          <a:blipFill>
            <a:blip r:embed="rId3"/>
            <a:stretch>
              <a:fillRect/>
            </a:stretch>
          </a:blipFill>
        </p:spPr>
      </p:sp>
      <p:sp>
        <p:nvSpPr>
          <p:cNvPr id="8" name="TextBox 8"/>
          <p:cNvSpPr txBox="1"/>
          <p:nvPr>
            <p:custDataLst>
              <p:tags r:id="rId5"/>
            </p:custDataLst>
          </p:nvPr>
        </p:nvSpPr>
        <p:spPr>
          <a:xfrm>
            <a:off x="2602247" y="7734197"/>
            <a:ext cx="4827615" cy="553720"/>
          </a:xfrm>
          <a:prstGeom prst="rect">
            <a:avLst/>
          </a:prstGeom>
        </p:spPr>
        <p:txBody>
          <a:bodyPr lIns="0" tIns="0" rIns="0" bIns="0" rtlCol="0" anchor="t">
            <a:spAutoFit/>
          </a:bodyPr>
          <a:lstStyle/>
          <a:p>
            <a:pPr algn="ctr">
              <a:lnSpc>
                <a:spcPts val="4320"/>
              </a:lnSpc>
            </a:pPr>
            <a:r>
              <a:rPr lang="en-US" sz="4000">
                <a:solidFill>
                  <a:srgbClr val="00FFFF"/>
                </a:solidFill>
                <a:ea typeface="字由点字典黑 65J" panose="00020600040101010101" charset="-122"/>
              </a:rPr>
              <a:t>数据库设计</a:t>
            </a:r>
            <a:endParaRPr lang="en-US" sz="4000">
              <a:solidFill>
                <a:srgbClr val="00FFFF"/>
              </a:solidFill>
              <a:ea typeface="字由点字典黑 65J" panose="00020600040101010101" charset="-122"/>
            </a:endParaRPr>
          </a:p>
        </p:txBody>
      </p:sp>
      <p:sp>
        <p:nvSpPr>
          <p:cNvPr id="10" name="Freeform 10"/>
          <p:cNvSpPr/>
          <p:nvPr>
            <p:custDataLst>
              <p:tags r:id="rId6"/>
            </p:custDataLst>
          </p:nvPr>
        </p:nvSpPr>
        <p:spPr>
          <a:xfrm>
            <a:off x="2087245" y="4951730"/>
            <a:ext cx="5968365" cy="909320"/>
          </a:xfrm>
          <a:custGeom>
            <a:avLst/>
            <a:gdLst/>
            <a:ahLst/>
            <a:cxnLst/>
            <a:rect l="l" t="t" r="r" b="b"/>
            <a:pathLst>
              <a:path w="5858530" h="909511">
                <a:moveTo>
                  <a:pt x="0" y="0"/>
                </a:moveTo>
                <a:lnTo>
                  <a:pt x="5858530" y="0"/>
                </a:lnTo>
                <a:lnTo>
                  <a:pt x="5858530" y="909511"/>
                </a:lnTo>
                <a:lnTo>
                  <a:pt x="0" y="909511"/>
                </a:lnTo>
                <a:lnTo>
                  <a:pt x="0" y="0"/>
                </a:lnTo>
                <a:close/>
              </a:path>
            </a:pathLst>
          </a:custGeom>
          <a:blipFill>
            <a:blip r:embed="rId3"/>
            <a:stretch>
              <a:fillRect/>
            </a:stretch>
          </a:blipFill>
        </p:spPr>
      </p:sp>
      <p:sp>
        <p:nvSpPr>
          <p:cNvPr id="11" name="TextBox 11"/>
          <p:cNvSpPr txBox="1"/>
          <p:nvPr>
            <p:custDataLst>
              <p:tags r:id="rId7"/>
            </p:custDataLst>
          </p:nvPr>
        </p:nvSpPr>
        <p:spPr>
          <a:xfrm>
            <a:off x="2602503" y="5142895"/>
            <a:ext cx="4827615" cy="553720"/>
          </a:xfrm>
          <a:prstGeom prst="rect">
            <a:avLst/>
          </a:prstGeom>
        </p:spPr>
        <p:txBody>
          <a:bodyPr lIns="0" tIns="0" rIns="0" bIns="0" rtlCol="0" anchor="t">
            <a:spAutoFit/>
          </a:bodyPr>
          <a:lstStyle/>
          <a:p>
            <a:pPr algn="ctr">
              <a:lnSpc>
                <a:spcPts val="4320"/>
              </a:lnSpc>
            </a:pPr>
            <a:r>
              <a:rPr lang="en-US" sz="4000">
                <a:solidFill>
                  <a:srgbClr val="00FFFF"/>
                </a:solidFill>
                <a:ea typeface="字由点字典黑 65J" panose="00020600040101010101" charset="-122"/>
              </a:rPr>
              <a:t>模型设计及算法</a:t>
            </a:r>
            <a:endParaRPr lang="en-US" sz="4000">
              <a:solidFill>
                <a:srgbClr val="00FFFF"/>
              </a:solidFill>
              <a:ea typeface="字由点字典黑 65J" panose="00020600040101010101" charset="-122"/>
            </a:endParaRPr>
          </a:p>
        </p:txBody>
      </p:sp>
      <p:grpSp>
        <p:nvGrpSpPr>
          <p:cNvPr id="32" name="Group 4"/>
          <p:cNvGrpSpPr/>
          <p:nvPr/>
        </p:nvGrpSpPr>
        <p:grpSpPr>
          <a:xfrm rot="0">
            <a:off x="9067800" y="1485900"/>
            <a:ext cx="7012940" cy="2644140"/>
            <a:chOff x="0" y="0"/>
            <a:chExt cx="7394604" cy="2870128"/>
          </a:xfrm>
        </p:grpSpPr>
        <p:sp>
          <p:nvSpPr>
            <p:cNvPr id="33" name="Freeform 5"/>
            <p:cNvSpPr/>
            <p:nvPr/>
          </p:nvSpPr>
          <p:spPr>
            <a:xfrm>
              <a:off x="12700" y="12700"/>
              <a:ext cx="7369301" cy="2844673"/>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34" name="Freeform 6"/>
            <p:cNvSpPr/>
            <p:nvPr/>
          </p:nvSpPr>
          <p:spPr>
            <a:xfrm>
              <a:off x="0" y="0"/>
              <a:ext cx="7394701" cy="2870073"/>
            </a:xfrm>
            <a:custGeom>
              <a:avLst/>
              <a:gdLst/>
              <a:ahLst/>
              <a:cxnLst/>
              <a:rect l="l" t="t" r="r" b="b"/>
              <a:pathLst>
                <a:path w="7394701" h="2870073">
                  <a:moveTo>
                    <a:pt x="7369175" y="486791"/>
                  </a:moveTo>
                  <a:cubicBezTo>
                    <a:pt x="7369175" y="232029"/>
                    <a:pt x="7161530" y="25400"/>
                    <a:pt x="6905244" y="25400"/>
                  </a:cubicBezTo>
                  <a:lnTo>
                    <a:pt x="6905244" y="12700"/>
                  </a:lnTo>
                  <a:lnTo>
                    <a:pt x="6905244" y="25400"/>
                  </a:lnTo>
                  <a:lnTo>
                    <a:pt x="489458" y="25400"/>
                  </a:lnTo>
                  <a:cubicBezTo>
                    <a:pt x="233045" y="25400"/>
                    <a:pt x="25400" y="232029"/>
                    <a:pt x="25400" y="486791"/>
                  </a:cubicBezTo>
                  <a:lnTo>
                    <a:pt x="12700" y="486791"/>
                  </a:lnTo>
                  <a:lnTo>
                    <a:pt x="25400" y="486791"/>
                  </a:lnTo>
                  <a:lnTo>
                    <a:pt x="25400" y="2383282"/>
                  </a:lnTo>
                  <a:lnTo>
                    <a:pt x="12700" y="2383282"/>
                  </a:lnTo>
                  <a:lnTo>
                    <a:pt x="25400" y="2383282"/>
                  </a:lnTo>
                  <a:cubicBezTo>
                    <a:pt x="25400" y="2638044"/>
                    <a:pt x="233045" y="2844673"/>
                    <a:pt x="489458" y="2844673"/>
                  </a:cubicBezTo>
                  <a:lnTo>
                    <a:pt x="489458" y="2857373"/>
                  </a:lnTo>
                  <a:lnTo>
                    <a:pt x="489458" y="2844673"/>
                  </a:lnTo>
                  <a:lnTo>
                    <a:pt x="6905244" y="2844673"/>
                  </a:lnTo>
                  <a:lnTo>
                    <a:pt x="6905244" y="2857373"/>
                  </a:lnTo>
                  <a:lnTo>
                    <a:pt x="6905244" y="2844673"/>
                  </a:lnTo>
                  <a:cubicBezTo>
                    <a:pt x="7161530" y="2844673"/>
                    <a:pt x="7369301" y="2638044"/>
                    <a:pt x="7369301" y="2383282"/>
                  </a:cubicBezTo>
                  <a:lnTo>
                    <a:pt x="7382001" y="2383282"/>
                  </a:lnTo>
                  <a:lnTo>
                    <a:pt x="7369301" y="2383282"/>
                  </a:lnTo>
                  <a:lnTo>
                    <a:pt x="7369301" y="486791"/>
                  </a:lnTo>
                  <a:lnTo>
                    <a:pt x="7382001" y="486791"/>
                  </a:lnTo>
                  <a:lnTo>
                    <a:pt x="7369301" y="486791"/>
                  </a:lnTo>
                  <a:moveTo>
                    <a:pt x="7394701" y="486791"/>
                  </a:moveTo>
                  <a:lnTo>
                    <a:pt x="7394701" y="2383282"/>
                  </a:lnTo>
                  <a:cubicBezTo>
                    <a:pt x="7394701" y="2652268"/>
                    <a:pt x="7175500" y="2870073"/>
                    <a:pt x="6905244" y="2870073"/>
                  </a:cubicBezTo>
                  <a:lnTo>
                    <a:pt x="489458" y="2870073"/>
                  </a:lnTo>
                  <a:cubicBezTo>
                    <a:pt x="219202" y="2870073"/>
                    <a:pt x="0" y="2652268"/>
                    <a:pt x="0" y="2383282"/>
                  </a:cubicBezTo>
                  <a:lnTo>
                    <a:pt x="0" y="486791"/>
                  </a:lnTo>
                  <a:cubicBezTo>
                    <a:pt x="0" y="217932"/>
                    <a:pt x="219202" y="0"/>
                    <a:pt x="489458" y="0"/>
                  </a:cubicBezTo>
                  <a:lnTo>
                    <a:pt x="489458" y="12700"/>
                  </a:lnTo>
                  <a:lnTo>
                    <a:pt x="489458" y="0"/>
                  </a:lnTo>
                  <a:lnTo>
                    <a:pt x="6905244" y="0"/>
                  </a:lnTo>
                  <a:cubicBezTo>
                    <a:pt x="7175500" y="0"/>
                    <a:pt x="7394701" y="217932"/>
                    <a:pt x="7394701" y="486791"/>
                  </a:cubicBezTo>
                  <a:close/>
                </a:path>
              </a:pathLst>
            </a:custGeom>
            <a:solidFill>
              <a:srgbClr val="0058A2"/>
            </a:solidFill>
          </p:spPr>
        </p:sp>
      </p:grpSp>
      <p:sp>
        <p:nvSpPr>
          <p:cNvPr id="38" name="Freeform 5"/>
          <p:cNvSpPr/>
          <p:nvPr/>
        </p:nvSpPr>
        <p:spPr>
          <a:xfrm>
            <a:off x="9091910" y="4317635"/>
            <a:ext cx="6988943" cy="2620689"/>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39" name="Freeform 5"/>
          <p:cNvSpPr/>
          <p:nvPr/>
        </p:nvSpPr>
        <p:spPr>
          <a:xfrm>
            <a:off x="9079845" y="7124970"/>
            <a:ext cx="6988943" cy="2620689"/>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520" y="671830"/>
            <a:ext cx="5247640" cy="707390"/>
          </a:xfrm>
          <a:prstGeom prst="rect">
            <a:avLst/>
          </a:prstGeom>
        </p:spPr>
        <p:txBody>
          <a:bodyPr wrap="square"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 软件概要设计</a:t>
            </a:r>
            <a:endParaRPr lang="zh-CN" altLang="en-US" sz="4600" spc="383">
              <a:solidFill>
                <a:srgbClr val="52B1FF"/>
              </a:solidFill>
              <a:ea typeface="字由点字典黑 65J" panose="00020600040101010101" charset="-122"/>
            </a:endParaRPr>
          </a:p>
        </p:txBody>
      </p:sp>
      <p:sp>
        <p:nvSpPr>
          <p:cNvPr id="4" name="Freeform 4"/>
          <p:cNvSpPr/>
          <p:nvPr>
            <p:custDataLst>
              <p:tags r:id="rId2"/>
            </p:custDataLst>
          </p:nvPr>
        </p:nvSpPr>
        <p:spPr>
          <a:xfrm>
            <a:off x="2087245" y="2500630"/>
            <a:ext cx="5969000" cy="909320"/>
          </a:xfrm>
          <a:custGeom>
            <a:avLst/>
            <a:gdLst/>
            <a:ahLst/>
            <a:cxnLst/>
            <a:rect l="l" t="t" r="r" b="b"/>
            <a:pathLst>
              <a:path w="5858530" h="909511">
                <a:moveTo>
                  <a:pt x="0" y="0"/>
                </a:moveTo>
                <a:lnTo>
                  <a:pt x="5858530" y="0"/>
                </a:lnTo>
                <a:lnTo>
                  <a:pt x="5858530" y="909512"/>
                </a:lnTo>
                <a:lnTo>
                  <a:pt x="0" y="909512"/>
                </a:lnTo>
                <a:lnTo>
                  <a:pt x="0" y="0"/>
                </a:lnTo>
                <a:close/>
              </a:path>
            </a:pathLst>
          </a:custGeom>
          <a:blipFill>
            <a:blip r:embed="rId3"/>
            <a:stretch>
              <a:fillRect/>
            </a:stretch>
          </a:blipFill>
        </p:spPr>
        <p:txBody>
          <a:bodyPr/>
          <a:p>
            <a:pPr marL="1371600" lvl="3" indent="457200" algn="l"/>
            <a:r>
              <a:rPr lang="en-US" sz="4000">
                <a:solidFill>
                  <a:srgbClr val="00FFFF"/>
                </a:solidFill>
                <a:ea typeface="字由点字典黑 65J" panose="00020600040101010101" charset="-122"/>
                <a:sym typeface="+mn-ea"/>
              </a:rPr>
              <a:t>接口设计</a:t>
            </a:r>
            <a:endParaRPr lang="en-US" sz="4000">
              <a:solidFill>
                <a:srgbClr val="00FFFF"/>
              </a:solidFill>
              <a:ea typeface="字由点字典黑 65J" panose="00020600040101010101" charset="-122"/>
              <a:sym typeface="+mn-ea"/>
            </a:endParaRPr>
          </a:p>
        </p:txBody>
      </p:sp>
      <p:sp>
        <p:nvSpPr>
          <p:cNvPr id="7" name="Freeform 7"/>
          <p:cNvSpPr/>
          <p:nvPr>
            <p:custDataLst>
              <p:tags r:id="rId4"/>
            </p:custDataLst>
          </p:nvPr>
        </p:nvSpPr>
        <p:spPr>
          <a:xfrm>
            <a:off x="2057400" y="7581900"/>
            <a:ext cx="5999480" cy="909320"/>
          </a:xfrm>
          <a:custGeom>
            <a:avLst/>
            <a:gdLst/>
            <a:ahLst/>
            <a:cxnLst/>
            <a:rect l="l" t="t" r="r" b="b"/>
            <a:pathLst>
              <a:path w="5858531" h="909511">
                <a:moveTo>
                  <a:pt x="0" y="0"/>
                </a:moveTo>
                <a:lnTo>
                  <a:pt x="5858530" y="0"/>
                </a:lnTo>
                <a:lnTo>
                  <a:pt x="5858530" y="909512"/>
                </a:lnTo>
                <a:lnTo>
                  <a:pt x="0" y="909512"/>
                </a:lnTo>
                <a:lnTo>
                  <a:pt x="0" y="0"/>
                </a:lnTo>
                <a:close/>
              </a:path>
            </a:pathLst>
          </a:custGeom>
          <a:blipFill>
            <a:blip r:embed="rId3"/>
            <a:stretch>
              <a:fillRect/>
            </a:stretch>
          </a:blipFill>
        </p:spPr>
      </p:sp>
      <p:sp>
        <p:nvSpPr>
          <p:cNvPr id="8" name="TextBox 8"/>
          <p:cNvSpPr txBox="1"/>
          <p:nvPr>
            <p:custDataLst>
              <p:tags r:id="rId5"/>
            </p:custDataLst>
          </p:nvPr>
        </p:nvSpPr>
        <p:spPr>
          <a:xfrm>
            <a:off x="2602247" y="7734197"/>
            <a:ext cx="4827615" cy="553720"/>
          </a:xfrm>
          <a:prstGeom prst="rect">
            <a:avLst/>
          </a:prstGeom>
        </p:spPr>
        <p:txBody>
          <a:bodyPr lIns="0" tIns="0" rIns="0" bIns="0" rtlCol="0" anchor="t">
            <a:spAutoFit/>
          </a:bodyPr>
          <a:lstStyle/>
          <a:p>
            <a:pPr algn="ctr">
              <a:lnSpc>
                <a:spcPts val="4320"/>
              </a:lnSpc>
            </a:pPr>
            <a:r>
              <a:rPr lang="en-US" sz="4000">
                <a:solidFill>
                  <a:srgbClr val="00FFFF"/>
                </a:solidFill>
                <a:ea typeface="字由点字典黑 65J" panose="00020600040101010101" charset="-122"/>
              </a:rPr>
              <a:t>软件质量工具使用</a:t>
            </a:r>
            <a:endParaRPr lang="en-US" sz="4000">
              <a:solidFill>
                <a:srgbClr val="00FFFF"/>
              </a:solidFill>
              <a:ea typeface="字由点字典黑 65J" panose="00020600040101010101" charset="-122"/>
            </a:endParaRPr>
          </a:p>
        </p:txBody>
      </p:sp>
      <p:sp>
        <p:nvSpPr>
          <p:cNvPr id="10" name="Freeform 10"/>
          <p:cNvSpPr/>
          <p:nvPr>
            <p:custDataLst>
              <p:tags r:id="rId6"/>
            </p:custDataLst>
          </p:nvPr>
        </p:nvSpPr>
        <p:spPr>
          <a:xfrm>
            <a:off x="2087245" y="4951730"/>
            <a:ext cx="5968365" cy="909320"/>
          </a:xfrm>
          <a:custGeom>
            <a:avLst/>
            <a:gdLst/>
            <a:ahLst/>
            <a:cxnLst/>
            <a:rect l="l" t="t" r="r" b="b"/>
            <a:pathLst>
              <a:path w="5858530" h="909511">
                <a:moveTo>
                  <a:pt x="0" y="0"/>
                </a:moveTo>
                <a:lnTo>
                  <a:pt x="5858530" y="0"/>
                </a:lnTo>
                <a:lnTo>
                  <a:pt x="5858530" y="909511"/>
                </a:lnTo>
                <a:lnTo>
                  <a:pt x="0" y="909511"/>
                </a:lnTo>
                <a:lnTo>
                  <a:pt x="0" y="0"/>
                </a:lnTo>
                <a:close/>
              </a:path>
            </a:pathLst>
          </a:custGeom>
          <a:blipFill>
            <a:blip r:embed="rId3"/>
            <a:stretch>
              <a:fillRect/>
            </a:stretch>
          </a:blipFill>
        </p:spPr>
      </p:sp>
      <p:sp>
        <p:nvSpPr>
          <p:cNvPr id="11" name="TextBox 11"/>
          <p:cNvSpPr txBox="1"/>
          <p:nvPr>
            <p:custDataLst>
              <p:tags r:id="rId7"/>
            </p:custDataLst>
          </p:nvPr>
        </p:nvSpPr>
        <p:spPr>
          <a:xfrm>
            <a:off x="2602503" y="5142895"/>
            <a:ext cx="4827615" cy="553720"/>
          </a:xfrm>
          <a:prstGeom prst="rect">
            <a:avLst/>
          </a:prstGeom>
        </p:spPr>
        <p:txBody>
          <a:bodyPr lIns="0" tIns="0" rIns="0" bIns="0" rtlCol="0" anchor="t">
            <a:spAutoFit/>
          </a:bodyPr>
          <a:lstStyle/>
          <a:p>
            <a:pPr algn="ctr">
              <a:lnSpc>
                <a:spcPts val="4320"/>
              </a:lnSpc>
            </a:pPr>
            <a:r>
              <a:rPr lang="zh-CN" altLang="en-US" sz="4000">
                <a:solidFill>
                  <a:srgbClr val="00FFFF"/>
                </a:solidFill>
                <a:ea typeface="字由点字典黑 65J" panose="00020600040101010101" charset="-122"/>
              </a:rPr>
              <a:t>前端</a:t>
            </a:r>
            <a:r>
              <a:rPr lang="en-US" sz="4000">
                <a:solidFill>
                  <a:srgbClr val="00FFFF"/>
                </a:solidFill>
                <a:ea typeface="字由点字典黑 65J" panose="00020600040101010101" charset="-122"/>
              </a:rPr>
              <a:t>设计</a:t>
            </a:r>
            <a:endParaRPr lang="en-US" sz="4000">
              <a:solidFill>
                <a:srgbClr val="00FFFF"/>
              </a:solidFill>
              <a:ea typeface="字由点字典黑 65J" panose="00020600040101010101" charset="-122"/>
            </a:endParaRPr>
          </a:p>
        </p:txBody>
      </p:sp>
      <p:grpSp>
        <p:nvGrpSpPr>
          <p:cNvPr id="32" name="Group 4"/>
          <p:cNvGrpSpPr/>
          <p:nvPr/>
        </p:nvGrpSpPr>
        <p:grpSpPr>
          <a:xfrm rot="0">
            <a:off x="9067800" y="1485900"/>
            <a:ext cx="7012940" cy="2644140"/>
            <a:chOff x="0" y="0"/>
            <a:chExt cx="7394604" cy="2870128"/>
          </a:xfrm>
        </p:grpSpPr>
        <p:sp>
          <p:nvSpPr>
            <p:cNvPr id="33" name="Freeform 5"/>
            <p:cNvSpPr/>
            <p:nvPr/>
          </p:nvSpPr>
          <p:spPr>
            <a:xfrm>
              <a:off x="12700" y="12700"/>
              <a:ext cx="7369301" cy="2844673"/>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34" name="Freeform 6"/>
            <p:cNvSpPr/>
            <p:nvPr/>
          </p:nvSpPr>
          <p:spPr>
            <a:xfrm>
              <a:off x="0" y="0"/>
              <a:ext cx="7394701" cy="2870073"/>
            </a:xfrm>
            <a:custGeom>
              <a:avLst/>
              <a:gdLst/>
              <a:ahLst/>
              <a:cxnLst/>
              <a:rect l="l" t="t" r="r" b="b"/>
              <a:pathLst>
                <a:path w="7394701" h="2870073">
                  <a:moveTo>
                    <a:pt x="7369175" y="486791"/>
                  </a:moveTo>
                  <a:cubicBezTo>
                    <a:pt x="7369175" y="232029"/>
                    <a:pt x="7161530" y="25400"/>
                    <a:pt x="6905244" y="25400"/>
                  </a:cubicBezTo>
                  <a:lnTo>
                    <a:pt x="6905244" y="12700"/>
                  </a:lnTo>
                  <a:lnTo>
                    <a:pt x="6905244" y="25400"/>
                  </a:lnTo>
                  <a:lnTo>
                    <a:pt x="489458" y="25400"/>
                  </a:lnTo>
                  <a:cubicBezTo>
                    <a:pt x="233045" y="25400"/>
                    <a:pt x="25400" y="232029"/>
                    <a:pt x="25400" y="486791"/>
                  </a:cubicBezTo>
                  <a:lnTo>
                    <a:pt x="12700" y="486791"/>
                  </a:lnTo>
                  <a:lnTo>
                    <a:pt x="25400" y="486791"/>
                  </a:lnTo>
                  <a:lnTo>
                    <a:pt x="25400" y="2383282"/>
                  </a:lnTo>
                  <a:lnTo>
                    <a:pt x="12700" y="2383282"/>
                  </a:lnTo>
                  <a:lnTo>
                    <a:pt x="25400" y="2383282"/>
                  </a:lnTo>
                  <a:cubicBezTo>
                    <a:pt x="25400" y="2638044"/>
                    <a:pt x="233045" y="2844673"/>
                    <a:pt x="489458" y="2844673"/>
                  </a:cubicBezTo>
                  <a:lnTo>
                    <a:pt x="489458" y="2857373"/>
                  </a:lnTo>
                  <a:lnTo>
                    <a:pt x="489458" y="2844673"/>
                  </a:lnTo>
                  <a:lnTo>
                    <a:pt x="6905244" y="2844673"/>
                  </a:lnTo>
                  <a:lnTo>
                    <a:pt x="6905244" y="2857373"/>
                  </a:lnTo>
                  <a:lnTo>
                    <a:pt x="6905244" y="2844673"/>
                  </a:lnTo>
                  <a:cubicBezTo>
                    <a:pt x="7161530" y="2844673"/>
                    <a:pt x="7369301" y="2638044"/>
                    <a:pt x="7369301" y="2383282"/>
                  </a:cubicBezTo>
                  <a:lnTo>
                    <a:pt x="7382001" y="2383282"/>
                  </a:lnTo>
                  <a:lnTo>
                    <a:pt x="7369301" y="2383282"/>
                  </a:lnTo>
                  <a:lnTo>
                    <a:pt x="7369301" y="486791"/>
                  </a:lnTo>
                  <a:lnTo>
                    <a:pt x="7382001" y="486791"/>
                  </a:lnTo>
                  <a:lnTo>
                    <a:pt x="7369301" y="486791"/>
                  </a:lnTo>
                  <a:moveTo>
                    <a:pt x="7394701" y="486791"/>
                  </a:moveTo>
                  <a:lnTo>
                    <a:pt x="7394701" y="2383282"/>
                  </a:lnTo>
                  <a:cubicBezTo>
                    <a:pt x="7394701" y="2652268"/>
                    <a:pt x="7175500" y="2870073"/>
                    <a:pt x="6905244" y="2870073"/>
                  </a:cubicBezTo>
                  <a:lnTo>
                    <a:pt x="489458" y="2870073"/>
                  </a:lnTo>
                  <a:cubicBezTo>
                    <a:pt x="219202" y="2870073"/>
                    <a:pt x="0" y="2652268"/>
                    <a:pt x="0" y="2383282"/>
                  </a:cubicBezTo>
                  <a:lnTo>
                    <a:pt x="0" y="486791"/>
                  </a:lnTo>
                  <a:cubicBezTo>
                    <a:pt x="0" y="217932"/>
                    <a:pt x="219202" y="0"/>
                    <a:pt x="489458" y="0"/>
                  </a:cubicBezTo>
                  <a:lnTo>
                    <a:pt x="489458" y="12700"/>
                  </a:lnTo>
                  <a:lnTo>
                    <a:pt x="489458" y="0"/>
                  </a:lnTo>
                  <a:lnTo>
                    <a:pt x="6905244" y="0"/>
                  </a:lnTo>
                  <a:cubicBezTo>
                    <a:pt x="7175500" y="0"/>
                    <a:pt x="7394701" y="217932"/>
                    <a:pt x="7394701" y="486791"/>
                  </a:cubicBezTo>
                  <a:close/>
                </a:path>
              </a:pathLst>
            </a:custGeom>
            <a:solidFill>
              <a:srgbClr val="0058A2"/>
            </a:solidFill>
          </p:spPr>
        </p:sp>
      </p:grpSp>
      <p:sp>
        <p:nvSpPr>
          <p:cNvPr id="38" name="Freeform 5"/>
          <p:cNvSpPr/>
          <p:nvPr/>
        </p:nvSpPr>
        <p:spPr>
          <a:xfrm>
            <a:off x="9091910" y="4317635"/>
            <a:ext cx="6988943" cy="2620689"/>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39" name="Freeform 5"/>
          <p:cNvSpPr/>
          <p:nvPr/>
        </p:nvSpPr>
        <p:spPr>
          <a:xfrm>
            <a:off x="9079845" y="7124970"/>
            <a:ext cx="6988943" cy="2620689"/>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Freeform 3"/>
          <p:cNvSpPr/>
          <p:nvPr/>
        </p:nvSpPr>
        <p:spPr>
          <a:xfrm>
            <a:off x="1028700" y="5482384"/>
            <a:ext cx="7212354" cy="3740673"/>
          </a:xfrm>
          <a:custGeom>
            <a:avLst/>
            <a:gdLst/>
            <a:ahLst/>
            <a:cxnLst/>
            <a:rect l="l" t="t" r="r" b="b"/>
            <a:pathLst>
              <a:path w="7212354" h="3740673">
                <a:moveTo>
                  <a:pt x="0" y="0"/>
                </a:moveTo>
                <a:lnTo>
                  <a:pt x="7212354" y="0"/>
                </a:lnTo>
                <a:lnTo>
                  <a:pt x="7212354" y="3740673"/>
                </a:lnTo>
                <a:lnTo>
                  <a:pt x="0" y="3740673"/>
                </a:lnTo>
                <a:lnTo>
                  <a:pt x="0" y="0"/>
                </a:lnTo>
                <a:close/>
              </a:path>
            </a:pathLst>
          </a:custGeom>
          <a:blipFill>
            <a:blip r:embed="rId2"/>
            <a:stretch>
              <a:fillRect/>
            </a:stretch>
          </a:blipFill>
        </p:spPr>
      </p:sp>
      <p:sp>
        <p:nvSpPr>
          <p:cNvPr id="4" name="TextBox 4"/>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代码统计</a:t>
            </a:r>
            <a:endParaRPr lang="zh-CN" altLang="en-US" sz="4600" spc="383">
              <a:solidFill>
                <a:srgbClr val="52B1FF"/>
              </a:solidFill>
              <a:ea typeface="字由点字典黑 65J" panose="00020600040101010101" charset="-122"/>
            </a:endParaRPr>
          </a:p>
        </p:txBody>
      </p:sp>
      <p:pic>
        <p:nvPicPr>
          <p:cNvPr id="5" name="Picture 5"/>
          <p:cNvPicPr>
            <a:picLocks noChangeAspect="1"/>
          </p:cNvPicPr>
          <p:nvPr/>
        </p:nvPicPr>
        <p:blipFill>
          <a:blip r:embed="rId3"/>
          <a:stretch>
            <a:fillRect/>
          </a:stretch>
        </p:blipFill>
        <p:spPr>
          <a:xfrm>
            <a:off x="1724824" y="2335891"/>
            <a:ext cx="5599480" cy="5668199"/>
          </a:xfrm>
          <a:prstGeom prst="rect">
            <a:avLst/>
          </a:prstGeom>
        </p:spPr>
      </p:pic>
      <p:grpSp>
        <p:nvGrpSpPr>
          <p:cNvPr id="6" name="Group 6"/>
          <p:cNvGrpSpPr/>
          <p:nvPr>
            <p:custDataLst>
              <p:tags r:id="rId4"/>
            </p:custDataLst>
          </p:nvPr>
        </p:nvGrpSpPr>
        <p:grpSpPr>
          <a:xfrm rot="0">
            <a:off x="9144001" y="5420397"/>
            <a:ext cx="8143123" cy="3579003"/>
            <a:chOff x="0" y="0"/>
            <a:chExt cx="10857497" cy="4772005"/>
          </a:xfrm>
        </p:grpSpPr>
        <p:sp>
          <p:nvSpPr>
            <p:cNvPr id="7" name="Freeform 7"/>
            <p:cNvSpPr/>
            <p:nvPr>
              <p:custDataLst>
                <p:tags r:id="rId5"/>
              </p:custDataLst>
            </p:nvPr>
          </p:nvSpPr>
          <p:spPr>
            <a:xfrm>
              <a:off x="12700" y="12700"/>
              <a:ext cx="10824337" cy="4747006"/>
            </a:xfrm>
            <a:custGeom>
              <a:avLst/>
              <a:gdLst/>
              <a:ahLst/>
              <a:cxnLst/>
              <a:rect l="l" t="t" r="r" b="b"/>
              <a:pathLst>
                <a:path w="10824337" h="4747006">
                  <a:moveTo>
                    <a:pt x="306832" y="0"/>
                  </a:moveTo>
                  <a:lnTo>
                    <a:pt x="4731512" y="0"/>
                  </a:lnTo>
                  <a:lnTo>
                    <a:pt x="4797044" y="54737"/>
                  </a:lnTo>
                  <a:lnTo>
                    <a:pt x="6027166" y="54737"/>
                  </a:lnTo>
                  <a:lnTo>
                    <a:pt x="6092825" y="0"/>
                  </a:lnTo>
                  <a:lnTo>
                    <a:pt x="10517505" y="0"/>
                  </a:lnTo>
                  <a:lnTo>
                    <a:pt x="10824337" y="232918"/>
                  </a:lnTo>
                  <a:lnTo>
                    <a:pt x="10824337" y="2773299"/>
                  </a:lnTo>
                  <a:lnTo>
                    <a:pt x="10679811" y="2798953"/>
                  </a:lnTo>
                  <a:lnTo>
                    <a:pt x="10679811" y="3544189"/>
                  </a:lnTo>
                  <a:lnTo>
                    <a:pt x="10824337" y="3569843"/>
                  </a:lnTo>
                  <a:lnTo>
                    <a:pt x="10824337" y="4747006"/>
                  </a:lnTo>
                  <a:lnTo>
                    <a:pt x="6420866" y="4747006"/>
                  </a:lnTo>
                  <a:lnTo>
                    <a:pt x="6110478" y="4511421"/>
                  </a:lnTo>
                  <a:lnTo>
                    <a:pt x="4713986" y="4511421"/>
                  </a:lnTo>
                  <a:lnTo>
                    <a:pt x="4403598" y="4747006"/>
                  </a:lnTo>
                  <a:lnTo>
                    <a:pt x="0" y="4747006"/>
                  </a:lnTo>
                  <a:lnTo>
                    <a:pt x="0" y="2079244"/>
                  </a:lnTo>
                  <a:lnTo>
                    <a:pt x="144526" y="2053590"/>
                  </a:lnTo>
                  <a:lnTo>
                    <a:pt x="144526" y="1308481"/>
                  </a:lnTo>
                  <a:lnTo>
                    <a:pt x="0" y="1282827"/>
                  </a:lnTo>
                  <a:lnTo>
                    <a:pt x="0" y="232918"/>
                  </a:lnTo>
                  <a:close/>
                </a:path>
              </a:pathLst>
            </a:custGeom>
            <a:solidFill>
              <a:srgbClr val="10B5FB">
                <a:alpha val="63922"/>
              </a:srgbClr>
            </a:solidFill>
          </p:spPr>
        </p:sp>
        <p:sp>
          <p:nvSpPr>
            <p:cNvPr id="8" name="Freeform 8"/>
            <p:cNvSpPr/>
            <p:nvPr>
              <p:custDataLst>
                <p:tags r:id="rId6"/>
              </p:custDataLst>
            </p:nvPr>
          </p:nvSpPr>
          <p:spPr>
            <a:xfrm>
              <a:off x="0" y="0"/>
              <a:ext cx="10849737" cy="4772406"/>
            </a:xfrm>
            <a:custGeom>
              <a:avLst/>
              <a:gdLst/>
              <a:ahLst/>
              <a:cxnLst/>
              <a:rect l="l" t="t" r="r" b="b"/>
              <a:pathLst>
                <a:path w="10849737" h="4772406">
                  <a:moveTo>
                    <a:pt x="319532" y="0"/>
                  </a:moveTo>
                  <a:lnTo>
                    <a:pt x="4744212" y="0"/>
                  </a:lnTo>
                  <a:cubicBezTo>
                    <a:pt x="4747133" y="0"/>
                    <a:pt x="4750054" y="1016"/>
                    <a:pt x="4752340" y="2921"/>
                  </a:cubicBezTo>
                  <a:lnTo>
                    <a:pt x="4817872" y="57658"/>
                  </a:lnTo>
                  <a:lnTo>
                    <a:pt x="4809744" y="67437"/>
                  </a:lnTo>
                  <a:lnTo>
                    <a:pt x="4809744" y="54737"/>
                  </a:lnTo>
                  <a:lnTo>
                    <a:pt x="6039866" y="54737"/>
                  </a:lnTo>
                  <a:lnTo>
                    <a:pt x="6039866" y="67437"/>
                  </a:lnTo>
                  <a:lnTo>
                    <a:pt x="6031738" y="57658"/>
                  </a:lnTo>
                  <a:lnTo>
                    <a:pt x="6097397" y="2921"/>
                  </a:lnTo>
                  <a:cubicBezTo>
                    <a:pt x="6099683" y="1016"/>
                    <a:pt x="6102604" y="0"/>
                    <a:pt x="6105525" y="0"/>
                  </a:cubicBezTo>
                  <a:lnTo>
                    <a:pt x="10530205" y="0"/>
                  </a:lnTo>
                  <a:cubicBezTo>
                    <a:pt x="10532999" y="0"/>
                    <a:pt x="10535665" y="889"/>
                    <a:pt x="10537825" y="2540"/>
                  </a:cubicBezTo>
                  <a:lnTo>
                    <a:pt x="10844657" y="235458"/>
                  </a:lnTo>
                  <a:cubicBezTo>
                    <a:pt x="10847832" y="237871"/>
                    <a:pt x="10849737" y="241554"/>
                    <a:pt x="10849737" y="245618"/>
                  </a:cubicBezTo>
                  <a:lnTo>
                    <a:pt x="10849737" y="2785999"/>
                  </a:lnTo>
                  <a:cubicBezTo>
                    <a:pt x="10849737" y="2792222"/>
                    <a:pt x="10845292" y="2797429"/>
                    <a:pt x="10839196" y="2798445"/>
                  </a:cubicBezTo>
                  <a:lnTo>
                    <a:pt x="10694670" y="2824099"/>
                  </a:lnTo>
                  <a:lnTo>
                    <a:pt x="10692511" y="2811653"/>
                  </a:lnTo>
                  <a:lnTo>
                    <a:pt x="10705211" y="2811653"/>
                  </a:lnTo>
                  <a:lnTo>
                    <a:pt x="10705211" y="3556889"/>
                  </a:lnTo>
                  <a:lnTo>
                    <a:pt x="10692511" y="3556889"/>
                  </a:lnTo>
                  <a:lnTo>
                    <a:pt x="10694670" y="3544443"/>
                  </a:lnTo>
                  <a:lnTo>
                    <a:pt x="10839196" y="3570097"/>
                  </a:lnTo>
                  <a:cubicBezTo>
                    <a:pt x="10845292" y="3571113"/>
                    <a:pt x="10849737" y="3576447"/>
                    <a:pt x="10849737" y="3582543"/>
                  </a:cubicBezTo>
                  <a:lnTo>
                    <a:pt x="10849737" y="4759706"/>
                  </a:lnTo>
                  <a:cubicBezTo>
                    <a:pt x="10849737" y="4766691"/>
                    <a:pt x="10844022" y="4772406"/>
                    <a:pt x="10837037" y="4772406"/>
                  </a:cubicBezTo>
                  <a:lnTo>
                    <a:pt x="6433566" y="4772406"/>
                  </a:lnTo>
                  <a:cubicBezTo>
                    <a:pt x="6430772" y="4772406"/>
                    <a:pt x="6428105" y="4771517"/>
                    <a:pt x="6425946" y="4769866"/>
                  </a:cubicBezTo>
                  <a:lnTo>
                    <a:pt x="6115558" y="4534281"/>
                  </a:lnTo>
                  <a:lnTo>
                    <a:pt x="6123178" y="4524121"/>
                  </a:lnTo>
                  <a:lnTo>
                    <a:pt x="6123178" y="4536821"/>
                  </a:lnTo>
                  <a:lnTo>
                    <a:pt x="4726686" y="4536821"/>
                  </a:lnTo>
                  <a:lnTo>
                    <a:pt x="4726686" y="4524121"/>
                  </a:lnTo>
                  <a:lnTo>
                    <a:pt x="4734306" y="4534281"/>
                  </a:lnTo>
                  <a:lnTo>
                    <a:pt x="4423918" y="4769866"/>
                  </a:lnTo>
                  <a:cubicBezTo>
                    <a:pt x="4421759" y="4771517"/>
                    <a:pt x="4418965" y="4772406"/>
                    <a:pt x="4416298" y="4772406"/>
                  </a:cubicBezTo>
                  <a:lnTo>
                    <a:pt x="12700" y="4772406"/>
                  </a:lnTo>
                  <a:cubicBezTo>
                    <a:pt x="5715" y="4772406"/>
                    <a:pt x="0" y="4766691"/>
                    <a:pt x="0" y="4759706"/>
                  </a:cubicBezTo>
                  <a:lnTo>
                    <a:pt x="0" y="2091944"/>
                  </a:lnTo>
                  <a:cubicBezTo>
                    <a:pt x="0" y="2085721"/>
                    <a:pt x="4445" y="2080514"/>
                    <a:pt x="10541" y="2079498"/>
                  </a:cubicBezTo>
                  <a:lnTo>
                    <a:pt x="155067" y="2053844"/>
                  </a:lnTo>
                  <a:lnTo>
                    <a:pt x="157226" y="2066290"/>
                  </a:lnTo>
                  <a:lnTo>
                    <a:pt x="144526" y="2066290"/>
                  </a:lnTo>
                  <a:lnTo>
                    <a:pt x="144526" y="1321181"/>
                  </a:lnTo>
                  <a:lnTo>
                    <a:pt x="157226" y="1321181"/>
                  </a:lnTo>
                  <a:lnTo>
                    <a:pt x="155067" y="1333627"/>
                  </a:lnTo>
                  <a:lnTo>
                    <a:pt x="10541" y="1308100"/>
                  </a:lnTo>
                  <a:cubicBezTo>
                    <a:pt x="4445" y="1307084"/>
                    <a:pt x="0" y="1301750"/>
                    <a:pt x="0" y="1295654"/>
                  </a:cubicBezTo>
                  <a:lnTo>
                    <a:pt x="0" y="245618"/>
                  </a:lnTo>
                  <a:cubicBezTo>
                    <a:pt x="0" y="241681"/>
                    <a:pt x="1905" y="237871"/>
                    <a:pt x="5080" y="235458"/>
                  </a:cubicBezTo>
                  <a:lnTo>
                    <a:pt x="311912" y="2540"/>
                  </a:lnTo>
                  <a:cubicBezTo>
                    <a:pt x="314071" y="889"/>
                    <a:pt x="316865" y="0"/>
                    <a:pt x="319532" y="0"/>
                  </a:cubicBezTo>
                  <a:moveTo>
                    <a:pt x="319532" y="25400"/>
                  </a:moveTo>
                  <a:lnTo>
                    <a:pt x="319532" y="12700"/>
                  </a:lnTo>
                  <a:lnTo>
                    <a:pt x="327152" y="22860"/>
                  </a:lnTo>
                  <a:lnTo>
                    <a:pt x="20320" y="255651"/>
                  </a:lnTo>
                  <a:lnTo>
                    <a:pt x="12700" y="245491"/>
                  </a:lnTo>
                  <a:lnTo>
                    <a:pt x="25400" y="245491"/>
                  </a:lnTo>
                  <a:lnTo>
                    <a:pt x="25400" y="1295527"/>
                  </a:lnTo>
                  <a:lnTo>
                    <a:pt x="12700" y="1295527"/>
                  </a:lnTo>
                  <a:lnTo>
                    <a:pt x="14859" y="1283081"/>
                  </a:lnTo>
                  <a:lnTo>
                    <a:pt x="159385" y="1308735"/>
                  </a:lnTo>
                  <a:cubicBezTo>
                    <a:pt x="165481" y="1309751"/>
                    <a:pt x="169926" y="1315085"/>
                    <a:pt x="169926" y="1321181"/>
                  </a:cubicBezTo>
                  <a:lnTo>
                    <a:pt x="169926" y="2066417"/>
                  </a:lnTo>
                  <a:cubicBezTo>
                    <a:pt x="169926" y="2072640"/>
                    <a:pt x="165481" y="2077847"/>
                    <a:pt x="159385" y="2078863"/>
                  </a:cubicBezTo>
                  <a:lnTo>
                    <a:pt x="14859" y="2104517"/>
                  </a:lnTo>
                  <a:lnTo>
                    <a:pt x="12700" y="2091944"/>
                  </a:lnTo>
                  <a:lnTo>
                    <a:pt x="25400" y="2091944"/>
                  </a:lnTo>
                  <a:lnTo>
                    <a:pt x="25400" y="4759579"/>
                  </a:lnTo>
                  <a:lnTo>
                    <a:pt x="12700" y="4759579"/>
                  </a:lnTo>
                  <a:lnTo>
                    <a:pt x="12700" y="4746879"/>
                  </a:lnTo>
                  <a:lnTo>
                    <a:pt x="4416298" y="4746879"/>
                  </a:lnTo>
                  <a:lnTo>
                    <a:pt x="4416298" y="4759579"/>
                  </a:lnTo>
                  <a:lnTo>
                    <a:pt x="4408678" y="4749419"/>
                  </a:lnTo>
                  <a:lnTo>
                    <a:pt x="4719066" y="4513834"/>
                  </a:lnTo>
                  <a:cubicBezTo>
                    <a:pt x="4721225" y="4512183"/>
                    <a:pt x="4724019" y="4511294"/>
                    <a:pt x="4726686" y="4511294"/>
                  </a:cubicBezTo>
                  <a:lnTo>
                    <a:pt x="6123178" y="4511294"/>
                  </a:lnTo>
                  <a:cubicBezTo>
                    <a:pt x="6125972" y="4511294"/>
                    <a:pt x="6128639" y="4512183"/>
                    <a:pt x="6130798" y="4513834"/>
                  </a:cubicBezTo>
                  <a:lnTo>
                    <a:pt x="6441186" y="4749419"/>
                  </a:lnTo>
                  <a:lnTo>
                    <a:pt x="6433566" y="4759579"/>
                  </a:lnTo>
                  <a:lnTo>
                    <a:pt x="6433566" y="4746879"/>
                  </a:lnTo>
                  <a:lnTo>
                    <a:pt x="10837164" y="4746879"/>
                  </a:lnTo>
                  <a:lnTo>
                    <a:pt x="10837164" y="4759579"/>
                  </a:lnTo>
                  <a:lnTo>
                    <a:pt x="10824464" y="4759579"/>
                  </a:lnTo>
                  <a:lnTo>
                    <a:pt x="10824464" y="3582543"/>
                  </a:lnTo>
                  <a:lnTo>
                    <a:pt x="10837164" y="3582543"/>
                  </a:lnTo>
                  <a:lnTo>
                    <a:pt x="10835005" y="3594989"/>
                  </a:lnTo>
                  <a:lnTo>
                    <a:pt x="10690479" y="3569335"/>
                  </a:lnTo>
                  <a:cubicBezTo>
                    <a:pt x="10684383" y="3568319"/>
                    <a:pt x="10679938" y="3562985"/>
                    <a:pt x="10679938" y="3556889"/>
                  </a:cubicBezTo>
                  <a:lnTo>
                    <a:pt x="10679938" y="2811653"/>
                  </a:lnTo>
                  <a:cubicBezTo>
                    <a:pt x="10679938" y="2805430"/>
                    <a:pt x="10684383" y="2800223"/>
                    <a:pt x="10690479" y="2799207"/>
                  </a:cubicBezTo>
                  <a:lnTo>
                    <a:pt x="10835005" y="2773553"/>
                  </a:lnTo>
                  <a:lnTo>
                    <a:pt x="10837164" y="2785999"/>
                  </a:lnTo>
                  <a:lnTo>
                    <a:pt x="10824464" y="2785999"/>
                  </a:lnTo>
                  <a:lnTo>
                    <a:pt x="10824464" y="245618"/>
                  </a:lnTo>
                  <a:lnTo>
                    <a:pt x="10837164" y="245618"/>
                  </a:lnTo>
                  <a:lnTo>
                    <a:pt x="10829544" y="255778"/>
                  </a:lnTo>
                  <a:lnTo>
                    <a:pt x="10522585" y="22860"/>
                  </a:lnTo>
                  <a:lnTo>
                    <a:pt x="10530205" y="12700"/>
                  </a:lnTo>
                  <a:lnTo>
                    <a:pt x="10530205" y="25400"/>
                  </a:lnTo>
                  <a:lnTo>
                    <a:pt x="6105525" y="25400"/>
                  </a:lnTo>
                  <a:lnTo>
                    <a:pt x="6105525" y="12700"/>
                  </a:lnTo>
                  <a:lnTo>
                    <a:pt x="6113653" y="22479"/>
                  </a:lnTo>
                  <a:lnTo>
                    <a:pt x="6048121" y="77216"/>
                  </a:lnTo>
                  <a:cubicBezTo>
                    <a:pt x="6045835" y="79121"/>
                    <a:pt x="6042914" y="80137"/>
                    <a:pt x="6039993" y="80137"/>
                  </a:cubicBezTo>
                  <a:lnTo>
                    <a:pt x="4809871" y="80137"/>
                  </a:lnTo>
                  <a:cubicBezTo>
                    <a:pt x="4806950" y="80137"/>
                    <a:pt x="4804029" y="79121"/>
                    <a:pt x="4801743" y="77216"/>
                  </a:cubicBezTo>
                  <a:lnTo>
                    <a:pt x="4736211" y="22479"/>
                  </a:lnTo>
                  <a:lnTo>
                    <a:pt x="4744339" y="12700"/>
                  </a:lnTo>
                  <a:lnTo>
                    <a:pt x="4744339" y="25400"/>
                  </a:lnTo>
                  <a:lnTo>
                    <a:pt x="319532" y="25400"/>
                  </a:lnTo>
                  <a:close/>
                </a:path>
              </a:pathLst>
            </a:custGeom>
            <a:solidFill>
              <a:srgbClr val="10B5FB"/>
            </a:solidFill>
          </p:spPr>
        </p:sp>
      </p:grpSp>
      <p:grpSp>
        <p:nvGrpSpPr>
          <p:cNvPr id="9" name="Group 9"/>
          <p:cNvGrpSpPr/>
          <p:nvPr>
            <p:custDataLst>
              <p:tags r:id="rId7"/>
            </p:custDataLst>
          </p:nvPr>
        </p:nvGrpSpPr>
        <p:grpSpPr>
          <a:xfrm rot="5400000">
            <a:off x="9163692" y="5400706"/>
            <a:ext cx="123973" cy="163355"/>
            <a:chOff x="0" y="0"/>
            <a:chExt cx="165297" cy="217806"/>
          </a:xfrm>
        </p:grpSpPr>
        <p:sp>
          <p:nvSpPr>
            <p:cNvPr id="10" name="Freeform 10"/>
            <p:cNvSpPr/>
            <p:nvPr>
              <p:custDataLst>
                <p:tags r:id="rId8"/>
              </p:custDataLst>
            </p:nvPr>
          </p:nvSpPr>
          <p:spPr>
            <a:xfrm>
              <a:off x="0" y="-1143"/>
              <a:ext cx="166497" cy="211328"/>
            </a:xfrm>
            <a:custGeom>
              <a:avLst/>
              <a:gdLst/>
              <a:ahLst/>
              <a:cxnLst/>
              <a:rect l="l" t="t" r="r" b="b"/>
              <a:pathLst>
                <a:path w="166497" h="211328">
                  <a:moveTo>
                    <a:pt x="0" y="198628"/>
                  </a:moveTo>
                  <a:lnTo>
                    <a:pt x="0" y="13843"/>
                  </a:lnTo>
                  <a:cubicBezTo>
                    <a:pt x="0" y="8382"/>
                    <a:pt x="3429" y="3556"/>
                    <a:pt x="8636" y="1778"/>
                  </a:cubicBezTo>
                  <a:cubicBezTo>
                    <a:pt x="13843" y="0"/>
                    <a:pt x="19558" y="1778"/>
                    <a:pt x="22860" y="6223"/>
                  </a:cubicBezTo>
                  <a:lnTo>
                    <a:pt x="163068" y="190881"/>
                  </a:lnTo>
                  <a:cubicBezTo>
                    <a:pt x="165989" y="194691"/>
                    <a:pt x="166497" y="199898"/>
                    <a:pt x="164338" y="204216"/>
                  </a:cubicBezTo>
                  <a:cubicBezTo>
                    <a:pt x="162179" y="208534"/>
                    <a:pt x="157734" y="211328"/>
                    <a:pt x="152908" y="211328"/>
                  </a:cubicBezTo>
                  <a:lnTo>
                    <a:pt x="12700" y="211328"/>
                  </a:lnTo>
                  <a:cubicBezTo>
                    <a:pt x="5715" y="211328"/>
                    <a:pt x="0" y="205613"/>
                    <a:pt x="0" y="198628"/>
                  </a:cubicBezTo>
                  <a:moveTo>
                    <a:pt x="25400" y="198628"/>
                  </a:moveTo>
                  <a:lnTo>
                    <a:pt x="12700" y="198628"/>
                  </a:lnTo>
                  <a:lnTo>
                    <a:pt x="12700" y="185928"/>
                  </a:lnTo>
                  <a:lnTo>
                    <a:pt x="152908" y="185928"/>
                  </a:lnTo>
                  <a:lnTo>
                    <a:pt x="152908" y="198628"/>
                  </a:lnTo>
                  <a:lnTo>
                    <a:pt x="142748" y="206248"/>
                  </a:lnTo>
                  <a:lnTo>
                    <a:pt x="2540" y="21463"/>
                  </a:lnTo>
                  <a:lnTo>
                    <a:pt x="12700" y="13843"/>
                  </a:lnTo>
                  <a:lnTo>
                    <a:pt x="25400" y="13843"/>
                  </a:lnTo>
                  <a:lnTo>
                    <a:pt x="25400" y="198628"/>
                  </a:lnTo>
                  <a:close/>
                </a:path>
              </a:pathLst>
            </a:custGeom>
            <a:solidFill>
              <a:srgbClr val="10B5FB"/>
            </a:solidFill>
          </p:spPr>
        </p:sp>
      </p:grpSp>
      <p:grpSp>
        <p:nvGrpSpPr>
          <p:cNvPr id="11" name="Group 11"/>
          <p:cNvGrpSpPr/>
          <p:nvPr>
            <p:custDataLst>
              <p:tags r:id="rId9"/>
            </p:custDataLst>
          </p:nvPr>
        </p:nvGrpSpPr>
        <p:grpSpPr>
          <a:xfrm rot="-5400000">
            <a:off x="17143460" y="5400706"/>
            <a:ext cx="123973" cy="163355"/>
            <a:chOff x="0" y="0"/>
            <a:chExt cx="165297" cy="217806"/>
          </a:xfrm>
        </p:grpSpPr>
        <p:sp>
          <p:nvSpPr>
            <p:cNvPr id="12" name="Freeform 12"/>
            <p:cNvSpPr/>
            <p:nvPr>
              <p:custDataLst>
                <p:tags r:id="rId10"/>
              </p:custDataLst>
            </p:nvPr>
          </p:nvSpPr>
          <p:spPr>
            <a:xfrm>
              <a:off x="-889" y="-1016"/>
              <a:ext cx="166497" cy="211201"/>
            </a:xfrm>
            <a:custGeom>
              <a:avLst/>
              <a:gdLst/>
              <a:ahLst/>
              <a:cxnLst/>
              <a:rect l="l" t="t" r="r" b="b"/>
              <a:pathLst>
                <a:path w="166497" h="211201">
                  <a:moveTo>
                    <a:pt x="141097" y="198501"/>
                  </a:moveTo>
                  <a:lnTo>
                    <a:pt x="141097" y="13716"/>
                  </a:lnTo>
                  <a:lnTo>
                    <a:pt x="153797" y="13716"/>
                  </a:lnTo>
                  <a:lnTo>
                    <a:pt x="163957" y="21336"/>
                  </a:lnTo>
                  <a:lnTo>
                    <a:pt x="23749" y="206121"/>
                  </a:lnTo>
                  <a:lnTo>
                    <a:pt x="13589" y="198501"/>
                  </a:lnTo>
                  <a:lnTo>
                    <a:pt x="13589" y="185801"/>
                  </a:lnTo>
                  <a:lnTo>
                    <a:pt x="153797" y="185801"/>
                  </a:lnTo>
                  <a:lnTo>
                    <a:pt x="153797" y="198501"/>
                  </a:lnTo>
                  <a:lnTo>
                    <a:pt x="141097" y="198501"/>
                  </a:lnTo>
                  <a:moveTo>
                    <a:pt x="166497" y="198501"/>
                  </a:moveTo>
                  <a:cubicBezTo>
                    <a:pt x="166497" y="205486"/>
                    <a:pt x="160782" y="211201"/>
                    <a:pt x="153797" y="211201"/>
                  </a:cubicBezTo>
                  <a:lnTo>
                    <a:pt x="13589" y="211201"/>
                  </a:lnTo>
                  <a:cubicBezTo>
                    <a:pt x="8763" y="211201"/>
                    <a:pt x="4318" y="208407"/>
                    <a:pt x="2159" y="204089"/>
                  </a:cubicBezTo>
                  <a:cubicBezTo>
                    <a:pt x="0" y="199771"/>
                    <a:pt x="508" y="194564"/>
                    <a:pt x="3429" y="190754"/>
                  </a:cubicBezTo>
                  <a:lnTo>
                    <a:pt x="143637" y="6096"/>
                  </a:lnTo>
                  <a:cubicBezTo>
                    <a:pt x="146939" y="1778"/>
                    <a:pt x="152654" y="0"/>
                    <a:pt x="157861" y="1778"/>
                  </a:cubicBezTo>
                  <a:cubicBezTo>
                    <a:pt x="163068" y="3556"/>
                    <a:pt x="166497" y="8382"/>
                    <a:pt x="166497" y="13843"/>
                  </a:cubicBezTo>
                  <a:lnTo>
                    <a:pt x="166497" y="198501"/>
                  </a:lnTo>
                  <a:close/>
                </a:path>
              </a:pathLst>
            </a:custGeom>
            <a:solidFill>
              <a:srgbClr val="10B5FB"/>
            </a:solidFill>
          </p:spPr>
        </p:sp>
      </p:grpSp>
      <p:grpSp>
        <p:nvGrpSpPr>
          <p:cNvPr id="13" name="Group 13"/>
          <p:cNvGrpSpPr/>
          <p:nvPr>
            <p:custDataLst>
              <p:tags r:id="rId11"/>
            </p:custDataLst>
          </p:nvPr>
        </p:nvGrpSpPr>
        <p:grpSpPr>
          <a:xfrm rot="5400000">
            <a:off x="8913407" y="6645717"/>
            <a:ext cx="551010" cy="89824"/>
            <a:chOff x="0" y="0"/>
            <a:chExt cx="734679" cy="119766"/>
          </a:xfrm>
        </p:grpSpPr>
        <p:sp>
          <p:nvSpPr>
            <p:cNvPr id="14" name="Freeform 14"/>
            <p:cNvSpPr/>
            <p:nvPr>
              <p:custDataLst>
                <p:tags r:id="rId12"/>
              </p:custDataLst>
            </p:nvPr>
          </p:nvSpPr>
          <p:spPr>
            <a:xfrm>
              <a:off x="12700" y="12700"/>
              <a:ext cx="709676" cy="86741"/>
            </a:xfrm>
            <a:custGeom>
              <a:avLst/>
              <a:gdLst/>
              <a:ahLst/>
              <a:cxnLst/>
              <a:rect l="l" t="t" r="r" b="b"/>
              <a:pathLst>
                <a:path w="709676" h="86741">
                  <a:moveTo>
                    <a:pt x="0" y="86741"/>
                  </a:moveTo>
                  <a:lnTo>
                    <a:pt x="27051" y="0"/>
                  </a:lnTo>
                  <a:lnTo>
                    <a:pt x="682625" y="0"/>
                  </a:lnTo>
                  <a:lnTo>
                    <a:pt x="709676" y="86741"/>
                  </a:lnTo>
                  <a:close/>
                </a:path>
              </a:pathLst>
            </a:custGeom>
            <a:solidFill>
              <a:srgbClr val="10B5FB"/>
            </a:solidFill>
          </p:spPr>
        </p:sp>
        <p:sp>
          <p:nvSpPr>
            <p:cNvPr id="15" name="Freeform 15"/>
            <p:cNvSpPr/>
            <p:nvPr>
              <p:custDataLst>
                <p:tags r:id="rId13"/>
              </p:custDataLst>
            </p:nvPr>
          </p:nvSpPr>
          <p:spPr>
            <a:xfrm>
              <a:off x="-635" y="0"/>
              <a:ext cx="736219" cy="112141"/>
            </a:xfrm>
            <a:custGeom>
              <a:avLst/>
              <a:gdLst/>
              <a:ahLst/>
              <a:cxnLst/>
              <a:rect l="l" t="t" r="r" b="b"/>
              <a:pathLst>
                <a:path w="736219" h="112141">
                  <a:moveTo>
                    <a:pt x="1270" y="95631"/>
                  </a:moveTo>
                  <a:lnTo>
                    <a:pt x="28194" y="8890"/>
                  </a:lnTo>
                  <a:cubicBezTo>
                    <a:pt x="29845" y="3556"/>
                    <a:pt x="34798" y="0"/>
                    <a:pt x="40259" y="0"/>
                  </a:cubicBezTo>
                  <a:lnTo>
                    <a:pt x="695960" y="0"/>
                  </a:lnTo>
                  <a:cubicBezTo>
                    <a:pt x="701548" y="0"/>
                    <a:pt x="706374" y="3556"/>
                    <a:pt x="708025" y="8890"/>
                  </a:cubicBezTo>
                  <a:lnTo>
                    <a:pt x="735076" y="95631"/>
                  </a:lnTo>
                  <a:cubicBezTo>
                    <a:pt x="736219" y="99441"/>
                    <a:pt x="735584" y="103632"/>
                    <a:pt x="733171" y="106934"/>
                  </a:cubicBezTo>
                  <a:cubicBezTo>
                    <a:pt x="730758" y="110236"/>
                    <a:pt x="726948" y="112141"/>
                    <a:pt x="722884" y="112141"/>
                  </a:cubicBezTo>
                  <a:lnTo>
                    <a:pt x="13335" y="112141"/>
                  </a:lnTo>
                  <a:cubicBezTo>
                    <a:pt x="9271" y="112141"/>
                    <a:pt x="5461" y="110236"/>
                    <a:pt x="3048" y="106934"/>
                  </a:cubicBezTo>
                  <a:cubicBezTo>
                    <a:pt x="635" y="103632"/>
                    <a:pt x="0" y="99441"/>
                    <a:pt x="1143" y="95631"/>
                  </a:cubicBezTo>
                  <a:moveTo>
                    <a:pt x="25400" y="103124"/>
                  </a:moveTo>
                  <a:lnTo>
                    <a:pt x="13335" y="99441"/>
                  </a:lnTo>
                  <a:lnTo>
                    <a:pt x="13335" y="86741"/>
                  </a:lnTo>
                  <a:lnTo>
                    <a:pt x="722884" y="86741"/>
                  </a:lnTo>
                  <a:lnTo>
                    <a:pt x="722884" y="99441"/>
                  </a:lnTo>
                  <a:lnTo>
                    <a:pt x="710819" y="103251"/>
                  </a:lnTo>
                  <a:lnTo>
                    <a:pt x="683768" y="16510"/>
                  </a:lnTo>
                  <a:lnTo>
                    <a:pt x="695833" y="12700"/>
                  </a:lnTo>
                  <a:lnTo>
                    <a:pt x="695833" y="25400"/>
                  </a:lnTo>
                  <a:lnTo>
                    <a:pt x="40386" y="25400"/>
                  </a:lnTo>
                  <a:lnTo>
                    <a:pt x="40386" y="12700"/>
                  </a:lnTo>
                  <a:lnTo>
                    <a:pt x="52451" y="16510"/>
                  </a:lnTo>
                  <a:lnTo>
                    <a:pt x="25400" y="103124"/>
                  </a:lnTo>
                  <a:close/>
                </a:path>
              </a:pathLst>
            </a:custGeom>
            <a:solidFill>
              <a:srgbClr val="10B5FB"/>
            </a:solidFill>
          </p:spPr>
        </p:sp>
      </p:grpSp>
      <p:grpSp>
        <p:nvGrpSpPr>
          <p:cNvPr id="16" name="Group 16"/>
          <p:cNvGrpSpPr/>
          <p:nvPr>
            <p:custDataLst>
              <p:tags r:id="rId14"/>
            </p:custDataLst>
          </p:nvPr>
        </p:nvGrpSpPr>
        <p:grpSpPr>
          <a:xfrm rot="-5400000">
            <a:off x="16966706" y="7762332"/>
            <a:ext cx="551010" cy="89824"/>
            <a:chOff x="0" y="0"/>
            <a:chExt cx="734679" cy="119766"/>
          </a:xfrm>
        </p:grpSpPr>
        <p:sp>
          <p:nvSpPr>
            <p:cNvPr id="17" name="Freeform 17"/>
            <p:cNvSpPr/>
            <p:nvPr>
              <p:custDataLst>
                <p:tags r:id="rId15"/>
              </p:custDataLst>
            </p:nvPr>
          </p:nvSpPr>
          <p:spPr>
            <a:xfrm>
              <a:off x="12700" y="12700"/>
              <a:ext cx="709549" cy="86741"/>
            </a:xfrm>
            <a:custGeom>
              <a:avLst/>
              <a:gdLst/>
              <a:ahLst/>
              <a:cxnLst/>
              <a:rect l="l" t="t" r="r" b="b"/>
              <a:pathLst>
                <a:path w="709549" h="86741">
                  <a:moveTo>
                    <a:pt x="709549" y="86741"/>
                  </a:moveTo>
                  <a:lnTo>
                    <a:pt x="682625" y="0"/>
                  </a:lnTo>
                  <a:lnTo>
                    <a:pt x="27051" y="0"/>
                  </a:lnTo>
                  <a:lnTo>
                    <a:pt x="0" y="86741"/>
                  </a:lnTo>
                  <a:close/>
                </a:path>
              </a:pathLst>
            </a:custGeom>
            <a:solidFill>
              <a:srgbClr val="10B5FB"/>
            </a:solidFill>
          </p:spPr>
        </p:sp>
        <p:sp>
          <p:nvSpPr>
            <p:cNvPr id="18" name="Freeform 18"/>
            <p:cNvSpPr/>
            <p:nvPr>
              <p:custDataLst>
                <p:tags r:id="rId16"/>
              </p:custDataLst>
            </p:nvPr>
          </p:nvSpPr>
          <p:spPr>
            <a:xfrm>
              <a:off x="-635" y="0"/>
              <a:ext cx="736219" cy="112268"/>
            </a:xfrm>
            <a:custGeom>
              <a:avLst/>
              <a:gdLst/>
              <a:ahLst/>
              <a:cxnLst/>
              <a:rect l="l" t="t" r="r" b="b"/>
              <a:pathLst>
                <a:path w="736219" h="112268">
                  <a:moveTo>
                    <a:pt x="710819" y="103124"/>
                  </a:moveTo>
                  <a:lnTo>
                    <a:pt x="683768" y="16510"/>
                  </a:lnTo>
                  <a:lnTo>
                    <a:pt x="695833" y="12700"/>
                  </a:lnTo>
                  <a:lnTo>
                    <a:pt x="695833" y="25400"/>
                  </a:lnTo>
                  <a:lnTo>
                    <a:pt x="40386" y="25400"/>
                  </a:lnTo>
                  <a:lnTo>
                    <a:pt x="40386" y="12700"/>
                  </a:lnTo>
                  <a:lnTo>
                    <a:pt x="52451" y="16510"/>
                  </a:lnTo>
                  <a:lnTo>
                    <a:pt x="25400" y="103124"/>
                  </a:lnTo>
                  <a:lnTo>
                    <a:pt x="13335" y="99441"/>
                  </a:lnTo>
                  <a:lnTo>
                    <a:pt x="13335" y="86741"/>
                  </a:lnTo>
                  <a:lnTo>
                    <a:pt x="722884" y="86741"/>
                  </a:lnTo>
                  <a:lnTo>
                    <a:pt x="722884" y="99441"/>
                  </a:lnTo>
                  <a:lnTo>
                    <a:pt x="710819" y="103251"/>
                  </a:lnTo>
                  <a:moveTo>
                    <a:pt x="735076" y="95758"/>
                  </a:moveTo>
                  <a:cubicBezTo>
                    <a:pt x="736219" y="99568"/>
                    <a:pt x="735584" y="103759"/>
                    <a:pt x="733171" y="107061"/>
                  </a:cubicBezTo>
                  <a:cubicBezTo>
                    <a:pt x="730758" y="110363"/>
                    <a:pt x="726948" y="112268"/>
                    <a:pt x="722884" y="112268"/>
                  </a:cubicBezTo>
                  <a:lnTo>
                    <a:pt x="13335" y="112268"/>
                  </a:lnTo>
                  <a:cubicBezTo>
                    <a:pt x="9271" y="112268"/>
                    <a:pt x="5461" y="110363"/>
                    <a:pt x="3048" y="107061"/>
                  </a:cubicBezTo>
                  <a:cubicBezTo>
                    <a:pt x="635" y="103759"/>
                    <a:pt x="0" y="99568"/>
                    <a:pt x="1143" y="95758"/>
                  </a:cubicBezTo>
                  <a:lnTo>
                    <a:pt x="28194" y="8890"/>
                  </a:lnTo>
                  <a:cubicBezTo>
                    <a:pt x="29845" y="3556"/>
                    <a:pt x="34798" y="0"/>
                    <a:pt x="40259" y="0"/>
                  </a:cubicBezTo>
                  <a:lnTo>
                    <a:pt x="695960" y="0"/>
                  </a:lnTo>
                  <a:cubicBezTo>
                    <a:pt x="701548" y="0"/>
                    <a:pt x="706374" y="3556"/>
                    <a:pt x="708025" y="8890"/>
                  </a:cubicBezTo>
                  <a:lnTo>
                    <a:pt x="735076" y="95631"/>
                  </a:lnTo>
                  <a:close/>
                </a:path>
              </a:pathLst>
            </a:custGeom>
            <a:solidFill>
              <a:srgbClr val="10B5FB"/>
            </a:solidFill>
          </p:spPr>
        </p:sp>
      </p:grpSp>
      <p:grpSp>
        <p:nvGrpSpPr>
          <p:cNvPr id="19" name="Group 19"/>
          <p:cNvGrpSpPr/>
          <p:nvPr>
            <p:custDataLst>
              <p:tags r:id="rId17"/>
            </p:custDataLst>
          </p:nvPr>
        </p:nvGrpSpPr>
        <p:grpSpPr>
          <a:xfrm rot="0">
            <a:off x="12512252" y="8835767"/>
            <a:ext cx="1406623" cy="163634"/>
            <a:chOff x="0" y="0"/>
            <a:chExt cx="1875497" cy="218179"/>
          </a:xfrm>
        </p:grpSpPr>
        <p:sp>
          <p:nvSpPr>
            <p:cNvPr id="20" name="Freeform 20"/>
            <p:cNvSpPr/>
            <p:nvPr>
              <p:custDataLst>
                <p:tags r:id="rId18"/>
              </p:custDataLst>
            </p:nvPr>
          </p:nvSpPr>
          <p:spPr>
            <a:xfrm>
              <a:off x="12700" y="12700"/>
              <a:ext cx="1842389" cy="193040"/>
            </a:xfrm>
            <a:custGeom>
              <a:avLst/>
              <a:gdLst/>
              <a:ahLst/>
              <a:cxnLst/>
              <a:rect l="l" t="t" r="r" b="b"/>
              <a:pathLst>
                <a:path w="1842389" h="193040">
                  <a:moveTo>
                    <a:pt x="240284" y="0"/>
                  </a:moveTo>
                  <a:lnTo>
                    <a:pt x="1602105" y="0"/>
                  </a:lnTo>
                  <a:lnTo>
                    <a:pt x="1842389" y="193040"/>
                  </a:lnTo>
                  <a:lnTo>
                    <a:pt x="1782953" y="193040"/>
                  </a:lnTo>
                  <a:lnTo>
                    <a:pt x="1572895" y="24384"/>
                  </a:lnTo>
                  <a:lnTo>
                    <a:pt x="269494" y="24384"/>
                  </a:lnTo>
                  <a:lnTo>
                    <a:pt x="59436" y="193040"/>
                  </a:lnTo>
                  <a:lnTo>
                    <a:pt x="0" y="193040"/>
                  </a:lnTo>
                  <a:close/>
                </a:path>
              </a:pathLst>
            </a:custGeom>
            <a:solidFill>
              <a:srgbClr val="66F7F5"/>
            </a:solidFill>
          </p:spPr>
        </p:sp>
        <p:sp>
          <p:nvSpPr>
            <p:cNvPr id="21" name="Freeform 21"/>
            <p:cNvSpPr/>
            <p:nvPr>
              <p:custDataLst>
                <p:tags r:id="rId19"/>
              </p:custDataLst>
            </p:nvPr>
          </p:nvSpPr>
          <p:spPr>
            <a:xfrm>
              <a:off x="-1016" y="0"/>
              <a:ext cx="1869948" cy="218440"/>
            </a:xfrm>
            <a:custGeom>
              <a:avLst/>
              <a:gdLst/>
              <a:ahLst/>
              <a:cxnLst/>
              <a:rect l="l" t="t" r="r" b="b"/>
              <a:pathLst>
                <a:path w="1869948" h="218440">
                  <a:moveTo>
                    <a:pt x="254000" y="0"/>
                  </a:moveTo>
                  <a:lnTo>
                    <a:pt x="1615821" y="0"/>
                  </a:lnTo>
                  <a:cubicBezTo>
                    <a:pt x="1618742" y="0"/>
                    <a:pt x="1621536" y="1016"/>
                    <a:pt x="1623822" y="2794"/>
                  </a:cubicBezTo>
                  <a:lnTo>
                    <a:pt x="1864106" y="195834"/>
                  </a:lnTo>
                  <a:cubicBezTo>
                    <a:pt x="1868297" y="199263"/>
                    <a:pt x="1869948" y="204851"/>
                    <a:pt x="1868170" y="209931"/>
                  </a:cubicBezTo>
                  <a:cubicBezTo>
                    <a:pt x="1866392" y="215011"/>
                    <a:pt x="1861566" y="218440"/>
                    <a:pt x="1856232" y="218440"/>
                  </a:cubicBezTo>
                  <a:lnTo>
                    <a:pt x="1796796" y="218440"/>
                  </a:lnTo>
                  <a:cubicBezTo>
                    <a:pt x="1793875" y="218440"/>
                    <a:pt x="1791081" y="217424"/>
                    <a:pt x="1788795" y="215646"/>
                  </a:cubicBezTo>
                  <a:lnTo>
                    <a:pt x="1578737" y="46990"/>
                  </a:lnTo>
                  <a:lnTo>
                    <a:pt x="1586738" y="37084"/>
                  </a:lnTo>
                  <a:lnTo>
                    <a:pt x="1586738" y="49784"/>
                  </a:lnTo>
                  <a:lnTo>
                    <a:pt x="283210" y="49784"/>
                  </a:lnTo>
                  <a:lnTo>
                    <a:pt x="283210" y="37084"/>
                  </a:lnTo>
                  <a:lnTo>
                    <a:pt x="291211" y="46990"/>
                  </a:lnTo>
                  <a:lnTo>
                    <a:pt x="81153" y="215646"/>
                  </a:lnTo>
                  <a:cubicBezTo>
                    <a:pt x="78867" y="217424"/>
                    <a:pt x="76073" y="218440"/>
                    <a:pt x="73152" y="218440"/>
                  </a:cubicBezTo>
                  <a:lnTo>
                    <a:pt x="13716" y="218440"/>
                  </a:lnTo>
                  <a:cubicBezTo>
                    <a:pt x="8382" y="218440"/>
                    <a:pt x="3556" y="215011"/>
                    <a:pt x="1778" y="209931"/>
                  </a:cubicBezTo>
                  <a:cubicBezTo>
                    <a:pt x="0" y="204851"/>
                    <a:pt x="1651" y="199136"/>
                    <a:pt x="5842" y="195834"/>
                  </a:cubicBezTo>
                  <a:lnTo>
                    <a:pt x="246126" y="2794"/>
                  </a:lnTo>
                  <a:cubicBezTo>
                    <a:pt x="248412" y="1016"/>
                    <a:pt x="251206" y="0"/>
                    <a:pt x="254127" y="0"/>
                  </a:cubicBezTo>
                  <a:moveTo>
                    <a:pt x="254127" y="25400"/>
                  </a:moveTo>
                  <a:lnTo>
                    <a:pt x="254127" y="12700"/>
                  </a:lnTo>
                  <a:lnTo>
                    <a:pt x="262128" y="22606"/>
                  </a:lnTo>
                  <a:lnTo>
                    <a:pt x="21717" y="215646"/>
                  </a:lnTo>
                  <a:lnTo>
                    <a:pt x="13716" y="205740"/>
                  </a:lnTo>
                  <a:lnTo>
                    <a:pt x="13716" y="193040"/>
                  </a:lnTo>
                  <a:lnTo>
                    <a:pt x="73152" y="193040"/>
                  </a:lnTo>
                  <a:lnTo>
                    <a:pt x="73152" y="205740"/>
                  </a:lnTo>
                  <a:lnTo>
                    <a:pt x="65151" y="195834"/>
                  </a:lnTo>
                  <a:lnTo>
                    <a:pt x="275209" y="27178"/>
                  </a:lnTo>
                  <a:cubicBezTo>
                    <a:pt x="277495" y="25400"/>
                    <a:pt x="280289" y="24384"/>
                    <a:pt x="283210" y="24384"/>
                  </a:cubicBezTo>
                  <a:lnTo>
                    <a:pt x="1586611" y="24384"/>
                  </a:lnTo>
                  <a:cubicBezTo>
                    <a:pt x="1589532" y="24384"/>
                    <a:pt x="1592326" y="25400"/>
                    <a:pt x="1594612" y="27178"/>
                  </a:cubicBezTo>
                  <a:lnTo>
                    <a:pt x="1804670" y="195961"/>
                  </a:lnTo>
                  <a:lnTo>
                    <a:pt x="1796669" y="205867"/>
                  </a:lnTo>
                  <a:lnTo>
                    <a:pt x="1796669" y="193167"/>
                  </a:lnTo>
                  <a:lnTo>
                    <a:pt x="1856105" y="193167"/>
                  </a:lnTo>
                  <a:lnTo>
                    <a:pt x="1856105" y="205867"/>
                  </a:lnTo>
                  <a:lnTo>
                    <a:pt x="1848104" y="215773"/>
                  </a:lnTo>
                  <a:lnTo>
                    <a:pt x="1607820" y="22733"/>
                  </a:lnTo>
                  <a:lnTo>
                    <a:pt x="1615821" y="12827"/>
                  </a:lnTo>
                  <a:lnTo>
                    <a:pt x="1615821" y="25400"/>
                  </a:lnTo>
                  <a:lnTo>
                    <a:pt x="254000" y="25400"/>
                  </a:lnTo>
                  <a:close/>
                </a:path>
              </a:pathLst>
            </a:custGeom>
            <a:solidFill>
              <a:srgbClr val="10B5FB"/>
            </a:solidFill>
          </p:spPr>
        </p:sp>
      </p:grpSp>
      <p:grpSp>
        <p:nvGrpSpPr>
          <p:cNvPr id="22" name="Group 22"/>
          <p:cNvGrpSpPr/>
          <p:nvPr>
            <p:custDataLst>
              <p:tags r:id="rId20"/>
            </p:custDataLst>
          </p:nvPr>
        </p:nvGrpSpPr>
        <p:grpSpPr>
          <a:xfrm rot="0">
            <a:off x="12638037" y="8893873"/>
            <a:ext cx="1155052" cy="105527"/>
            <a:chOff x="0" y="0"/>
            <a:chExt cx="1540069" cy="140702"/>
          </a:xfrm>
        </p:grpSpPr>
        <p:sp>
          <p:nvSpPr>
            <p:cNvPr id="23" name="Freeform 23"/>
            <p:cNvSpPr/>
            <p:nvPr>
              <p:custDataLst>
                <p:tags r:id="rId21"/>
              </p:custDataLst>
            </p:nvPr>
          </p:nvSpPr>
          <p:spPr>
            <a:xfrm>
              <a:off x="-1016" y="0"/>
              <a:ext cx="1534414" cy="141097"/>
            </a:xfrm>
            <a:custGeom>
              <a:avLst/>
              <a:gdLst/>
              <a:ahLst/>
              <a:cxnLst/>
              <a:rect l="l" t="t" r="r" b="b"/>
              <a:pathLst>
                <a:path w="1534414" h="141097">
                  <a:moveTo>
                    <a:pt x="5080" y="118999"/>
                  </a:moveTo>
                  <a:lnTo>
                    <a:pt x="130175" y="3429"/>
                  </a:lnTo>
                  <a:cubicBezTo>
                    <a:pt x="132461" y="1270"/>
                    <a:pt x="135636" y="0"/>
                    <a:pt x="138811" y="0"/>
                  </a:cubicBezTo>
                  <a:lnTo>
                    <a:pt x="1395603" y="0"/>
                  </a:lnTo>
                  <a:cubicBezTo>
                    <a:pt x="1398778" y="0"/>
                    <a:pt x="1401826" y="1143"/>
                    <a:pt x="1404239" y="3429"/>
                  </a:cubicBezTo>
                  <a:lnTo>
                    <a:pt x="1529334" y="118999"/>
                  </a:lnTo>
                  <a:cubicBezTo>
                    <a:pt x="1533144" y="122555"/>
                    <a:pt x="1534414" y="128143"/>
                    <a:pt x="1532509" y="132969"/>
                  </a:cubicBezTo>
                  <a:cubicBezTo>
                    <a:pt x="1530604" y="137795"/>
                    <a:pt x="1525905" y="141097"/>
                    <a:pt x="1520698" y="141097"/>
                  </a:cubicBezTo>
                  <a:lnTo>
                    <a:pt x="13716" y="141097"/>
                  </a:lnTo>
                  <a:cubicBezTo>
                    <a:pt x="8509" y="141097"/>
                    <a:pt x="3810" y="137922"/>
                    <a:pt x="1905" y="132969"/>
                  </a:cubicBezTo>
                  <a:cubicBezTo>
                    <a:pt x="0" y="128016"/>
                    <a:pt x="1270" y="122555"/>
                    <a:pt x="5080" y="118999"/>
                  </a:cubicBezTo>
                  <a:moveTo>
                    <a:pt x="22352" y="137668"/>
                  </a:moveTo>
                  <a:lnTo>
                    <a:pt x="13716" y="128270"/>
                  </a:lnTo>
                  <a:lnTo>
                    <a:pt x="13716" y="115570"/>
                  </a:lnTo>
                  <a:lnTo>
                    <a:pt x="1520698" y="115570"/>
                  </a:lnTo>
                  <a:lnTo>
                    <a:pt x="1520698" y="128270"/>
                  </a:lnTo>
                  <a:lnTo>
                    <a:pt x="1512062" y="137541"/>
                  </a:lnTo>
                  <a:lnTo>
                    <a:pt x="1386967" y="21971"/>
                  </a:lnTo>
                  <a:lnTo>
                    <a:pt x="1395603" y="12700"/>
                  </a:lnTo>
                  <a:lnTo>
                    <a:pt x="1395603" y="25400"/>
                  </a:lnTo>
                  <a:lnTo>
                    <a:pt x="138811" y="25400"/>
                  </a:lnTo>
                  <a:lnTo>
                    <a:pt x="138811" y="12700"/>
                  </a:lnTo>
                  <a:lnTo>
                    <a:pt x="147447" y="21971"/>
                  </a:lnTo>
                  <a:lnTo>
                    <a:pt x="22352" y="137541"/>
                  </a:lnTo>
                  <a:close/>
                </a:path>
              </a:pathLst>
            </a:custGeom>
            <a:solidFill>
              <a:srgbClr val="10B5FB"/>
            </a:solidFill>
          </p:spPr>
        </p:sp>
      </p:grpSp>
      <p:grpSp>
        <p:nvGrpSpPr>
          <p:cNvPr id="24" name="Group 24"/>
          <p:cNvGrpSpPr/>
          <p:nvPr>
            <p:custDataLst>
              <p:tags r:id="rId22"/>
            </p:custDataLst>
          </p:nvPr>
        </p:nvGrpSpPr>
        <p:grpSpPr>
          <a:xfrm rot="-5400000">
            <a:off x="9189768" y="8665485"/>
            <a:ext cx="288148" cy="379683"/>
            <a:chOff x="0" y="0"/>
            <a:chExt cx="384197" cy="506244"/>
          </a:xfrm>
        </p:grpSpPr>
        <p:sp>
          <p:nvSpPr>
            <p:cNvPr id="25" name="Freeform 25"/>
            <p:cNvSpPr/>
            <p:nvPr>
              <p:custDataLst>
                <p:tags r:id="rId23"/>
              </p:custDataLst>
            </p:nvPr>
          </p:nvSpPr>
          <p:spPr>
            <a:xfrm>
              <a:off x="12700" y="12700"/>
              <a:ext cx="359029" cy="473202"/>
            </a:xfrm>
            <a:custGeom>
              <a:avLst/>
              <a:gdLst/>
              <a:ahLst/>
              <a:cxnLst/>
              <a:rect l="l" t="t" r="r" b="b"/>
              <a:pathLst>
                <a:path w="359029" h="473202">
                  <a:moveTo>
                    <a:pt x="0" y="0"/>
                  </a:moveTo>
                  <a:lnTo>
                    <a:pt x="359029" y="0"/>
                  </a:lnTo>
                  <a:lnTo>
                    <a:pt x="324231" y="45974"/>
                  </a:lnTo>
                  <a:lnTo>
                    <a:pt x="43561" y="45974"/>
                  </a:lnTo>
                  <a:lnTo>
                    <a:pt x="43561" y="415798"/>
                  </a:lnTo>
                  <a:lnTo>
                    <a:pt x="0" y="473202"/>
                  </a:lnTo>
                  <a:close/>
                </a:path>
              </a:pathLst>
            </a:custGeom>
            <a:solidFill>
              <a:srgbClr val="10B5FB"/>
            </a:solidFill>
          </p:spPr>
        </p:sp>
        <p:sp>
          <p:nvSpPr>
            <p:cNvPr id="26" name="Freeform 26"/>
            <p:cNvSpPr/>
            <p:nvPr>
              <p:custDataLst>
                <p:tags r:id="rId24"/>
              </p:custDataLst>
            </p:nvPr>
          </p:nvSpPr>
          <p:spPr>
            <a:xfrm>
              <a:off x="0" y="0"/>
              <a:ext cx="385318" cy="499618"/>
            </a:xfrm>
            <a:custGeom>
              <a:avLst/>
              <a:gdLst/>
              <a:ahLst/>
              <a:cxnLst/>
              <a:rect l="l" t="t" r="r" b="b"/>
              <a:pathLst>
                <a:path w="385318" h="499618">
                  <a:moveTo>
                    <a:pt x="12700" y="0"/>
                  </a:moveTo>
                  <a:lnTo>
                    <a:pt x="371729" y="0"/>
                  </a:lnTo>
                  <a:cubicBezTo>
                    <a:pt x="376555" y="0"/>
                    <a:pt x="381000" y="2794"/>
                    <a:pt x="383159" y="7112"/>
                  </a:cubicBezTo>
                  <a:cubicBezTo>
                    <a:pt x="385318" y="11430"/>
                    <a:pt x="384810" y="16637"/>
                    <a:pt x="381889" y="20447"/>
                  </a:cubicBezTo>
                  <a:lnTo>
                    <a:pt x="346964" y="66294"/>
                  </a:lnTo>
                  <a:cubicBezTo>
                    <a:pt x="344551" y="69469"/>
                    <a:pt x="340868" y="71374"/>
                    <a:pt x="336804" y="71374"/>
                  </a:cubicBezTo>
                  <a:lnTo>
                    <a:pt x="56261" y="71374"/>
                  </a:lnTo>
                  <a:lnTo>
                    <a:pt x="56261" y="58674"/>
                  </a:lnTo>
                  <a:lnTo>
                    <a:pt x="68961" y="58674"/>
                  </a:lnTo>
                  <a:lnTo>
                    <a:pt x="68961" y="428498"/>
                  </a:lnTo>
                  <a:cubicBezTo>
                    <a:pt x="68961" y="431292"/>
                    <a:pt x="68072" y="433959"/>
                    <a:pt x="66421" y="436118"/>
                  </a:cubicBezTo>
                  <a:lnTo>
                    <a:pt x="22860" y="493522"/>
                  </a:lnTo>
                  <a:cubicBezTo>
                    <a:pt x="19558" y="497840"/>
                    <a:pt x="13843" y="499618"/>
                    <a:pt x="8636" y="497840"/>
                  </a:cubicBezTo>
                  <a:cubicBezTo>
                    <a:pt x="3429" y="496062"/>
                    <a:pt x="0" y="491363"/>
                    <a:pt x="0" y="485902"/>
                  </a:cubicBezTo>
                  <a:lnTo>
                    <a:pt x="0" y="12700"/>
                  </a:lnTo>
                  <a:cubicBezTo>
                    <a:pt x="0" y="5715"/>
                    <a:pt x="5715" y="0"/>
                    <a:pt x="12700" y="0"/>
                  </a:cubicBezTo>
                  <a:moveTo>
                    <a:pt x="12700" y="25400"/>
                  </a:moveTo>
                  <a:lnTo>
                    <a:pt x="12700" y="12700"/>
                  </a:lnTo>
                  <a:lnTo>
                    <a:pt x="25400" y="12700"/>
                  </a:lnTo>
                  <a:lnTo>
                    <a:pt x="25400" y="485902"/>
                  </a:lnTo>
                  <a:lnTo>
                    <a:pt x="12700" y="485902"/>
                  </a:lnTo>
                  <a:lnTo>
                    <a:pt x="2540" y="478282"/>
                  </a:lnTo>
                  <a:lnTo>
                    <a:pt x="46101" y="420878"/>
                  </a:lnTo>
                  <a:lnTo>
                    <a:pt x="56261" y="428498"/>
                  </a:lnTo>
                  <a:lnTo>
                    <a:pt x="43561" y="428498"/>
                  </a:lnTo>
                  <a:lnTo>
                    <a:pt x="43561" y="58674"/>
                  </a:lnTo>
                  <a:cubicBezTo>
                    <a:pt x="43561" y="51689"/>
                    <a:pt x="49276" y="45974"/>
                    <a:pt x="56261" y="45974"/>
                  </a:cubicBezTo>
                  <a:lnTo>
                    <a:pt x="336931" y="45974"/>
                  </a:lnTo>
                  <a:lnTo>
                    <a:pt x="336931" y="58674"/>
                  </a:lnTo>
                  <a:lnTo>
                    <a:pt x="326771" y="51054"/>
                  </a:lnTo>
                  <a:lnTo>
                    <a:pt x="361696" y="5080"/>
                  </a:lnTo>
                  <a:lnTo>
                    <a:pt x="371856" y="12700"/>
                  </a:lnTo>
                  <a:lnTo>
                    <a:pt x="371856" y="25400"/>
                  </a:lnTo>
                  <a:lnTo>
                    <a:pt x="12700" y="25400"/>
                  </a:lnTo>
                  <a:close/>
                </a:path>
              </a:pathLst>
            </a:custGeom>
            <a:solidFill>
              <a:srgbClr val="10B5FB"/>
            </a:solidFill>
          </p:spPr>
        </p:sp>
      </p:grpSp>
      <p:grpSp>
        <p:nvGrpSpPr>
          <p:cNvPr id="27" name="Group 27"/>
          <p:cNvGrpSpPr/>
          <p:nvPr>
            <p:custDataLst>
              <p:tags r:id="rId25"/>
            </p:custDataLst>
          </p:nvPr>
        </p:nvGrpSpPr>
        <p:grpSpPr>
          <a:xfrm rot="5400000">
            <a:off x="16953208" y="8665485"/>
            <a:ext cx="288148" cy="379683"/>
            <a:chOff x="0" y="0"/>
            <a:chExt cx="384197" cy="506244"/>
          </a:xfrm>
        </p:grpSpPr>
        <p:sp>
          <p:nvSpPr>
            <p:cNvPr id="28" name="Freeform 28"/>
            <p:cNvSpPr/>
            <p:nvPr>
              <p:custDataLst>
                <p:tags r:id="rId26"/>
              </p:custDataLst>
            </p:nvPr>
          </p:nvSpPr>
          <p:spPr>
            <a:xfrm>
              <a:off x="12700" y="12700"/>
              <a:ext cx="359156" cy="473202"/>
            </a:xfrm>
            <a:custGeom>
              <a:avLst/>
              <a:gdLst/>
              <a:ahLst/>
              <a:cxnLst/>
              <a:rect l="l" t="t" r="r" b="b"/>
              <a:pathLst>
                <a:path w="359156" h="473202">
                  <a:moveTo>
                    <a:pt x="359029" y="0"/>
                  </a:moveTo>
                  <a:lnTo>
                    <a:pt x="0" y="0"/>
                  </a:lnTo>
                  <a:lnTo>
                    <a:pt x="34925" y="45974"/>
                  </a:lnTo>
                  <a:lnTo>
                    <a:pt x="315595" y="45974"/>
                  </a:lnTo>
                  <a:lnTo>
                    <a:pt x="315595" y="415798"/>
                  </a:lnTo>
                  <a:lnTo>
                    <a:pt x="359156" y="473202"/>
                  </a:lnTo>
                  <a:close/>
                </a:path>
              </a:pathLst>
            </a:custGeom>
            <a:solidFill>
              <a:srgbClr val="66F7F5"/>
            </a:solidFill>
          </p:spPr>
        </p:sp>
        <p:sp>
          <p:nvSpPr>
            <p:cNvPr id="29" name="Freeform 29"/>
            <p:cNvSpPr/>
            <p:nvPr>
              <p:custDataLst>
                <p:tags r:id="rId27"/>
              </p:custDataLst>
            </p:nvPr>
          </p:nvSpPr>
          <p:spPr>
            <a:xfrm>
              <a:off x="-762" y="0"/>
              <a:ext cx="385191" cy="499745"/>
            </a:xfrm>
            <a:custGeom>
              <a:avLst/>
              <a:gdLst/>
              <a:ahLst/>
              <a:cxnLst/>
              <a:rect l="l" t="t" r="r" b="b"/>
              <a:pathLst>
                <a:path w="385191" h="499745">
                  <a:moveTo>
                    <a:pt x="372491" y="25400"/>
                  </a:moveTo>
                  <a:lnTo>
                    <a:pt x="13462" y="25400"/>
                  </a:lnTo>
                  <a:lnTo>
                    <a:pt x="13462" y="12700"/>
                  </a:lnTo>
                  <a:lnTo>
                    <a:pt x="23622" y="5080"/>
                  </a:lnTo>
                  <a:lnTo>
                    <a:pt x="58420" y="50927"/>
                  </a:lnTo>
                  <a:lnTo>
                    <a:pt x="48260" y="58547"/>
                  </a:lnTo>
                  <a:lnTo>
                    <a:pt x="48260" y="45847"/>
                  </a:lnTo>
                  <a:lnTo>
                    <a:pt x="328930" y="45847"/>
                  </a:lnTo>
                  <a:cubicBezTo>
                    <a:pt x="335915" y="45847"/>
                    <a:pt x="341630" y="51562"/>
                    <a:pt x="341630" y="58547"/>
                  </a:cubicBezTo>
                  <a:lnTo>
                    <a:pt x="341630" y="428498"/>
                  </a:lnTo>
                  <a:lnTo>
                    <a:pt x="328930" y="428498"/>
                  </a:lnTo>
                  <a:lnTo>
                    <a:pt x="339090" y="420878"/>
                  </a:lnTo>
                  <a:lnTo>
                    <a:pt x="382651" y="478282"/>
                  </a:lnTo>
                  <a:lnTo>
                    <a:pt x="372491" y="485902"/>
                  </a:lnTo>
                  <a:lnTo>
                    <a:pt x="359791" y="485902"/>
                  </a:lnTo>
                  <a:lnTo>
                    <a:pt x="359791" y="12700"/>
                  </a:lnTo>
                  <a:lnTo>
                    <a:pt x="372491" y="12700"/>
                  </a:lnTo>
                  <a:lnTo>
                    <a:pt x="372491" y="25400"/>
                  </a:lnTo>
                  <a:moveTo>
                    <a:pt x="372491" y="0"/>
                  </a:moveTo>
                  <a:cubicBezTo>
                    <a:pt x="379476" y="0"/>
                    <a:pt x="385191" y="5715"/>
                    <a:pt x="385191" y="12700"/>
                  </a:cubicBezTo>
                  <a:lnTo>
                    <a:pt x="385191" y="485902"/>
                  </a:lnTo>
                  <a:cubicBezTo>
                    <a:pt x="385191" y="491363"/>
                    <a:pt x="381762" y="496189"/>
                    <a:pt x="376555" y="497967"/>
                  </a:cubicBezTo>
                  <a:cubicBezTo>
                    <a:pt x="371348" y="499745"/>
                    <a:pt x="365633" y="497967"/>
                    <a:pt x="362331" y="493649"/>
                  </a:cubicBezTo>
                  <a:lnTo>
                    <a:pt x="318770" y="436245"/>
                  </a:lnTo>
                  <a:cubicBezTo>
                    <a:pt x="317119" y="434086"/>
                    <a:pt x="316230" y="431292"/>
                    <a:pt x="316230" y="428625"/>
                  </a:cubicBezTo>
                  <a:lnTo>
                    <a:pt x="316230" y="58674"/>
                  </a:lnTo>
                  <a:lnTo>
                    <a:pt x="328930" y="58674"/>
                  </a:lnTo>
                  <a:lnTo>
                    <a:pt x="328930" y="71374"/>
                  </a:lnTo>
                  <a:lnTo>
                    <a:pt x="48387" y="71374"/>
                  </a:lnTo>
                  <a:cubicBezTo>
                    <a:pt x="44450" y="71374"/>
                    <a:pt x="40640" y="69469"/>
                    <a:pt x="38227" y="66294"/>
                  </a:cubicBezTo>
                  <a:lnTo>
                    <a:pt x="3302" y="20320"/>
                  </a:lnTo>
                  <a:cubicBezTo>
                    <a:pt x="381" y="16510"/>
                    <a:pt x="0" y="11430"/>
                    <a:pt x="2032" y="7112"/>
                  </a:cubicBezTo>
                  <a:cubicBezTo>
                    <a:pt x="4064" y="2794"/>
                    <a:pt x="8636" y="0"/>
                    <a:pt x="13462" y="0"/>
                  </a:cubicBezTo>
                  <a:lnTo>
                    <a:pt x="372491" y="0"/>
                  </a:lnTo>
                  <a:close/>
                </a:path>
              </a:pathLst>
            </a:custGeom>
            <a:solidFill>
              <a:srgbClr val="10B5FB"/>
            </a:solidFill>
          </p:spPr>
        </p:sp>
      </p:grpSp>
      <p:grpSp>
        <p:nvGrpSpPr>
          <p:cNvPr id="30" name="Group 30"/>
          <p:cNvGrpSpPr/>
          <p:nvPr>
            <p:custDataLst>
              <p:tags r:id="rId28"/>
            </p:custDataLst>
          </p:nvPr>
        </p:nvGrpSpPr>
        <p:grpSpPr>
          <a:xfrm rot="0">
            <a:off x="9144001" y="3048565"/>
            <a:ext cx="8143123" cy="1810016"/>
            <a:chOff x="0" y="0"/>
            <a:chExt cx="10857497" cy="2413354"/>
          </a:xfrm>
        </p:grpSpPr>
        <p:sp>
          <p:nvSpPr>
            <p:cNvPr id="31" name="Freeform 31"/>
            <p:cNvSpPr/>
            <p:nvPr>
              <p:custDataLst>
                <p:tags r:id="rId29"/>
              </p:custDataLst>
            </p:nvPr>
          </p:nvSpPr>
          <p:spPr>
            <a:xfrm>
              <a:off x="12700" y="12700"/>
              <a:ext cx="10824337" cy="2400681"/>
            </a:xfrm>
            <a:custGeom>
              <a:avLst/>
              <a:gdLst/>
              <a:ahLst/>
              <a:cxnLst/>
              <a:rect l="l" t="t" r="r" b="b"/>
              <a:pathLst>
                <a:path w="10824337" h="2400681">
                  <a:moveTo>
                    <a:pt x="306832" y="0"/>
                  </a:moveTo>
                  <a:lnTo>
                    <a:pt x="4731512" y="0"/>
                  </a:lnTo>
                  <a:lnTo>
                    <a:pt x="4797044" y="27686"/>
                  </a:lnTo>
                  <a:lnTo>
                    <a:pt x="6027166" y="27686"/>
                  </a:lnTo>
                  <a:lnTo>
                    <a:pt x="6092825" y="0"/>
                  </a:lnTo>
                  <a:lnTo>
                    <a:pt x="10517505" y="0"/>
                  </a:lnTo>
                  <a:lnTo>
                    <a:pt x="10824337" y="117729"/>
                  </a:lnTo>
                  <a:lnTo>
                    <a:pt x="10824337" y="1402588"/>
                  </a:lnTo>
                  <a:lnTo>
                    <a:pt x="10679811" y="1415542"/>
                  </a:lnTo>
                  <a:lnTo>
                    <a:pt x="10679811" y="1792478"/>
                  </a:lnTo>
                  <a:lnTo>
                    <a:pt x="10824337" y="1805432"/>
                  </a:lnTo>
                  <a:lnTo>
                    <a:pt x="10824337" y="2400681"/>
                  </a:lnTo>
                  <a:lnTo>
                    <a:pt x="6420866" y="2400681"/>
                  </a:lnTo>
                  <a:lnTo>
                    <a:pt x="6110478" y="2281555"/>
                  </a:lnTo>
                  <a:lnTo>
                    <a:pt x="4713986" y="2281555"/>
                  </a:lnTo>
                  <a:lnTo>
                    <a:pt x="4403598" y="2400681"/>
                  </a:lnTo>
                  <a:lnTo>
                    <a:pt x="0" y="2400681"/>
                  </a:lnTo>
                  <a:lnTo>
                    <a:pt x="0" y="1051560"/>
                  </a:lnTo>
                  <a:lnTo>
                    <a:pt x="144526" y="1038606"/>
                  </a:lnTo>
                  <a:lnTo>
                    <a:pt x="144526" y="661797"/>
                  </a:lnTo>
                  <a:lnTo>
                    <a:pt x="0" y="648843"/>
                  </a:lnTo>
                  <a:lnTo>
                    <a:pt x="0" y="117729"/>
                  </a:lnTo>
                  <a:close/>
                </a:path>
              </a:pathLst>
            </a:custGeom>
            <a:solidFill>
              <a:srgbClr val="10B5FB">
                <a:alpha val="63922"/>
              </a:srgbClr>
            </a:solidFill>
          </p:spPr>
        </p:sp>
        <p:sp>
          <p:nvSpPr>
            <p:cNvPr id="32" name="Freeform 32"/>
            <p:cNvSpPr/>
            <p:nvPr>
              <p:custDataLst>
                <p:tags r:id="rId30"/>
              </p:custDataLst>
            </p:nvPr>
          </p:nvSpPr>
          <p:spPr>
            <a:xfrm>
              <a:off x="0" y="0"/>
              <a:ext cx="10849737" cy="2426081"/>
            </a:xfrm>
            <a:custGeom>
              <a:avLst/>
              <a:gdLst/>
              <a:ahLst/>
              <a:cxnLst/>
              <a:rect l="l" t="t" r="r" b="b"/>
              <a:pathLst>
                <a:path w="10849737" h="2426081">
                  <a:moveTo>
                    <a:pt x="319532" y="0"/>
                  </a:moveTo>
                  <a:lnTo>
                    <a:pt x="4744212" y="0"/>
                  </a:lnTo>
                  <a:cubicBezTo>
                    <a:pt x="4745863" y="0"/>
                    <a:pt x="4747641" y="381"/>
                    <a:pt x="4749165" y="1016"/>
                  </a:cubicBezTo>
                  <a:lnTo>
                    <a:pt x="4814697" y="28702"/>
                  </a:lnTo>
                  <a:lnTo>
                    <a:pt x="4809744" y="40386"/>
                  </a:lnTo>
                  <a:lnTo>
                    <a:pt x="4809744" y="27686"/>
                  </a:lnTo>
                  <a:lnTo>
                    <a:pt x="6039866" y="27686"/>
                  </a:lnTo>
                  <a:lnTo>
                    <a:pt x="6039866" y="40386"/>
                  </a:lnTo>
                  <a:lnTo>
                    <a:pt x="6034913" y="28702"/>
                  </a:lnTo>
                  <a:lnTo>
                    <a:pt x="6100572" y="1016"/>
                  </a:lnTo>
                  <a:cubicBezTo>
                    <a:pt x="6102096" y="381"/>
                    <a:pt x="6103874" y="0"/>
                    <a:pt x="6105525" y="0"/>
                  </a:cubicBezTo>
                  <a:lnTo>
                    <a:pt x="10530205" y="0"/>
                  </a:lnTo>
                  <a:cubicBezTo>
                    <a:pt x="10531728" y="0"/>
                    <a:pt x="10533252" y="254"/>
                    <a:pt x="10534777" y="889"/>
                  </a:cubicBezTo>
                  <a:lnTo>
                    <a:pt x="10841609" y="118618"/>
                  </a:lnTo>
                  <a:cubicBezTo>
                    <a:pt x="10846562" y="120523"/>
                    <a:pt x="10849737" y="125222"/>
                    <a:pt x="10849737" y="130429"/>
                  </a:cubicBezTo>
                  <a:lnTo>
                    <a:pt x="10849737" y="1415288"/>
                  </a:lnTo>
                  <a:cubicBezTo>
                    <a:pt x="10849737" y="1421892"/>
                    <a:pt x="10844657" y="1427353"/>
                    <a:pt x="10838180" y="1427988"/>
                  </a:cubicBezTo>
                  <a:lnTo>
                    <a:pt x="10693653" y="1440942"/>
                  </a:lnTo>
                  <a:lnTo>
                    <a:pt x="10692511" y="1428242"/>
                  </a:lnTo>
                  <a:lnTo>
                    <a:pt x="10705211" y="1428242"/>
                  </a:lnTo>
                  <a:lnTo>
                    <a:pt x="10705211" y="1805178"/>
                  </a:lnTo>
                  <a:lnTo>
                    <a:pt x="10692511" y="1805178"/>
                  </a:lnTo>
                  <a:lnTo>
                    <a:pt x="10693653" y="1792478"/>
                  </a:lnTo>
                  <a:lnTo>
                    <a:pt x="10838180" y="1805432"/>
                  </a:lnTo>
                  <a:cubicBezTo>
                    <a:pt x="10844784" y="1806067"/>
                    <a:pt x="10849737" y="1811528"/>
                    <a:pt x="10849737" y="1818132"/>
                  </a:cubicBezTo>
                  <a:lnTo>
                    <a:pt x="10849737" y="2413381"/>
                  </a:lnTo>
                  <a:cubicBezTo>
                    <a:pt x="10849737" y="2420366"/>
                    <a:pt x="10844022" y="2426081"/>
                    <a:pt x="10837037" y="2426081"/>
                  </a:cubicBezTo>
                  <a:lnTo>
                    <a:pt x="6433566" y="2426081"/>
                  </a:lnTo>
                  <a:cubicBezTo>
                    <a:pt x="6432042" y="2426081"/>
                    <a:pt x="6430518" y="2425827"/>
                    <a:pt x="6428994" y="2425192"/>
                  </a:cubicBezTo>
                  <a:lnTo>
                    <a:pt x="6118606" y="2306066"/>
                  </a:lnTo>
                  <a:lnTo>
                    <a:pt x="6123178" y="2294255"/>
                  </a:lnTo>
                  <a:lnTo>
                    <a:pt x="6123178" y="2306955"/>
                  </a:lnTo>
                  <a:lnTo>
                    <a:pt x="4726686" y="2306955"/>
                  </a:lnTo>
                  <a:lnTo>
                    <a:pt x="4726686" y="2294255"/>
                  </a:lnTo>
                  <a:lnTo>
                    <a:pt x="4731258" y="2306066"/>
                  </a:lnTo>
                  <a:lnTo>
                    <a:pt x="4420870" y="2425192"/>
                  </a:lnTo>
                  <a:cubicBezTo>
                    <a:pt x="4419473" y="2425700"/>
                    <a:pt x="4417822" y="2426081"/>
                    <a:pt x="4416298" y="2426081"/>
                  </a:cubicBezTo>
                  <a:lnTo>
                    <a:pt x="12700" y="2426081"/>
                  </a:lnTo>
                  <a:cubicBezTo>
                    <a:pt x="5715" y="2426081"/>
                    <a:pt x="0" y="2420366"/>
                    <a:pt x="0" y="2413381"/>
                  </a:cubicBezTo>
                  <a:lnTo>
                    <a:pt x="0" y="1064260"/>
                  </a:lnTo>
                  <a:cubicBezTo>
                    <a:pt x="0" y="1057656"/>
                    <a:pt x="5080" y="1052195"/>
                    <a:pt x="11557" y="1051560"/>
                  </a:cubicBezTo>
                  <a:lnTo>
                    <a:pt x="156083" y="1038606"/>
                  </a:lnTo>
                  <a:lnTo>
                    <a:pt x="157226" y="1051306"/>
                  </a:lnTo>
                  <a:lnTo>
                    <a:pt x="144526" y="1051306"/>
                  </a:lnTo>
                  <a:lnTo>
                    <a:pt x="144526" y="674497"/>
                  </a:lnTo>
                  <a:lnTo>
                    <a:pt x="157226" y="674497"/>
                  </a:lnTo>
                  <a:lnTo>
                    <a:pt x="156083" y="687197"/>
                  </a:lnTo>
                  <a:lnTo>
                    <a:pt x="11557" y="674116"/>
                  </a:lnTo>
                  <a:cubicBezTo>
                    <a:pt x="4953" y="673481"/>
                    <a:pt x="0" y="668020"/>
                    <a:pt x="0" y="661416"/>
                  </a:cubicBezTo>
                  <a:lnTo>
                    <a:pt x="0" y="130429"/>
                  </a:lnTo>
                  <a:cubicBezTo>
                    <a:pt x="0" y="125222"/>
                    <a:pt x="3302" y="120396"/>
                    <a:pt x="8128" y="118618"/>
                  </a:cubicBezTo>
                  <a:lnTo>
                    <a:pt x="314960" y="889"/>
                  </a:lnTo>
                  <a:cubicBezTo>
                    <a:pt x="316357" y="381"/>
                    <a:pt x="318008" y="0"/>
                    <a:pt x="319532" y="0"/>
                  </a:cubicBezTo>
                  <a:moveTo>
                    <a:pt x="319532" y="25400"/>
                  </a:moveTo>
                  <a:lnTo>
                    <a:pt x="319532" y="12700"/>
                  </a:lnTo>
                  <a:lnTo>
                    <a:pt x="324104" y="24511"/>
                  </a:lnTo>
                  <a:lnTo>
                    <a:pt x="17272" y="142367"/>
                  </a:lnTo>
                  <a:lnTo>
                    <a:pt x="12700" y="130429"/>
                  </a:lnTo>
                  <a:lnTo>
                    <a:pt x="25400" y="130429"/>
                  </a:lnTo>
                  <a:lnTo>
                    <a:pt x="25400" y="661543"/>
                  </a:lnTo>
                  <a:lnTo>
                    <a:pt x="12700" y="661543"/>
                  </a:lnTo>
                  <a:lnTo>
                    <a:pt x="13843" y="648843"/>
                  </a:lnTo>
                  <a:lnTo>
                    <a:pt x="158369" y="661797"/>
                  </a:lnTo>
                  <a:cubicBezTo>
                    <a:pt x="164973" y="662432"/>
                    <a:pt x="169926" y="667893"/>
                    <a:pt x="169926" y="674497"/>
                  </a:cubicBezTo>
                  <a:lnTo>
                    <a:pt x="169926" y="1051306"/>
                  </a:lnTo>
                  <a:cubicBezTo>
                    <a:pt x="169926" y="1057910"/>
                    <a:pt x="164846" y="1063371"/>
                    <a:pt x="158369" y="1064006"/>
                  </a:cubicBezTo>
                  <a:lnTo>
                    <a:pt x="13843" y="1076960"/>
                  </a:lnTo>
                  <a:lnTo>
                    <a:pt x="12700" y="1064260"/>
                  </a:lnTo>
                  <a:lnTo>
                    <a:pt x="25400" y="1064260"/>
                  </a:lnTo>
                  <a:lnTo>
                    <a:pt x="25400" y="2413381"/>
                  </a:lnTo>
                  <a:lnTo>
                    <a:pt x="12700" y="2413381"/>
                  </a:lnTo>
                  <a:lnTo>
                    <a:pt x="12700" y="2400681"/>
                  </a:lnTo>
                  <a:lnTo>
                    <a:pt x="4416298" y="2400681"/>
                  </a:lnTo>
                  <a:lnTo>
                    <a:pt x="4416298" y="2413381"/>
                  </a:lnTo>
                  <a:lnTo>
                    <a:pt x="4411726" y="2401570"/>
                  </a:lnTo>
                  <a:lnTo>
                    <a:pt x="4722114" y="2282444"/>
                  </a:lnTo>
                  <a:cubicBezTo>
                    <a:pt x="4723511" y="2281936"/>
                    <a:pt x="4725162" y="2281555"/>
                    <a:pt x="4726686" y="2281555"/>
                  </a:cubicBezTo>
                  <a:lnTo>
                    <a:pt x="6123178" y="2281555"/>
                  </a:lnTo>
                  <a:cubicBezTo>
                    <a:pt x="6124702" y="2281555"/>
                    <a:pt x="6126226" y="2281809"/>
                    <a:pt x="6127750" y="2282444"/>
                  </a:cubicBezTo>
                  <a:lnTo>
                    <a:pt x="6438138" y="2401570"/>
                  </a:lnTo>
                  <a:lnTo>
                    <a:pt x="6433566" y="2413381"/>
                  </a:lnTo>
                  <a:lnTo>
                    <a:pt x="6433566" y="2400681"/>
                  </a:lnTo>
                  <a:lnTo>
                    <a:pt x="10837164" y="2400681"/>
                  </a:lnTo>
                  <a:lnTo>
                    <a:pt x="10837164" y="2413381"/>
                  </a:lnTo>
                  <a:lnTo>
                    <a:pt x="10824464" y="2413381"/>
                  </a:lnTo>
                  <a:lnTo>
                    <a:pt x="10824464" y="1818005"/>
                  </a:lnTo>
                  <a:lnTo>
                    <a:pt x="10837164" y="1818005"/>
                  </a:lnTo>
                  <a:lnTo>
                    <a:pt x="10836021" y="1830705"/>
                  </a:lnTo>
                  <a:lnTo>
                    <a:pt x="10691495" y="1817751"/>
                  </a:lnTo>
                  <a:cubicBezTo>
                    <a:pt x="10684891" y="1817116"/>
                    <a:pt x="10679938" y="1811655"/>
                    <a:pt x="10679938" y="1805051"/>
                  </a:cubicBezTo>
                  <a:lnTo>
                    <a:pt x="10679938" y="1428242"/>
                  </a:lnTo>
                  <a:cubicBezTo>
                    <a:pt x="10679938" y="1421638"/>
                    <a:pt x="10685018" y="1416177"/>
                    <a:pt x="10691495" y="1415542"/>
                  </a:cubicBezTo>
                  <a:lnTo>
                    <a:pt x="10836021" y="1402588"/>
                  </a:lnTo>
                  <a:lnTo>
                    <a:pt x="10837164" y="1415288"/>
                  </a:lnTo>
                  <a:lnTo>
                    <a:pt x="10824464" y="1415288"/>
                  </a:lnTo>
                  <a:lnTo>
                    <a:pt x="10824464" y="130429"/>
                  </a:lnTo>
                  <a:lnTo>
                    <a:pt x="10837164" y="130429"/>
                  </a:lnTo>
                  <a:lnTo>
                    <a:pt x="10832592" y="142240"/>
                  </a:lnTo>
                  <a:lnTo>
                    <a:pt x="10525760" y="24511"/>
                  </a:lnTo>
                  <a:lnTo>
                    <a:pt x="10530332" y="12700"/>
                  </a:lnTo>
                  <a:lnTo>
                    <a:pt x="10530332" y="25400"/>
                  </a:lnTo>
                  <a:lnTo>
                    <a:pt x="6105525" y="25400"/>
                  </a:lnTo>
                  <a:lnTo>
                    <a:pt x="6105525" y="12700"/>
                  </a:lnTo>
                  <a:lnTo>
                    <a:pt x="6110478" y="24384"/>
                  </a:lnTo>
                  <a:lnTo>
                    <a:pt x="6044946" y="52070"/>
                  </a:lnTo>
                  <a:cubicBezTo>
                    <a:pt x="6043422" y="52705"/>
                    <a:pt x="6041644" y="53086"/>
                    <a:pt x="6039993" y="53086"/>
                  </a:cubicBezTo>
                  <a:lnTo>
                    <a:pt x="4809871" y="53086"/>
                  </a:lnTo>
                  <a:cubicBezTo>
                    <a:pt x="4808220" y="53086"/>
                    <a:pt x="4806442" y="52705"/>
                    <a:pt x="4804918" y="52070"/>
                  </a:cubicBezTo>
                  <a:lnTo>
                    <a:pt x="4739386" y="24384"/>
                  </a:lnTo>
                  <a:lnTo>
                    <a:pt x="4744339" y="12700"/>
                  </a:lnTo>
                  <a:lnTo>
                    <a:pt x="4744339" y="25400"/>
                  </a:lnTo>
                  <a:lnTo>
                    <a:pt x="319532" y="25400"/>
                  </a:lnTo>
                  <a:close/>
                </a:path>
              </a:pathLst>
            </a:custGeom>
            <a:solidFill>
              <a:srgbClr val="10B5FB"/>
            </a:solidFill>
          </p:spPr>
        </p:sp>
      </p:grpSp>
      <p:grpSp>
        <p:nvGrpSpPr>
          <p:cNvPr id="33" name="Group 33"/>
          <p:cNvGrpSpPr/>
          <p:nvPr>
            <p:custDataLst>
              <p:tags r:id="rId31"/>
            </p:custDataLst>
          </p:nvPr>
        </p:nvGrpSpPr>
        <p:grpSpPr>
          <a:xfrm rot="5400000">
            <a:off x="9194330" y="2998236"/>
            <a:ext cx="62697" cy="163355"/>
            <a:chOff x="0" y="0"/>
            <a:chExt cx="83596" cy="217806"/>
          </a:xfrm>
        </p:grpSpPr>
        <p:sp>
          <p:nvSpPr>
            <p:cNvPr id="34" name="Freeform 34"/>
            <p:cNvSpPr/>
            <p:nvPr>
              <p:custDataLst>
                <p:tags r:id="rId32"/>
              </p:custDataLst>
            </p:nvPr>
          </p:nvSpPr>
          <p:spPr>
            <a:xfrm>
              <a:off x="0" y="-762"/>
              <a:ext cx="97028" cy="210820"/>
            </a:xfrm>
            <a:custGeom>
              <a:avLst/>
              <a:gdLst/>
              <a:ahLst/>
              <a:cxnLst/>
              <a:rect l="l" t="t" r="r" b="b"/>
              <a:pathLst>
                <a:path w="97028" h="210820">
                  <a:moveTo>
                    <a:pt x="0" y="198247"/>
                  </a:moveTo>
                  <a:lnTo>
                    <a:pt x="0" y="13462"/>
                  </a:lnTo>
                  <a:cubicBezTo>
                    <a:pt x="0" y="7366"/>
                    <a:pt x="4318" y="2032"/>
                    <a:pt x="10414" y="1016"/>
                  </a:cubicBezTo>
                  <a:cubicBezTo>
                    <a:pt x="16510" y="0"/>
                    <a:pt x="22352" y="3175"/>
                    <a:pt x="24638" y="8890"/>
                  </a:cubicBezTo>
                  <a:lnTo>
                    <a:pt x="95504" y="193675"/>
                  </a:lnTo>
                  <a:cubicBezTo>
                    <a:pt x="97028" y="197612"/>
                    <a:pt x="96520" y="201930"/>
                    <a:pt x="94107" y="205359"/>
                  </a:cubicBezTo>
                  <a:cubicBezTo>
                    <a:pt x="91694" y="208788"/>
                    <a:pt x="87884" y="210820"/>
                    <a:pt x="83693" y="210820"/>
                  </a:cubicBezTo>
                  <a:lnTo>
                    <a:pt x="12700" y="210820"/>
                  </a:lnTo>
                  <a:cubicBezTo>
                    <a:pt x="5715" y="210820"/>
                    <a:pt x="0" y="205105"/>
                    <a:pt x="0" y="198120"/>
                  </a:cubicBezTo>
                  <a:moveTo>
                    <a:pt x="25400" y="198120"/>
                  </a:moveTo>
                  <a:lnTo>
                    <a:pt x="12700" y="198120"/>
                  </a:lnTo>
                  <a:lnTo>
                    <a:pt x="12700" y="185420"/>
                  </a:lnTo>
                  <a:lnTo>
                    <a:pt x="83566" y="185420"/>
                  </a:lnTo>
                  <a:lnTo>
                    <a:pt x="83566" y="198120"/>
                  </a:lnTo>
                  <a:lnTo>
                    <a:pt x="71755" y="202692"/>
                  </a:lnTo>
                  <a:lnTo>
                    <a:pt x="889" y="18034"/>
                  </a:lnTo>
                  <a:lnTo>
                    <a:pt x="12700" y="13462"/>
                  </a:lnTo>
                  <a:lnTo>
                    <a:pt x="25400" y="13462"/>
                  </a:lnTo>
                  <a:lnTo>
                    <a:pt x="25400" y="198247"/>
                  </a:lnTo>
                  <a:close/>
                </a:path>
              </a:pathLst>
            </a:custGeom>
            <a:solidFill>
              <a:srgbClr val="10B5FB"/>
            </a:solidFill>
          </p:spPr>
        </p:sp>
      </p:grpSp>
      <p:grpSp>
        <p:nvGrpSpPr>
          <p:cNvPr id="35" name="Group 35"/>
          <p:cNvGrpSpPr/>
          <p:nvPr>
            <p:custDataLst>
              <p:tags r:id="rId33"/>
            </p:custDataLst>
          </p:nvPr>
        </p:nvGrpSpPr>
        <p:grpSpPr>
          <a:xfrm rot="-5400000">
            <a:off x="17174098" y="2998236"/>
            <a:ext cx="62697" cy="163355"/>
            <a:chOff x="0" y="0"/>
            <a:chExt cx="83596" cy="217806"/>
          </a:xfrm>
        </p:grpSpPr>
        <p:sp>
          <p:nvSpPr>
            <p:cNvPr id="36" name="Freeform 36"/>
            <p:cNvSpPr/>
            <p:nvPr>
              <p:custDataLst>
                <p:tags r:id="rId34"/>
              </p:custDataLst>
            </p:nvPr>
          </p:nvSpPr>
          <p:spPr>
            <a:xfrm>
              <a:off x="-635" y="-889"/>
              <a:ext cx="97028" cy="211074"/>
            </a:xfrm>
            <a:custGeom>
              <a:avLst/>
              <a:gdLst/>
              <a:ahLst/>
              <a:cxnLst/>
              <a:rect l="l" t="t" r="r" b="b"/>
              <a:pathLst>
                <a:path w="97028" h="211074">
                  <a:moveTo>
                    <a:pt x="71501" y="198374"/>
                  </a:moveTo>
                  <a:lnTo>
                    <a:pt x="71501" y="13589"/>
                  </a:lnTo>
                  <a:lnTo>
                    <a:pt x="84201" y="13589"/>
                  </a:lnTo>
                  <a:lnTo>
                    <a:pt x="96012" y="18161"/>
                  </a:lnTo>
                  <a:lnTo>
                    <a:pt x="25146" y="202819"/>
                  </a:lnTo>
                  <a:lnTo>
                    <a:pt x="13335" y="198374"/>
                  </a:lnTo>
                  <a:lnTo>
                    <a:pt x="13335" y="185674"/>
                  </a:lnTo>
                  <a:lnTo>
                    <a:pt x="84201" y="185674"/>
                  </a:lnTo>
                  <a:lnTo>
                    <a:pt x="84201" y="198374"/>
                  </a:lnTo>
                  <a:lnTo>
                    <a:pt x="71501" y="198374"/>
                  </a:lnTo>
                  <a:moveTo>
                    <a:pt x="96901" y="198374"/>
                  </a:moveTo>
                  <a:cubicBezTo>
                    <a:pt x="96901" y="205359"/>
                    <a:pt x="91186" y="211074"/>
                    <a:pt x="84201" y="211074"/>
                  </a:cubicBezTo>
                  <a:lnTo>
                    <a:pt x="13335" y="211074"/>
                  </a:lnTo>
                  <a:cubicBezTo>
                    <a:pt x="9144" y="211074"/>
                    <a:pt x="5207" y="209042"/>
                    <a:pt x="2921" y="205613"/>
                  </a:cubicBezTo>
                  <a:cubicBezTo>
                    <a:pt x="635" y="202184"/>
                    <a:pt x="0" y="197739"/>
                    <a:pt x="1524" y="193929"/>
                  </a:cubicBezTo>
                  <a:lnTo>
                    <a:pt x="72390" y="9017"/>
                  </a:lnTo>
                  <a:cubicBezTo>
                    <a:pt x="74549" y="3302"/>
                    <a:pt x="80518" y="0"/>
                    <a:pt x="86614" y="1143"/>
                  </a:cubicBezTo>
                  <a:cubicBezTo>
                    <a:pt x="92710" y="2286"/>
                    <a:pt x="97028" y="7493"/>
                    <a:pt x="97028" y="13589"/>
                  </a:cubicBezTo>
                  <a:lnTo>
                    <a:pt x="97028" y="198374"/>
                  </a:lnTo>
                  <a:close/>
                </a:path>
              </a:pathLst>
            </a:custGeom>
            <a:solidFill>
              <a:srgbClr val="10B5FB"/>
            </a:solidFill>
          </p:spPr>
        </p:sp>
      </p:grpSp>
      <p:grpSp>
        <p:nvGrpSpPr>
          <p:cNvPr id="37" name="Group 37"/>
          <p:cNvGrpSpPr/>
          <p:nvPr>
            <p:custDataLst>
              <p:tags r:id="rId35"/>
            </p:custDataLst>
          </p:nvPr>
        </p:nvGrpSpPr>
        <p:grpSpPr>
          <a:xfrm rot="5400000">
            <a:off x="9049581" y="3646049"/>
            <a:ext cx="278663" cy="89824"/>
            <a:chOff x="0" y="0"/>
            <a:chExt cx="371551" cy="119766"/>
          </a:xfrm>
        </p:grpSpPr>
        <p:sp>
          <p:nvSpPr>
            <p:cNvPr id="38" name="Freeform 38"/>
            <p:cNvSpPr/>
            <p:nvPr>
              <p:custDataLst>
                <p:tags r:id="rId36"/>
              </p:custDataLst>
            </p:nvPr>
          </p:nvSpPr>
          <p:spPr>
            <a:xfrm>
              <a:off x="12700" y="12700"/>
              <a:ext cx="358902" cy="86741"/>
            </a:xfrm>
            <a:custGeom>
              <a:avLst/>
              <a:gdLst/>
              <a:ahLst/>
              <a:cxnLst/>
              <a:rect l="l" t="t" r="r" b="b"/>
              <a:pathLst>
                <a:path w="358902" h="86741">
                  <a:moveTo>
                    <a:pt x="0" y="86741"/>
                  </a:moveTo>
                  <a:lnTo>
                    <a:pt x="27051" y="0"/>
                  </a:lnTo>
                  <a:lnTo>
                    <a:pt x="331851" y="0"/>
                  </a:lnTo>
                  <a:lnTo>
                    <a:pt x="358902" y="86741"/>
                  </a:lnTo>
                  <a:close/>
                </a:path>
              </a:pathLst>
            </a:custGeom>
            <a:solidFill>
              <a:srgbClr val="10B5FB"/>
            </a:solidFill>
          </p:spPr>
        </p:sp>
        <p:sp>
          <p:nvSpPr>
            <p:cNvPr id="39" name="Freeform 39"/>
            <p:cNvSpPr/>
            <p:nvPr>
              <p:custDataLst>
                <p:tags r:id="rId37"/>
              </p:custDataLst>
            </p:nvPr>
          </p:nvSpPr>
          <p:spPr>
            <a:xfrm>
              <a:off x="-635" y="0"/>
              <a:ext cx="385445" cy="112141"/>
            </a:xfrm>
            <a:custGeom>
              <a:avLst/>
              <a:gdLst/>
              <a:ahLst/>
              <a:cxnLst/>
              <a:rect l="l" t="t" r="r" b="b"/>
              <a:pathLst>
                <a:path w="385445" h="112141">
                  <a:moveTo>
                    <a:pt x="1270" y="95631"/>
                  </a:moveTo>
                  <a:lnTo>
                    <a:pt x="28194" y="8890"/>
                  </a:lnTo>
                  <a:cubicBezTo>
                    <a:pt x="29845" y="3556"/>
                    <a:pt x="34798" y="0"/>
                    <a:pt x="40259" y="0"/>
                  </a:cubicBezTo>
                  <a:lnTo>
                    <a:pt x="345186" y="0"/>
                  </a:lnTo>
                  <a:cubicBezTo>
                    <a:pt x="350774" y="0"/>
                    <a:pt x="355600" y="3556"/>
                    <a:pt x="357251" y="8890"/>
                  </a:cubicBezTo>
                  <a:lnTo>
                    <a:pt x="384302" y="95631"/>
                  </a:lnTo>
                  <a:cubicBezTo>
                    <a:pt x="385445" y="99441"/>
                    <a:pt x="384810" y="103632"/>
                    <a:pt x="382397" y="106934"/>
                  </a:cubicBezTo>
                  <a:cubicBezTo>
                    <a:pt x="379984" y="110236"/>
                    <a:pt x="376174" y="112141"/>
                    <a:pt x="372110" y="112141"/>
                  </a:cubicBezTo>
                  <a:lnTo>
                    <a:pt x="13335" y="112141"/>
                  </a:lnTo>
                  <a:cubicBezTo>
                    <a:pt x="9271" y="112141"/>
                    <a:pt x="5461" y="110236"/>
                    <a:pt x="3048" y="106934"/>
                  </a:cubicBezTo>
                  <a:cubicBezTo>
                    <a:pt x="635" y="103632"/>
                    <a:pt x="0" y="99441"/>
                    <a:pt x="1143" y="95631"/>
                  </a:cubicBezTo>
                  <a:moveTo>
                    <a:pt x="25400" y="103124"/>
                  </a:moveTo>
                  <a:lnTo>
                    <a:pt x="13335" y="99441"/>
                  </a:lnTo>
                  <a:lnTo>
                    <a:pt x="13335" y="86741"/>
                  </a:lnTo>
                  <a:lnTo>
                    <a:pt x="372237" y="86741"/>
                  </a:lnTo>
                  <a:lnTo>
                    <a:pt x="372237" y="99441"/>
                  </a:lnTo>
                  <a:lnTo>
                    <a:pt x="360172" y="103251"/>
                  </a:lnTo>
                  <a:lnTo>
                    <a:pt x="333121" y="16510"/>
                  </a:lnTo>
                  <a:lnTo>
                    <a:pt x="345186" y="12700"/>
                  </a:lnTo>
                  <a:lnTo>
                    <a:pt x="345186" y="25400"/>
                  </a:lnTo>
                  <a:lnTo>
                    <a:pt x="40386" y="25400"/>
                  </a:lnTo>
                  <a:lnTo>
                    <a:pt x="40386" y="12700"/>
                  </a:lnTo>
                  <a:lnTo>
                    <a:pt x="52451" y="16510"/>
                  </a:lnTo>
                  <a:lnTo>
                    <a:pt x="25400" y="103124"/>
                  </a:lnTo>
                  <a:close/>
                </a:path>
              </a:pathLst>
            </a:custGeom>
            <a:solidFill>
              <a:srgbClr val="10B5FB"/>
            </a:solidFill>
          </p:spPr>
        </p:sp>
      </p:grpSp>
      <p:grpSp>
        <p:nvGrpSpPr>
          <p:cNvPr id="40" name="Group 40"/>
          <p:cNvGrpSpPr/>
          <p:nvPr>
            <p:custDataLst>
              <p:tags r:id="rId38"/>
            </p:custDataLst>
          </p:nvPr>
        </p:nvGrpSpPr>
        <p:grpSpPr>
          <a:xfrm rot="-5400000">
            <a:off x="17102879" y="4210757"/>
            <a:ext cx="278663" cy="89824"/>
            <a:chOff x="0" y="0"/>
            <a:chExt cx="371551" cy="119766"/>
          </a:xfrm>
        </p:grpSpPr>
        <p:sp>
          <p:nvSpPr>
            <p:cNvPr id="41" name="Freeform 41"/>
            <p:cNvSpPr/>
            <p:nvPr>
              <p:custDataLst>
                <p:tags r:id="rId39"/>
              </p:custDataLst>
            </p:nvPr>
          </p:nvSpPr>
          <p:spPr>
            <a:xfrm>
              <a:off x="12700" y="12700"/>
              <a:ext cx="358902" cy="86741"/>
            </a:xfrm>
            <a:custGeom>
              <a:avLst/>
              <a:gdLst/>
              <a:ahLst/>
              <a:cxnLst/>
              <a:rect l="l" t="t" r="r" b="b"/>
              <a:pathLst>
                <a:path w="358902" h="86741">
                  <a:moveTo>
                    <a:pt x="358902" y="86741"/>
                  </a:moveTo>
                  <a:lnTo>
                    <a:pt x="331851" y="0"/>
                  </a:lnTo>
                  <a:lnTo>
                    <a:pt x="27051" y="0"/>
                  </a:lnTo>
                  <a:lnTo>
                    <a:pt x="0" y="86741"/>
                  </a:lnTo>
                  <a:close/>
                </a:path>
              </a:pathLst>
            </a:custGeom>
            <a:solidFill>
              <a:srgbClr val="10B5FB"/>
            </a:solidFill>
          </p:spPr>
        </p:sp>
        <p:sp>
          <p:nvSpPr>
            <p:cNvPr id="42" name="Freeform 42"/>
            <p:cNvSpPr/>
            <p:nvPr>
              <p:custDataLst>
                <p:tags r:id="rId40"/>
              </p:custDataLst>
            </p:nvPr>
          </p:nvSpPr>
          <p:spPr>
            <a:xfrm>
              <a:off x="-635" y="0"/>
              <a:ext cx="385572" cy="112268"/>
            </a:xfrm>
            <a:custGeom>
              <a:avLst/>
              <a:gdLst/>
              <a:ahLst/>
              <a:cxnLst/>
              <a:rect l="l" t="t" r="r" b="b"/>
              <a:pathLst>
                <a:path w="385572" h="112268">
                  <a:moveTo>
                    <a:pt x="360045" y="103124"/>
                  </a:moveTo>
                  <a:lnTo>
                    <a:pt x="333121" y="16510"/>
                  </a:lnTo>
                  <a:lnTo>
                    <a:pt x="345186" y="12700"/>
                  </a:lnTo>
                  <a:lnTo>
                    <a:pt x="345186" y="25400"/>
                  </a:lnTo>
                  <a:lnTo>
                    <a:pt x="40386" y="25400"/>
                  </a:lnTo>
                  <a:lnTo>
                    <a:pt x="40386" y="12700"/>
                  </a:lnTo>
                  <a:lnTo>
                    <a:pt x="52451" y="16510"/>
                  </a:lnTo>
                  <a:lnTo>
                    <a:pt x="25400" y="103124"/>
                  </a:lnTo>
                  <a:lnTo>
                    <a:pt x="13335" y="99441"/>
                  </a:lnTo>
                  <a:lnTo>
                    <a:pt x="13335" y="86741"/>
                  </a:lnTo>
                  <a:lnTo>
                    <a:pt x="372237" y="86741"/>
                  </a:lnTo>
                  <a:lnTo>
                    <a:pt x="372237" y="99441"/>
                  </a:lnTo>
                  <a:lnTo>
                    <a:pt x="360172" y="103251"/>
                  </a:lnTo>
                  <a:moveTo>
                    <a:pt x="384429" y="95758"/>
                  </a:moveTo>
                  <a:cubicBezTo>
                    <a:pt x="385572" y="99568"/>
                    <a:pt x="384937" y="103759"/>
                    <a:pt x="382524" y="107061"/>
                  </a:cubicBezTo>
                  <a:cubicBezTo>
                    <a:pt x="380111" y="110363"/>
                    <a:pt x="376301" y="112268"/>
                    <a:pt x="372237" y="112268"/>
                  </a:cubicBezTo>
                  <a:lnTo>
                    <a:pt x="13335" y="112268"/>
                  </a:lnTo>
                  <a:cubicBezTo>
                    <a:pt x="9271" y="112268"/>
                    <a:pt x="5461" y="110363"/>
                    <a:pt x="3048" y="107061"/>
                  </a:cubicBezTo>
                  <a:cubicBezTo>
                    <a:pt x="635" y="103759"/>
                    <a:pt x="0" y="99568"/>
                    <a:pt x="1143" y="95758"/>
                  </a:cubicBezTo>
                  <a:lnTo>
                    <a:pt x="28194" y="8890"/>
                  </a:lnTo>
                  <a:cubicBezTo>
                    <a:pt x="29845" y="3556"/>
                    <a:pt x="34798" y="0"/>
                    <a:pt x="40259" y="0"/>
                  </a:cubicBezTo>
                  <a:lnTo>
                    <a:pt x="345186" y="0"/>
                  </a:lnTo>
                  <a:cubicBezTo>
                    <a:pt x="350774" y="0"/>
                    <a:pt x="355600" y="3556"/>
                    <a:pt x="357251" y="8890"/>
                  </a:cubicBezTo>
                  <a:lnTo>
                    <a:pt x="384302" y="95631"/>
                  </a:lnTo>
                  <a:close/>
                </a:path>
              </a:pathLst>
            </a:custGeom>
            <a:solidFill>
              <a:srgbClr val="10B5FB"/>
            </a:solidFill>
          </p:spPr>
        </p:sp>
      </p:grpSp>
      <p:grpSp>
        <p:nvGrpSpPr>
          <p:cNvPr id="43" name="Group 43"/>
          <p:cNvGrpSpPr/>
          <p:nvPr>
            <p:custDataLst>
              <p:tags r:id="rId41"/>
            </p:custDataLst>
          </p:nvPr>
        </p:nvGrpSpPr>
        <p:grpSpPr>
          <a:xfrm rot="0">
            <a:off x="12512252" y="4775825"/>
            <a:ext cx="1406623" cy="82755"/>
            <a:chOff x="0" y="0"/>
            <a:chExt cx="1875497" cy="110340"/>
          </a:xfrm>
        </p:grpSpPr>
        <p:sp>
          <p:nvSpPr>
            <p:cNvPr id="44" name="Freeform 44"/>
            <p:cNvSpPr/>
            <p:nvPr>
              <p:custDataLst>
                <p:tags r:id="rId42"/>
              </p:custDataLst>
            </p:nvPr>
          </p:nvSpPr>
          <p:spPr>
            <a:xfrm>
              <a:off x="12700" y="12700"/>
              <a:ext cx="1842389" cy="97663"/>
            </a:xfrm>
            <a:custGeom>
              <a:avLst/>
              <a:gdLst/>
              <a:ahLst/>
              <a:cxnLst/>
              <a:rect l="l" t="t" r="r" b="b"/>
              <a:pathLst>
                <a:path w="1842389" h="97663">
                  <a:moveTo>
                    <a:pt x="240284" y="0"/>
                  </a:moveTo>
                  <a:lnTo>
                    <a:pt x="1602105" y="0"/>
                  </a:lnTo>
                  <a:lnTo>
                    <a:pt x="1842389" y="97663"/>
                  </a:lnTo>
                  <a:lnTo>
                    <a:pt x="1782953" y="97663"/>
                  </a:lnTo>
                  <a:lnTo>
                    <a:pt x="1572895" y="12319"/>
                  </a:lnTo>
                  <a:lnTo>
                    <a:pt x="269494" y="12319"/>
                  </a:lnTo>
                  <a:lnTo>
                    <a:pt x="59436" y="97663"/>
                  </a:lnTo>
                  <a:lnTo>
                    <a:pt x="0" y="97663"/>
                  </a:lnTo>
                  <a:close/>
                </a:path>
              </a:pathLst>
            </a:custGeom>
            <a:solidFill>
              <a:srgbClr val="66F7F5"/>
            </a:solidFill>
          </p:spPr>
        </p:sp>
        <p:sp>
          <p:nvSpPr>
            <p:cNvPr id="45" name="Freeform 45"/>
            <p:cNvSpPr/>
            <p:nvPr>
              <p:custDataLst>
                <p:tags r:id="rId43"/>
              </p:custDataLst>
            </p:nvPr>
          </p:nvSpPr>
          <p:spPr>
            <a:xfrm>
              <a:off x="-889" y="0"/>
              <a:ext cx="1869694" cy="123063"/>
            </a:xfrm>
            <a:custGeom>
              <a:avLst/>
              <a:gdLst/>
              <a:ahLst/>
              <a:cxnLst/>
              <a:rect l="l" t="t" r="r" b="b"/>
              <a:pathLst>
                <a:path w="1869694" h="123063">
                  <a:moveTo>
                    <a:pt x="253873" y="0"/>
                  </a:moveTo>
                  <a:lnTo>
                    <a:pt x="1615694" y="0"/>
                  </a:lnTo>
                  <a:cubicBezTo>
                    <a:pt x="1617345" y="0"/>
                    <a:pt x="1618996" y="254"/>
                    <a:pt x="1620520" y="889"/>
                  </a:cubicBezTo>
                  <a:lnTo>
                    <a:pt x="1860804" y="98552"/>
                  </a:lnTo>
                  <a:cubicBezTo>
                    <a:pt x="1866392" y="100838"/>
                    <a:pt x="1869694" y="106807"/>
                    <a:pt x="1868551" y="112776"/>
                  </a:cubicBezTo>
                  <a:cubicBezTo>
                    <a:pt x="1867408" y="118745"/>
                    <a:pt x="1862201" y="123063"/>
                    <a:pt x="1856105" y="123063"/>
                  </a:cubicBezTo>
                  <a:lnTo>
                    <a:pt x="1796669" y="123063"/>
                  </a:lnTo>
                  <a:cubicBezTo>
                    <a:pt x="1795018" y="123063"/>
                    <a:pt x="1793367" y="122809"/>
                    <a:pt x="1791843" y="122174"/>
                  </a:cubicBezTo>
                  <a:lnTo>
                    <a:pt x="1581785" y="36830"/>
                  </a:lnTo>
                  <a:lnTo>
                    <a:pt x="1586611" y="25019"/>
                  </a:lnTo>
                  <a:lnTo>
                    <a:pt x="1586611" y="37719"/>
                  </a:lnTo>
                  <a:lnTo>
                    <a:pt x="283083" y="37719"/>
                  </a:lnTo>
                  <a:lnTo>
                    <a:pt x="283083" y="25019"/>
                  </a:lnTo>
                  <a:lnTo>
                    <a:pt x="287909" y="36830"/>
                  </a:lnTo>
                  <a:lnTo>
                    <a:pt x="77851" y="122047"/>
                  </a:lnTo>
                  <a:cubicBezTo>
                    <a:pt x="76327" y="122682"/>
                    <a:pt x="74676" y="122936"/>
                    <a:pt x="73025" y="122936"/>
                  </a:cubicBezTo>
                  <a:lnTo>
                    <a:pt x="13589" y="122936"/>
                  </a:lnTo>
                  <a:cubicBezTo>
                    <a:pt x="7493" y="122936"/>
                    <a:pt x="2286" y="118618"/>
                    <a:pt x="1143" y="112649"/>
                  </a:cubicBezTo>
                  <a:cubicBezTo>
                    <a:pt x="0" y="106680"/>
                    <a:pt x="3175" y="100711"/>
                    <a:pt x="8890" y="98425"/>
                  </a:cubicBezTo>
                  <a:lnTo>
                    <a:pt x="249174" y="889"/>
                  </a:lnTo>
                  <a:cubicBezTo>
                    <a:pt x="250698" y="254"/>
                    <a:pt x="252349" y="0"/>
                    <a:pt x="254000" y="0"/>
                  </a:cubicBezTo>
                  <a:moveTo>
                    <a:pt x="254000" y="25400"/>
                  </a:moveTo>
                  <a:lnTo>
                    <a:pt x="254000" y="12700"/>
                  </a:lnTo>
                  <a:lnTo>
                    <a:pt x="258826" y="24511"/>
                  </a:lnTo>
                  <a:lnTo>
                    <a:pt x="18415" y="122047"/>
                  </a:lnTo>
                  <a:lnTo>
                    <a:pt x="13589" y="110363"/>
                  </a:lnTo>
                  <a:lnTo>
                    <a:pt x="13589" y="97663"/>
                  </a:lnTo>
                  <a:lnTo>
                    <a:pt x="73025" y="97663"/>
                  </a:lnTo>
                  <a:lnTo>
                    <a:pt x="73025" y="110363"/>
                  </a:lnTo>
                  <a:lnTo>
                    <a:pt x="68199" y="98552"/>
                  </a:lnTo>
                  <a:lnTo>
                    <a:pt x="278257" y="13208"/>
                  </a:lnTo>
                  <a:cubicBezTo>
                    <a:pt x="279781" y="12573"/>
                    <a:pt x="281432" y="12319"/>
                    <a:pt x="283083" y="12319"/>
                  </a:cubicBezTo>
                  <a:lnTo>
                    <a:pt x="1586484" y="12319"/>
                  </a:lnTo>
                  <a:cubicBezTo>
                    <a:pt x="1588135" y="12319"/>
                    <a:pt x="1589786" y="12573"/>
                    <a:pt x="1591310" y="13208"/>
                  </a:cubicBezTo>
                  <a:lnTo>
                    <a:pt x="1801368" y="98552"/>
                  </a:lnTo>
                  <a:lnTo>
                    <a:pt x="1796542" y="110363"/>
                  </a:lnTo>
                  <a:lnTo>
                    <a:pt x="1796542" y="97663"/>
                  </a:lnTo>
                  <a:lnTo>
                    <a:pt x="1855978" y="97663"/>
                  </a:lnTo>
                  <a:lnTo>
                    <a:pt x="1855978" y="110363"/>
                  </a:lnTo>
                  <a:lnTo>
                    <a:pt x="1851152" y="122174"/>
                  </a:lnTo>
                  <a:lnTo>
                    <a:pt x="1610868" y="24511"/>
                  </a:lnTo>
                  <a:lnTo>
                    <a:pt x="1615694" y="12700"/>
                  </a:lnTo>
                  <a:lnTo>
                    <a:pt x="1615694" y="25400"/>
                  </a:lnTo>
                  <a:lnTo>
                    <a:pt x="253873" y="25400"/>
                  </a:lnTo>
                  <a:close/>
                </a:path>
              </a:pathLst>
            </a:custGeom>
            <a:solidFill>
              <a:srgbClr val="10B5FB"/>
            </a:solidFill>
          </p:spPr>
        </p:sp>
      </p:grpSp>
      <p:grpSp>
        <p:nvGrpSpPr>
          <p:cNvPr id="46" name="Group 46"/>
          <p:cNvGrpSpPr/>
          <p:nvPr>
            <p:custDataLst>
              <p:tags r:id="rId44"/>
            </p:custDataLst>
          </p:nvPr>
        </p:nvGrpSpPr>
        <p:grpSpPr>
          <a:xfrm rot="0">
            <a:off x="12638037" y="4805211"/>
            <a:ext cx="1155052" cy="53368"/>
            <a:chOff x="0" y="0"/>
            <a:chExt cx="1540069" cy="71158"/>
          </a:xfrm>
        </p:grpSpPr>
        <p:sp>
          <p:nvSpPr>
            <p:cNvPr id="47" name="Freeform 47"/>
            <p:cNvSpPr/>
            <p:nvPr>
              <p:custDataLst>
                <p:tags r:id="rId45"/>
              </p:custDataLst>
            </p:nvPr>
          </p:nvSpPr>
          <p:spPr>
            <a:xfrm>
              <a:off x="-1016" y="0"/>
              <a:ext cx="1534414" cy="83947"/>
            </a:xfrm>
            <a:custGeom>
              <a:avLst/>
              <a:gdLst/>
              <a:ahLst/>
              <a:cxnLst/>
              <a:rect l="l" t="t" r="r" b="b"/>
              <a:pathLst>
                <a:path w="1534414" h="83947">
                  <a:moveTo>
                    <a:pt x="5080" y="61849"/>
                  </a:moveTo>
                  <a:lnTo>
                    <a:pt x="68326" y="3429"/>
                  </a:lnTo>
                  <a:cubicBezTo>
                    <a:pt x="70739" y="1143"/>
                    <a:pt x="73787" y="0"/>
                    <a:pt x="76962" y="0"/>
                  </a:cubicBezTo>
                  <a:lnTo>
                    <a:pt x="1457452" y="0"/>
                  </a:lnTo>
                  <a:cubicBezTo>
                    <a:pt x="1460627" y="0"/>
                    <a:pt x="1463675" y="1143"/>
                    <a:pt x="1466088" y="3429"/>
                  </a:cubicBezTo>
                  <a:lnTo>
                    <a:pt x="1529334" y="61849"/>
                  </a:lnTo>
                  <a:cubicBezTo>
                    <a:pt x="1533144" y="65405"/>
                    <a:pt x="1534414" y="70993"/>
                    <a:pt x="1532509" y="75819"/>
                  </a:cubicBezTo>
                  <a:cubicBezTo>
                    <a:pt x="1530604" y="80645"/>
                    <a:pt x="1525905" y="83947"/>
                    <a:pt x="1520698" y="83947"/>
                  </a:cubicBezTo>
                  <a:lnTo>
                    <a:pt x="13716" y="83947"/>
                  </a:lnTo>
                  <a:cubicBezTo>
                    <a:pt x="8509" y="83947"/>
                    <a:pt x="3810" y="80772"/>
                    <a:pt x="1905" y="75819"/>
                  </a:cubicBezTo>
                  <a:cubicBezTo>
                    <a:pt x="0" y="70866"/>
                    <a:pt x="1270" y="65405"/>
                    <a:pt x="5080" y="61849"/>
                  </a:cubicBezTo>
                  <a:moveTo>
                    <a:pt x="22352" y="80518"/>
                  </a:moveTo>
                  <a:lnTo>
                    <a:pt x="13716" y="71120"/>
                  </a:lnTo>
                  <a:lnTo>
                    <a:pt x="13716" y="58420"/>
                  </a:lnTo>
                  <a:lnTo>
                    <a:pt x="1520698" y="58420"/>
                  </a:lnTo>
                  <a:lnTo>
                    <a:pt x="1520698" y="71120"/>
                  </a:lnTo>
                  <a:lnTo>
                    <a:pt x="1512062" y="80391"/>
                  </a:lnTo>
                  <a:lnTo>
                    <a:pt x="1448816" y="21971"/>
                  </a:lnTo>
                  <a:lnTo>
                    <a:pt x="1457452" y="12700"/>
                  </a:lnTo>
                  <a:lnTo>
                    <a:pt x="1457452" y="25400"/>
                  </a:lnTo>
                  <a:lnTo>
                    <a:pt x="76962" y="25400"/>
                  </a:lnTo>
                  <a:lnTo>
                    <a:pt x="76962" y="12700"/>
                  </a:lnTo>
                  <a:lnTo>
                    <a:pt x="85598" y="21971"/>
                  </a:lnTo>
                  <a:lnTo>
                    <a:pt x="22352" y="80391"/>
                  </a:lnTo>
                  <a:close/>
                </a:path>
              </a:pathLst>
            </a:custGeom>
            <a:solidFill>
              <a:srgbClr val="10B5FB"/>
            </a:solidFill>
          </p:spPr>
        </p:sp>
      </p:grpSp>
      <p:grpSp>
        <p:nvGrpSpPr>
          <p:cNvPr id="48" name="Group 48"/>
          <p:cNvGrpSpPr/>
          <p:nvPr>
            <p:custDataLst>
              <p:tags r:id="rId46"/>
            </p:custDataLst>
          </p:nvPr>
        </p:nvGrpSpPr>
        <p:grpSpPr>
          <a:xfrm rot="-5400000">
            <a:off x="9260980" y="4595876"/>
            <a:ext cx="145726" cy="379683"/>
            <a:chOff x="0" y="0"/>
            <a:chExt cx="194301" cy="506244"/>
          </a:xfrm>
        </p:grpSpPr>
        <p:sp>
          <p:nvSpPr>
            <p:cNvPr id="49" name="Freeform 49"/>
            <p:cNvSpPr/>
            <p:nvPr>
              <p:custDataLst>
                <p:tags r:id="rId47"/>
              </p:custDataLst>
            </p:nvPr>
          </p:nvSpPr>
          <p:spPr>
            <a:xfrm>
              <a:off x="12700" y="12700"/>
              <a:ext cx="181610" cy="473202"/>
            </a:xfrm>
            <a:custGeom>
              <a:avLst/>
              <a:gdLst/>
              <a:ahLst/>
              <a:cxnLst/>
              <a:rect l="l" t="t" r="r" b="b"/>
              <a:pathLst>
                <a:path w="181610" h="473202">
                  <a:moveTo>
                    <a:pt x="0" y="0"/>
                  </a:moveTo>
                  <a:lnTo>
                    <a:pt x="181610" y="0"/>
                  </a:lnTo>
                  <a:lnTo>
                    <a:pt x="172720" y="23241"/>
                  </a:lnTo>
                  <a:lnTo>
                    <a:pt x="22098" y="23241"/>
                  </a:lnTo>
                  <a:lnTo>
                    <a:pt x="22098" y="415798"/>
                  </a:lnTo>
                  <a:lnTo>
                    <a:pt x="0" y="473202"/>
                  </a:lnTo>
                  <a:close/>
                </a:path>
              </a:pathLst>
            </a:custGeom>
            <a:solidFill>
              <a:srgbClr val="10B5FB"/>
            </a:solidFill>
          </p:spPr>
        </p:sp>
        <p:sp>
          <p:nvSpPr>
            <p:cNvPr id="50" name="Freeform 50"/>
            <p:cNvSpPr/>
            <p:nvPr>
              <p:custDataLst>
                <p:tags r:id="rId48"/>
              </p:custDataLst>
            </p:nvPr>
          </p:nvSpPr>
          <p:spPr>
            <a:xfrm>
              <a:off x="0" y="0"/>
              <a:ext cx="207645" cy="499491"/>
            </a:xfrm>
            <a:custGeom>
              <a:avLst/>
              <a:gdLst/>
              <a:ahLst/>
              <a:cxnLst/>
              <a:rect l="l" t="t" r="r" b="b"/>
              <a:pathLst>
                <a:path w="207645" h="499491">
                  <a:moveTo>
                    <a:pt x="12700" y="0"/>
                  </a:moveTo>
                  <a:lnTo>
                    <a:pt x="194310" y="0"/>
                  </a:lnTo>
                  <a:cubicBezTo>
                    <a:pt x="198501" y="0"/>
                    <a:pt x="202438" y="2032"/>
                    <a:pt x="204724" y="5461"/>
                  </a:cubicBezTo>
                  <a:cubicBezTo>
                    <a:pt x="207010" y="8890"/>
                    <a:pt x="207645" y="13335"/>
                    <a:pt x="206121" y="17145"/>
                  </a:cubicBezTo>
                  <a:lnTo>
                    <a:pt x="197231" y="40386"/>
                  </a:lnTo>
                  <a:cubicBezTo>
                    <a:pt x="195326" y="45339"/>
                    <a:pt x="190627" y="48514"/>
                    <a:pt x="185420" y="48514"/>
                  </a:cubicBezTo>
                  <a:lnTo>
                    <a:pt x="34798" y="48514"/>
                  </a:lnTo>
                  <a:lnTo>
                    <a:pt x="34798" y="35814"/>
                  </a:lnTo>
                  <a:lnTo>
                    <a:pt x="47498" y="35814"/>
                  </a:lnTo>
                  <a:lnTo>
                    <a:pt x="47498" y="428498"/>
                  </a:lnTo>
                  <a:cubicBezTo>
                    <a:pt x="47498" y="430022"/>
                    <a:pt x="47244" y="431546"/>
                    <a:pt x="46609" y="433070"/>
                  </a:cubicBezTo>
                  <a:lnTo>
                    <a:pt x="24511" y="490474"/>
                  </a:lnTo>
                  <a:cubicBezTo>
                    <a:pt x="22352" y="496189"/>
                    <a:pt x="16383" y="499491"/>
                    <a:pt x="10287" y="498348"/>
                  </a:cubicBezTo>
                  <a:cubicBezTo>
                    <a:pt x="4191" y="497205"/>
                    <a:pt x="0" y="491998"/>
                    <a:pt x="0" y="485902"/>
                  </a:cubicBezTo>
                  <a:lnTo>
                    <a:pt x="0" y="12700"/>
                  </a:lnTo>
                  <a:cubicBezTo>
                    <a:pt x="0" y="5715"/>
                    <a:pt x="5715" y="0"/>
                    <a:pt x="12700" y="0"/>
                  </a:cubicBezTo>
                  <a:moveTo>
                    <a:pt x="12700" y="25400"/>
                  </a:moveTo>
                  <a:lnTo>
                    <a:pt x="12700" y="12700"/>
                  </a:lnTo>
                  <a:lnTo>
                    <a:pt x="25400" y="12700"/>
                  </a:lnTo>
                  <a:lnTo>
                    <a:pt x="25400" y="485902"/>
                  </a:lnTo>
                  <a:lnTo>
                    <a:pt x="12700" y="485902"/>
                  </a:lnTo>
                  <a:lnTo>
                    <a:pt x="889" y="481330"/>
                  </a:lnTo>
                  <a:lnTo>
                    <a:pt x="22860" y="423926"/>
                  </a:lnTo>
                  <a:lnTo>
                    <a:pt x="34671" y="428498"/>
                  </a:lnTo>
                  <a:lnTo>
                    <a:pt x="21971" y="428498"/>
                  </a:lnTo>
                  <a:lnTo>
                    <a:pt x="21971" y="35941"/>
                  </a:lnTo>
                  <a:cubicBezTo>
                    <a:pt x="21971" y="28956"/>
                    <a:pt x="27686" y="23241"/>
                    <a:pt x="34671" y="23241"/>
                  </a:cubicBezTo>
                  <a:lnTo>
                    <a:pt x="185420" y="23241"/>
                  </a:lnTo>
                  <a:lnTo>
                    <a:pt x="185420" y="35941"/>
                  </a:lnTo>
                  <a:lnTo>
                    <a:pt x="173609" y="31369"/>
                  </a:lnTo>
                  <a:lnTo>
                    <a:pt x="182499" y="8128"/>
                  </a:lnTo>
                  <a:lnTo>
                    <a:pt x="194310" y="12700"/>
                  </a:lnTo>
                  <a:lnTo>
                    <a:pt x="194310" y="25400"/>
                  </a:lnTo>
                  <a:lnTo>
                    <a:pt x="12700" y="25400"/>
                  </a:lnTo>
                  <a:close/>
                </a:path>
              </a:pathLst>
            </a:custGeom>
            <a:solidFill>
              <a:srgbClr val="10B5FB"/>
            </a:solidFill>
          </p:spPr>
        </p:sp>
      </p:grpSp>
      <p:grpSp>
        <p:nvGrpSpPr>
          <p:cNvPr id="51" name="Group 51"/>
          <p:cNvGrpSpPr/>
          <p:nvPr>
            <p:custDataLst>
              <p:tags r:id="rId49"/>
            </p:custDataLst>
          </p:nvPr>
        </p:nvGrpSpPr>
        <p:grpSpPr>
          <a:xfrm rot="5400000">
            <a:off x="17024419" y="4595876"/>
            <a:ext cx="145726" cy="379683"/>
            <a:chOff x="0" y="0"/>
            <a:chExt cx="194301" cy="506244"/>
          </a:xfrm>
        </p:grpSpPr>
        <p:sp>
          <p:nvSpPr>
            <p:cNvPr id="52" name="Freeform 52"/>
            <p:cNvSpPr/>
            <p:nvPr>
              <p:custDataLst>
                <p:tags r:id="rId50"/>
              </p:custDataLst>
            </p:nvPr>
          </p:nvSpPr>
          <p:spPr>
            <a:xfrm>
              <a:off x="12700" y="12700"/>
              <a:ext cx="181610" cy="473202"/>
            </a:xfrm>
            <a:custGeom>
              <a:avLst/>
              <a:gdLst/>
              <a:ahLst/>
              <a:cxnLst/>
              <a:rect l="l" t="t" r="r" b="b"/>
              <a:pathLst>
                <a:path w="181610" h="473202">
                  <a:moveTo>
                    <a:pt x="181610" y="0"/>
                  </a:moveTo>
                  <a:lnTo>
                    <a:pt x="0" y="0"/>
                  </a:lnTo>
                  <a:lnTo>
                    <a:pt x="8890" y="23241"/>
                  </a:lnTo>
                  <a:lnTo>
                    <a:pt x="159512" y="23241"/>
                  </a:lnTo>
                  <a:lnTo>
                    <a:pt x="159512" y="415798"/>
                  </a:lnTo>
                  <a:lnTo>
                    <a:pt x="181610" y="473202"/>
                  </a:lnTo>
                  <a:close/>
                </a:path>
              </a:pathLst>
            </a:custGeom>
            <a:solidFill>
              <a:srgbClr val="66F7F5"/>
            </a:solidFill>
          </p:spPr>
        </p:sp>
        <p:sp>
          <p:nvSpPr>
            <p:cNvPr id="53" name="Freeform 53"/>
            <p:cNvSpPr/>
            <p:nvPr>
              <p:custDataLst>
                <p:tags r:id="rId51"/>
              </p:custDataLst>
            </p:nvPr>
          </p:nvSpPr>
          <p:spPr>
            <a:xfrm>
              <a:off x="-635" y="0"/>
              <a:ext cx="207645" cy="499364"/>
            </a:xfrm>
            <a:custGeom>
              <a:avLst/>
              <a:gdLst/>
              <a:ahLst/>
              <a:cxnLst/>
              <a:rect l="l" t="t" r="r" b="b"/>
              <a:pathLst>
                <a:path w="207645" h="499364">
                  <a:moveTo>
                    <a:pt x="194945" y="25400"/>
                  </a:moveTo>
                  <a:lnTo>
                    <a:pt x="13335" y="25400"/>
                  </a:lnTo>
                  <a:lnTo>
                    <a:pt x="13335" y="12700"/>
                  </a:lnTo>
                  <a:lnTo>
                    <a:pt x="25146" y="8128"/>
                  </a:lnTo>
                  <a:lnTo>
                    <a:pt x="34036" y="31369"/>
                  </a:lnTo>
                  <a:lnTo>
                    <a:pt x="22225" y="35941"/>
                  </a:lnTo>
                  <a:lnTo>
                    <a:pt x="22225" y="23241"/>
                  </a:lnTo>
                  <a:lnTo>
                    <a:pt x="172847" y="23241"/>
                  </a:lnTo>
                  <a:cubicBezTo>
                    <a:pt x="179832" y="23241"/>
                    <a:pt x="185547" y="28956"/>
                    <a:pt x="185547" y="35941"/>
                  </a:cubicBezTo>
                  <a:lnTo>
                    <a:pt x="185547" y="428498"/>
                  </a:lnTo>
                  <a:lnTo>
                    <a:pt x="172847" y="428498"/>
                  </a:lnTo>
                  <a:lnTo>
                    <a:pt x="184658" y="423926"/>
                  </a:lnTo>
                  <a:lnTo>
                    <a:pt x="206756" y="481330"/>
                  </a:lnTo>
                  <a:lnTo>
                    <a:pt x="194945" y="485902"/>
                  </a:lnTo>
                  <a:lnTo>
                    <a:pt x="182245" y="485902"/>
                  </a:lnTo>
                  <a:lnTo>
                    <a:pt x="182245" y="12700"/>
                  </a:lnTo>
                  <a:lnTo>
                    <a:pt x="194945" y="12700"/>
                  </a:lnTo>
                  <a:lnTo>
                    <a:pt x="194945" y="25400"/>
                  </a:lnTo>
                  <a:moveTo>
                    <a:pt x="194945" y="0"/>
                  </a:moveTo>
                  <a:cubicBezTo>
                    <a:pt x="201930" y="0"/>
                    <a:pt x="207645" y="5715"/>
                    <a:pt x="207645" y="12700"/>
                  </a:cubicBezTo>
                  <a:lnTo>
                    <a:pt x="207645" y="485902"/>
                  </a:lnTo>
                  <a:cubicBezTo>
                    <a:pt x="207645" y="491998"/>
                    <a:pt x="203327" y="497332"/>
                    <a:pt x="197231" y="498348"/>
                  </a:cubicBezTo>
                  <a:cubicBezTo>
                    <a:pt x="191135" y="499364"/>
                    <a:pt x="185293" y="496189"/>
                    <a:pt x="183007" y="490474"/>
                  </a:cubicBezTo>
                  <a:lnTo>
                    <a:pt x="160909" y="433070"/>
                  </a:lnTo>
                  <a:cubicBezTo>
                    <a:pt x="160401" y="431673"/>
                    <a:pt x="160020" y="430022"/>
                    <a:pt x="160020" y="428498"/>
                  </a:cubicBezTo>
                  <a:lnTo>
                    <a:pt x="160020" y="35941"/>
                  </a:lnTo>
                  <a:lnTo>
                    <a:pt x="172720" y="35941"/>
                  </a:lnTo>
                  <a:lnTo>
                    <a:pt x="172720" y="48641"/>
                  </a:lnTo>
                  <a:lnTo>
                    <a:pt x="22225" y="48641"/>
                  </a:lnTo>
                  <a:cubicBezTo>
                    <a:pt x="17018" y="48641"/>
                    <a:pt x="12192" y="45339"/>
                    <a:pt x="10414" y="40513"/>
                  </a:cubicBezTo>
                  <a:lnTo>
                    <a:pt x="1524" y="17272"/>
                  </a:lnTo>
                  <a:cubicBezTo>
                    <a:pt x="0" y="13335"/>
                    <a:pt x="508" y="8890"/>
                    <a:pt x="2921" y="5461"/>
                  </a:cubicBezTo>
                  <a:cubicBezTo>
                    <a:pt x="5334" y="2032"/>
                    <a:pt x="9144" y="0"/>
                    <a:pt x="13335" y="0"/>
                  </a:cubicBezTo>
                  <a:lnTo>
                    <a:pt x="194945" y="0"/>
                  </a:lnTo>
                  <a:close/>
                </a:path>
              </a:pathLst>
            </a:custGeom>
            <a:solidFill>
              <a:srgbClr val="10B5FB"/>
            </a:solidFill>
          </p:spPr>
        </p:sp>
      </p:grpSp>
      <p:sp>
        <p:nvSpPr>
          <p:cNvPr id="54" name="TextBox 54"/>
          <p:cNvSpPr txBox="1"/>
          <p:nvPr>
            <p:custDataLst>
              <p:tags r:id="rId52"/>
            </p:custDataLst>
          </p:nvPr>
        </p:nvSpPr>
        <p:spPr>
          <a:xfrm>
            <a:off x="9711084" y="3238667"/>
            <a:ext cx="7104451" cy="615315"/>
          </a:xfrm>
          <a:prstGeom prst="rect">
            <a:avLst/>
          </a:prstGeom>
        </p:spPr>
        <p:txBody>
          <a:bodyPr lIns="0" tIns="0" rIns="0" bIns="0" rtlCol="0" anchor="t">
            <a:spAutoFit/>
          </a:bodyPr>
          <a:lstStyle/>
          <a:p>
            <a:pPr algn="l">
              <a:lnSpc>
                <a:spcPts val="4800"/>
              </a:lnSpc>
            </a:pPr>
            <a:r>
              <a:rPr lang="en-US" sz="4000" spc="599">
                <a:solidFill>
                  <a:srgbClr val="00FFFF"/>
                </a:solidFill>
                <a:ea typeface="字由点字典黑 65J" panose="00020600040101010101" charset="-122"/>
              </a:rPr>
              <a:t>代码模块数</a:t>
            </a:r>
            <a:endParaRPr lang="en-US" sz="4000" spc="599">
              <a:solidFill>
                <a:srgbClr val="00FFFF"/>
              </a:solidFill>
              <a:ea typeface="字由点字典黑 65J" panose="00020600040101010101" charset="-122"/>
            </a:endParaRPr>
          </a:p>
        </p:txBody>
      </p:sp>
      <p:sp>
        <p:nvSpPr>
          <p:cNvPr id="55" name="TextBox 55"/>
          <p:cNvSpPr txBox="1"/>
          <p:nvPr>
            <p:custDataLst>
              <p:tags r:id="rId53"/>
            </p:custDataLst>
          </p:nvPr>
        </p:nvSpPr>
        <p:spPr>
          <a:xfrm>
            <a:off x="9711084" y="3813165"/>
            <a:ext cx="7156607" cy="733425"/>
          </a:xfrm>
          <a:prstGeom prst="rect">
            <a:avLst/>
          </a:prstGeom>
        </p:spPr>
        <p:txBody>
          <a:bodyPr lIns="0" tIns="0" rIns="0" bIns="0" rtlCol="0" anchor="t">
            <a:spAutoFit/>
          </a:bodyPr>
          <a:lstStyle/>
          <a:p>
            <a:pPr algn="l">
              <a:lnSpc>
                <a:spcPts val="2860"/>
              </a:lnSpc>
            </a:pPr>
            <a:r>
              <a:rPr lang="en-US" sz="2200">
                <a:solidFill>
                  <a:srgbClr val="FFFFFF"/>
                </a:solidFill>
                <a:ea typeface="字由点字典黑 45J" panose="00020600040101010101" charset="-122"/>
              </a:rPr>
              <a:t>定期对项目进行评估和整，检查项目的进度、目标和需求，及时发现问题并采取措施进行调整。</a:t>
            </a:r>
            <a:endParaRPr lang="en-US" sz="2200">
              <a:solidFill>
                <a:srgbClr val="FFFFFF"/>
              </a:solidFill>
              <a:ea typeface="字由点字典黑 45J" panose="00020600040101010101" charset="-122"/>
            </a:endParaRPr>
          </a:p>
        </p:txBody>
      </p:sp>
      <p:sp>
        <p:nvSpPr>
          <p:cNvPr id="56" name="TextBox 56"/>
          <p:cNvSpPr txBox="1"/>
          <p:nvPr>
            <p:custDataLst>
              <p:tags r:id="rId54"/>
            </p:custDataLst>
          </p:nvPr>
        </p:nvSpPr>
        <p:spPr>
          <a:xfrm>
            <a:off x="9711084" y="5792030"/>
            <a:ext cx="7156606" cy="615315"/>
          </a:xfrm>
          <a:prstGeom prst="rect">
            <a:avLst/>
          </a:prstGeom>
        </p:spPr>
        <p:txBody>
          <a:bodyPr lIns="0" tIns="0" rIns="0" bIns="0" rtlCol="0" anchor="t">
            <a:spAutoFit/>
          </a:bodyPr>
          <a:lstStyle/>
          <a:p>
            <a:pPr algn="l">
              <a:lnSpc>
                <a:spcPts val="4800"/>
              </a:lnSpc>
            </a:pPr>
            <a:r>
              <a:rPr lang="en-US" sz="4000" spc="599">
                <a:solidFill>
                  <a:srgbClr val="00FFFF"/>
                </a:solidFill>
                <a:ea typeface="字由点字典黑 65J" panose="00020600040101010101" charset="-122"/>
              </a:rPr>
              <a:t>代码行数</a:t>
            </a:r>
            <a:endParaRPr lang="en-US" sz="4000" spc="599">
              <a:solidFill>
                <a:srgbClr val="00FFFF"/>
              </a:solidFill>
              <a:ea typeface="字由点字典黑 65J" panose="0002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209584" y="3562050"/>
            <a:ext cx="17690668" cy="7422709"/>
          </a:xfrm>
          <a:custGeom>
            <a:avLst/>
            <a:gdLst/>
            <a:ahLst/>
            <a:cxnLst/>
            <a:rect l="l" t="t" r="r" b="b"/>
            <a:pathLst>
              <a:path w="17690668" h="7422709">
                <a:moveTo>
                  <a:pt x="0" y="0"/>
                </a:moveTo>
                <a:lnTo>
                  <a:pt x="17690668" y="0"/>
                </a:lnTo>
                <a:lnTo>
                  <a:pt x="17690668" y="7422710"/>
                </a:lnTo>
                <a:lnTo>
                  <a:pt x="0" y="7422710"/>
                </a:lnTo>
                <a:lnTo>
                  <a:pt x="0" y="0"/>
                </a:lnTo>
                <a:close/>
              </a:path>
            </a:pathLst>
          </a:custGeom>
          <a:blipFill>
            <a:blip r:embed="rId1"/>
            <a:stretch>
              <a:fillRect/>
            </a:stretch>
          </a:blipFill>
        </p:spPr>
      </p:sp>
      <p:sp>
        <p:nvSpPr>
          <p:cNvPr id="3" name="TextBox 3"/>
          <p:cNvSpPr txBox="1"/>
          <p:nvPr/>
        </p:nvSpPr>
        <p:spPr>
          <a:xfrm>
            <a:off x="5410359" y="4193960"/>
            <a:ext cx="2462212" cy="1009650"/>
          </a:xfrm>
          <a:prstGeom prst="rect">
            <a:avLst/>
          </a:prstGeom>
        </p:spPr>
        <p:txBody>
          <a:bodyPr lIns="0" tIns="0" rIns="0" bIns="0" rtlCol="0" anchor="t">
            <a:spAutoFit/>
          </a:bodyPr>
          <a:lstStyle/>
          <a:p>
            <a:pPr algn="ctr">
              <a:lnSpc>
                <a:spcPts val="7920"/>
              </a:lnSpc>
            </a:pPr>
            <a:r>
              <a:rPr lang="en-US" sz="6600" spc="300">
                <a:solidFill>
                  <a:srgbClr val="FFFFFF"/>
                </a:solidFill>
                <a:ea typeface="字由点字典黑 65J" panose="00020600040101010101" charset="-122"/>
              </a:rPr>
              <a:t>目录</a:t>
            </a:r>
            <a:endParaRPr lang="en-US" sz="6600" spc="300">
              <a:solidFill>
                <a:srgbClr val="FFFFFF"/>
              </a:solidFill>
              <a:ea typeface="字由点字典黑 65J" panose="00020600040101010101" charset="-122"/>
            </a:endParaRPr>
          </a:p>
        </p:txBody>
      </p:sp>
      <p:grpSp>
        <p:nvGrpSpPr>
          <p:cNvPr id="4" name="Group 4"/>
          <p:cNvGrpSpPr/>
          <p:nvPr/>
        </p:nvGrpSpPr>
        <p:grpSpPr>
          <a:xfrm rot="0">
            <a:off x="10353496" y="1071156"/>
            <a:ext cx="5545953" cy="2152596"/>
            <a:chOff x="0" y="0"/>
            <a:chExt cx="7394604" cy="2870128"/>
          </a:xfrm>
        </p:grpSpPr>
        <p:sp>
          <p:nvSpPr>
            <p:cNvPr id="5" name="Freeform 5"/>
            <p:cNvSpPr/>
            <p:nvPr/>
          </p:nvSpPr>
          <p:spPr>
            <a:xfrm>
              <a:off x="12700" y="12700"/>
              <a:ext cx="7369301" cy="2844673"/>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6" name="Freeform 6"/>
            <p:cNvSpPr/>
            <p:nvPr/>
          </p:nvSpPr>
          <p:spPr>
            <a:xfrm>
              <a:off x="0" y="0"/>
              <a:ext cx="7394701" cy="2870073"/>
            </a:xfrm>
            <a:custGeom>
              <a:avLst/>
              <a:gdLst/>
              <a:ahLst/>
              <a:cxnLst/>
              <a:rect l="l" t="t" r="r" b="b"/>
              <a:pathLst>
                <a:path w="7394701" h="2870073">
                  <a:moveTo>
                    <a:pt x="7369175" y="486791"/>
                  </a:moveTo>
                  <a:cubicBezTo>
                    <a:pt x="7369175" y="232029"/>
                    <a:pt x="7161530" y="25400"/>
                    <a:pt x="6905244" y="25400"/>
                  </a:cubicBezTo>
                  <a:lnTo>
                    <a:pt x="6905244" y="12700"/>
                  </a:lnTo>
                  <a:lnTo>
                    <a:pt x="6905244" y="25400"/>
                  </a:lnTo>
                  <a:lnTo>
                    <a:pt x="489458" y="25400"/>
                  </a:lnTo>
                  <a:cubicBezTo>
                    <a:pt x="233045" y="25400"/>
                    <a:pt x="25400" y="232029"/>
                    <a:pt x="25400" y="486791"/>
                  </a:cubicBezTo>
                  <a:lnTo>
                    <a:pt x="12700" y="486791"/>
                  </a:lnTo>
                  <a:lnTo>
                    <a:pt x="25400" y="486791"/>
                  </a:lnTo>
                  <a:lnTo>
                    <a:pt x="25400" y="2383282"/>
                  </a:lnTo>
                  <a:lnTo>
                    <a:pt x="12700" y="2383282"/>
                  </a:lnTo>
                  <a:lnTo>
                    <a:pt x="25400" y="2383282"/>
                  </a:lnTo>
                  <a:cubicBezTo>
                    <a:pt x="25400" y="2638044"/>
                    <a:pt x="233045" y="2844673"/>
                    <a:pt x="489458" y="2844673"/>
                  </a:cubicBezTo>
                  <a:lnTo>
                    <a:pt x="489458" y="2857373"/>
                  </a:lnTo>
                  <a:lnTo>
                    <a:pt x="489458" y="2844673"/>
                  </a:lnTo>
                  <a:lnTo>
                    <a:pt x="6905244" y="2844673"/>
                  </a:lnTo>
                  <a:lnTo>
                    <a:pt x="6905244" y="2857373"/>
                  </a:lnTo>
                  <a:lnTo>
                    <a:pt x="6905244" y="2844673"/>
                  </a:lnTo>
                  <a:cubicBezTo>
                    <a:pt x="7161530" y="2844673"/>
                    <a:pt x="7369301" y="2638044"/>
                    <a:pt x="7369301" y="2383282"/>
                  </a:cubicBezTo>
                  <a:lnTo>
                    <a:pt x="7382001" y="2383282"/>
                  </a:lnTo>
                  <a:lnTo>
                    <a:pt x="7369301" y="2383282"/>
                  </a:lnTo>
                  <a:lnTo>
                    <a:pt x="7369301" y="486791"/>
                  </a:lnTo>
                  <a:lnTo>
                    <a:pt x="7382001" y="486791"/>
                  </a:lnTo>
                  <a:lnTo>
                    <a:pt x="7369301" y="486791"/>
                  </a:lnTo>
                  <a:moveTo>
                    <a:pt x="7394701" y="486791"/>
                  </a:moveTo>
                  <a:lnTo>
                    <a:pt x="7394701" y="2383282"/>
                  </a:lnTo>
                  <a:cubicBezTo>
                    <a:pt x="7394701" y="2652268"/>
                    <a:pt x="7175500" y="2870073"/>
                    <a:pt x="6905244" y="2870073"/>
                  </a:cubicBezTo>
                  <a:lnTo>
                    <a:pt x="489458" y="2870073"/>
                  </a:lnTo>
                  <a:cubicBezTo>
                    <a:pt x="219202" y="2870073"/>
                    <a:pt x="0" y="2652268"/>
                    <a:pt x="0" y="2383282"/>
                  </a:cubicBezTo>
                  <a:lnTo>
                    <a:pt x="0" y="486791"/>
                  </a:lnTo>
                  <a:cubicBezTo>
                    <a:pt x="0" y="217932"/>
                    <a:pt x="219202" y="0"/>
                    <a:pt x="489458" y="0"/>
                  </a:cubicBezTo>
                  <a:lnTo>
                    <a:pt x="489458" y="12700"/>
                  </a:lnTo>
                  <a:lnTo>
                    <a:pt x="489458" y="0"/>
                  </a:lnTo>
                  <a:lnTo>
                    <a:pt x="6905244" y="0"/>
                  </a:lnTo>
                  <a:cubicBezTo>
                    <a:pt x="7175500" y="0"/>
                    <a:pt x="7394701" y="217932"/>
                    <a:pt x="7394701" y="486791"/>
                  </a:cubicBezTo>
                  <a:close/>
                </a:path>
              </a:pathLst>
            </a:custGeom>
            <a:solidFill>
              <a:srgbClr val="0058A2"/>
            </a:solidFill>
          </p:spPr>
        </p:sp>
      </p:grpSp>
      <p:sp>
        <p:nvSpPr>
          <p:cNvPr id="7" name="TextBox 7"/>
          <p:cNvSpPr txBox="1"/>
          <p:nvPr/>
        </p:nvSpPr>
        <p:spPr>
          <a:xfrm>
            <a:off x="11887200" y="1790700"/>
            <a:ext cx="2837180" cy="732155"/>
          </a:xfrm>
          <a:prstGeom prst="rect">
            <a:avLst/>
          </a:prstGeom>
        </p:spPr>
        <p:txBody>
          <a:bodyPr wrap="square" lIns="0" tIns="0" rIns="0" bIns="0" rtlCol="0" anchor="t">
            <a:spAutoFit/>
          </a:bodyPr>
          <a:lstStyle/>
          <a:p>
            <a:pPr marL="0" lvl="0" indent="0" algn="ctr">
              <a:lnSpc>
                <a:spcPts val="5710"/>
              </a:lnSpc>
              <a:spcBef>
                <a:spcPct val="0"/>
              </a:spcBef>
            </a:pPr>
            <a:r>
              <a:rPr lang="zh-CN" altLang="en-US" sz="4400" spc="600">
                <a:solidFill>
                  <a:srgbClr val="FFFFFF"/>
                </a:solidFill>
                <a:ea typeface="字由点字典黑 65J" panose="00020600040101010101" charset="-122"/>
                <a:sym typeface="+mn-ea"/>
              </a:rPr>
              <a:t>产品设计</a:t>
            </a:r>
            <a:endParaRPr lang="zh-CN" altLang="en-US" sz="4400" spc="600">
              <a:solidFill>
                <a:srgbClr val="FFFFFF"/>
              </a:solidFill>
              <a:ea typeface="字由点字典黑 65J" panose="00020600040101010101" charset="-122"/>
              <a:sym typeface="+mn-ea"/>
            </a:endParaRPr>
          </a:p>
        </p:txBody>
      </p:sp>
      <p:sp>
        <p:nvSpPr>
          <p:cNvPr id="9" name="TextBox 9"/>
          <p:cNvSpPr txBox="1"/>
          <p:nvPr/>
        </p:nvSpPr>
        <p:spPr>
          <a:xfrm>
            <a:off x="10667996" y="1361007"/>
            <a:ext cx="2190504" cy="1466850"/>
          </a:xfrm>
          <a:prstGeom prst="rect">
            <a:avLst/>
          </a:prstGeom>
        </p:spPr>
        <p:txBody>
          <a:bodyPr lIns="0" tIns="0" rIns="0" bIns="0" rtlCol="0" anchor="t">
            <a:spAutoFit/>
          </a:bodyPr>
          <a:lstStyle/>
          <a:p>
            <a:pPr algn="l">
              <a:lnSpc>
                <a:spcPts val="11520"/>
              </a:lnSpc>
            </a:pPr>
            <a:r>
              <a:rPr lang="en-US" sz="9600">
                <a:solidFill>
                  <a:srgbClr val="FFFFFF"/>
                </a:solidFill>
                <a:latin typeface="字由点字典黑 65J" panose="00020600040101010101" charset="-122"/>
              </a:rPr>
              <a:t>01</a:t>
            </a:r>
            <a:endParaRPr lang="en-US" sz="9600">
              <a:solidFill>
                <a:srgbClr val="FFFFFF"/>
              </a:solidFill>
              <a:latin typeface="字由点字典黑 65J" panose="00020600040101010101" charset="-122"/>
            </a:endParaRPr>
          </a:p>
        </p:txBody>
      </p:sp>
      <p:grpSp>
        <p:nvGrpSpPr>
          <p:cNvPr id="10" name="Group 10"/>
          <p:cNvGrpSpPr/>
          <p:nvPr/>
        </p:nvGrpSpPr>
        <p:grpSpPr>
          <a:xfrm rot="0">
            <a:off x="10343971" y="6438923"/>
            <a:ext cx="5545953" cy="2152596"/>
            <a:chOff x="0" y="0"/>
            <a:chExt cx="7394604" cy="2870128"/>
          </a:xfrm>
        </p:grpSpPr>
        <p:sp>
          <p:nvSpPr>
            <p:cNvPr id="11" name="Freeform 11"/>
            <p:cNvSpPr/>
            <p:nvPr/>
          </p:nvSpPr>
          <p:spPr>
            <a:xfrm>
              <a:off x="12700" y="12700"/>
              <a:ext cx="7369301" cy="2844673"/>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12" name="Freeform 12"/>
            <p:cNvSpPr/>
            <p:nvPr/>
          </p:nvSpPr>
          <p:spPr>
            <a:xfrm>
              <a:off x="0" y="0"/>
              <a:ext cx="7394701" cy="2870073"/>
            </a:xfrm>
            <a:custGeom>
              <a:avLst/>
              <a:gdLst/>
              <a:ahLst/>
              <a:cxnLst/>
              <a:rect l="l" t="t" r="r" b="b"/>
              <a:pathLst>
                <a:path w="7394701" h="2870073">
                  <a:moveTo>
                    <a:pt x="7369175" y="486791"/>
                  </a:moveTo>
                  <a:cubicBezTo>
                    <a:pt x="7369175" y="232029"/>
                    <a:pt x="7161530" y="25400"/>
                    <a:pt x="6905244" y="25400"/>
                  </a:cubicBezTo>
                  <a:lnTo>
                    <a:pt x="6905244" y="12700"/>
                  </a:lnTo>
                  <a:lnTo>
                    <a:pt x="6905244" y="25400"/>
                  </a:lnTo>
                  <a:lnTo>
                    <a:pt x="489458" y="25400"/>
                  </a:lnTo>
                  <a:cubicBezTo>
                    <a:pt x="233045" y="25400"/>
                    <a:pt x="25400" y="232029"/>
                    <a:pt x="25400" y="486791"/>
                  </a:cubicBezTo>
                  <a:lnTo>
                    <a:pt x="12700" y="486791"/>
                  </a:lnTo>
                  <a:lnTo>
                    <a:pt x="25400" y="486791"/>
                  </a:lnTo>
                  <a:lnTo>
                    <a:pt x="25400" y="2383282"/>
                  </a:lnTo>
                  <a:lnTo>
                    <a:pt x="12700" y="2383282"/>
                  </a:lnTo>
                  <a:lnTo>
                    <a:pt x="25400" y="2383282"/>
                  </a:lnTo>
                  <a:cubicBezTo>
                    <a:pt x="25400" y="2638044"/>
                    <a:pt x="233045" y="2844673"/>
                    <a:pt x="489458" y="2844673"/>
                  </a:cubicBezTo>
                  <a:lnTo>
                    <a:pt x="489458" y="2857373"/>
                  </a:lnTo>
                  <a:lnTo>
                    <a:pt x="489458" y="2844673"/>
                  </a:lnTo>
                  <a:lnTo>
                    <a:pt x="6905244" y="2844673"/>
                  </a:lnTo>
                  <a:lnTo>
                    <a:pt x="6905244" y="2857373"/>
                  </a:lnTo>
                  <a:lnTo>
                    <a:pt x="6905244" y="2844673"/>
                  </a:lnTo>
                  <a:cubicBezTo>
                    <a:pt x="7161530" y="2844673"/>
                    <a:pt x="7369301" y="2638044"/>
                    <a:pt x="7369301" y="2383282"/>
                  </a:cubicBezTo>
                  <a:lnTo>
                    <a:pt x="7382001" y="2383282"/>
                  </a:lnTo>
                  <a:lnTo>
                    <a:pt x="7369301" y="2383282"/>
                  </a:lnTo>
                  <a:lnTo>
                    <a:pt x="7369301" y="486791"/>
                  </a:lnTo>
                  <a:lnTo>
                    <a:pt x="7382001" y="486791"/>
                  </a:lnTo>
                  <a:lnTo>
                    <a:pt x="7369301" y="486791"/>
                  </a:lnTo>
                  <a:moveTo>
                    <a:pt x="7394701" y="486791"/>
                  </a:moveTo>
                  <a:lnTo>
                    <a:pt x="7394701" y="2383282"/>
                  </a:lnTo>
                  <a:cubicBezTo>
                    <a:pt x="7394701" y="2652268"/>
                    <a:pt x="7175500" y="2870073"/>
                    <a:pt x="6905244" y="2870073"/>
                  </a:cubicBezTo>
                  <a:lnTo>
                    <a:pt x="489458" y="2870073"/>
                  </a:lnTo>
                  <a:cubicBezTo>
                    <a:pt x="219202" y="2870073"/>
                    <a:pt x="0" y="2652268"/>
                    <a:pt x="0" y="2383282"/>
                  </a:cubicBezTo>
                  <a:lnTo>
                    <a:pt x="0" y="486791"/>
                  </a:lnTo>
                  <a:cubicBezTo>
                    <a:pt x="0" y="217932"/>
                    <a:pt x="219202" y="0"/>
                    <a:pt x="489458" y="0"/>
                  </a:cubicBezTo>
                  <a:lnTo>
                    <a:pt x="489458" y="12700"/>
                  </a:lnTo>
                  <a:lnTo>
                    <a:pt x="489458" y="0"/>
                  </a:lnTo>
                  <a:lnTo>
                    <a:pt x="6905244" y="0"/>
                  </a:lnTo>
                  <a:cubicBezTo>
                    <a:pt x="7175500" y="0"/>
                    <a:pt x="7394701" y="217932"/>
                    <a:pt x="7394701" y="486791"/>
                  </a:cubicBezTo>
                  <a:close/>
                </a:path>
              </a:pathLst>
            </a:custGeom>
            <a:solidFill>
              <a:srgbClr val="0058A2"/>
            </a:solidFill>
          </p:spPr>
        </p:sp>
      </p:grpSp>
      <p:sp>
        <p:nvSpPr>
          <p:cNvPr id="13" name="TextBox 13"/>
          <p:cNvSpPr txBox="1"/>
          <p:nvPr/>
        </p:nvSpPr>
        <p:spPr>
          <a:xfrm>
            <a:off x="12115773" y="7201081"/>
            <a:ext cx="2838909" cy="676910"/>
          </a:xfrm>
          <a:prstGeom prst="rect">
            <a:avLst/>
          </a:prstGeom>
        </p:spPr>
        <p:txBody>
          <a:bodyPr lIns="0" tIns="0" rIns="0" bIns="0" rtlCol="0" anchor="t">
            <a:spAutoFit/>
          </a:bodyPr>
          <a:lstStyle/>
          <a:p>
            <a:pPr algn="l">
              <a:lnSpc>
                <a:spcPts val="5280"/>
              </a:lnSpc>
            </a:pPr>
            <a:r>
              <a:rPr lang="zh-CN" altLang="en-US" sz="4400" spc="600">
                <a:solidFill>
                  <a:srgbClr val="FFFFFF"/>
                </a:solidFill>
                <a:ea typeface="字由点字典黑 65J" panose="00020600040101010101" charset="-122"/>
              </a:rPr>
              <a:t>产品</a:t>
            </a:r>
            <a:r>
              <a:rPr lang="zh-CN" altLang="en-US" sz="4400" spc="600">
                <a:solidFill>
                  <a:srgbClr val="FFFFFF"/>
                </a:solidFill>
                <a:ea typeface="字由点字典黑 65J" panose="00020600040101010101" charset="-122"/>
              </a:rPr>
              <a:t>实现</a:t>
            </a:r>
            <a:endParaRPr lang="zh-CN" altLang="en-US" sz="4400" spc="600">
              <a:solidFill>
                <a:srgbClr val="FFFFFF"/>
              </a:solidFill>
              <a:ea typeface="字由点字典黑 65J" panose="00020600040101010101" charset="-122"/>
            </a:endParaRPr>
          </a:p>
        </p:txBody>
      </p:sp>
      <p:sp>
        <p:nvSpPr>
          <p:cNvPr id="15" name="TextBox 15"/>
          <p:cNvSpPr txBox="1"/>
          <p:nvPr/>
        </p:nvSpPr>
        <p:spPr>
          <a:xfrm>
            <a:off x="10668000" y="6760845"/>
            <a:ext cx="1718945" cy="1477010"/>
          </a:xfrm>
          <a:prstGeom prst="rect">
            <a:avLst/>
          </a:prstGeom>
        </p:spPr>
        <p:txBody>
          <a:bodyPr wrap="square" lIns="0" tIns="0" rIns="0" bIns="0" rtlCol="0" anchor="t">
            <a:spAutoFit/>
          </a:bodyPr>
          <a:lstStyle/>
          <a:p>
            <a:pPr algn="l">
              <a:lnSpc>
                <a:spcPts val="11520"/>
              </a:lnSpc>
            </a:pPr>
            <a:r>
              <a:rPr lang="en-US" sz="9600">
                <a:solidFill>
                  <a:srgbClr val="FFFFFF"/>
                </a:solidFill>
                <a:latin typeface="字由点字典黑 65J" panose="00020600040101010101" charset="-122"/>
              </a:rPr>
              <a:t>03</a:t>
            </a:r>
            <a:endParaRPr lang="en-US" sz="9600">
              <a:solidFill>
                <a:srgbClr val="FFFFFF"/>
              </a:solidFill>
              <a:latin typeface="字由点字典黑 65J" panose="00020600040101010101" charset="-122"/>
            </a:endParaRPr>
          </a:p>
        </p:txBody>
      </p:sp>
      <p:grpSp>
        <p:nvGrpSpPr>
          <p:cNvPr id="16" name="Group 16"/>
          <p:cNvGrpSpPr/>
          <p:nvPr/>
        </p:nvGrpSpPr>
        <p:grpSpPr>
          <a:xfrm rot="0">
            <a:off x="10362884" y="3695611"/>
            <a:ext cx="5545953" cy="2152596"/>
            <a:chOff x="0" y="0"/>
            <a:chExt cx="7394604" cy="2870128"/>
          </a:xfrm>
        </p:grpSpPr>
        <p:sp>
          <p:nvSpPr>
            <p:cNvPr id="17" name="Freeform 17"/>
            <p:cNvSpPr/>
            <p:nvPr/>
          </p:nvSpPr>
          <p:spPr>
            <a:xfrm>
              <a:off x="12700" y="12700"/>
              <a:ext cx="7369301" cy="2844673"/>
            </a:xfrm>
            <a:custGeom>
              <a:avLst/>
              <a:gdLst/>
              <a:ahLst/>
              <a:cxnLst/>
              <a:rect l="l" t="t" r="r" b="b"/>
              <a:pathLst>
                <a:path w="7369301" h="2844673">
                  <a:moveTo>
                    <a:pt x="7369175" y="474091"/>
                  </a:moveTo>
                  <a:cubicBezTo>
                    <a:pt x="7369175" y="212217"/>
                    <a:pt x="7155815" y="0"/>
                    <a:pt x="6892544" y="0"/>
                  </a:cubicBezTo>
                  <a:lnTo>
                    <a:pt x="476758" y="0"/>
                  </a:lnTo>
                  <a:cubicBezTo>
                    <a:pt x="213487" y="0"/>
                    <a:pt x="0" y="212217"/>
                    <a:pt x="0" y="474091"/>
                  </a:cubicBezTo>
                  <a:lnTo>
                    <a:pt x="0" y="2370582"/>
                  </a:lnTo>
                  <a:cubicBezTo>
                    <a:pt x="0" y="2632456"/>
                    <a:pt x="213487" y="2844673"/>
                    <a:pt x="476758" y="2844673"/>
                  </a:cubicBezTo>
                  <a:lnTo>
                    <a:pt x="6892544" y="2844673"/>
                  </a:lnTo>
                  <a:cubicBezTo>
                    <a:pt x="7155814" y="2844673"/>
                    <a:pt x="7369301" y="2632456"/>
                    <a:pt x="7369301" y="2370582"/>
                  </a:cubicBezTo>
                  <a:close/>
                </a:path>
              </a:pathLst>
            </a:custGeom>
            <a:solidFill>
              <a:srgbClr val="007ADD">
                <a:alpha val="54902"/>
              </a:srgbClr>
            </a:solidFill>
          </p:spPr>
        </p:sp>
        <p:sp>
          <p:nvSpPr>
            <p:cNvPr id="18" name="Freeform 18"/>
            <p:cNvSpPr/>
            <p:nvPr/>
          </p:nvSpPr>
          <p:spPr>
            <a:xfrm>
              <a:off x="0" y="0"/>
              <a:ext cx="7394701" cy="2870073"/>
            </a:xfrm>
            <a:custGeom>
              <a:avLst/>
              <a:gdLst/>
              <a:ahLst/>
              <a:cxnLst/>
              <a:rect l="l" t="t" r="r" b="b"/>
              <a:pathLst>
                <a:path w="7394701" h="2870073">
                  <a:moveTo>
                    <a:pt x="7369175" y="486791"/>
                  </a:moveTo>
                  <a:cubicBezTo>
                    <a:pt x="7369175" y="232029"/>
                    <a:pt x="7161530" y="25400"/>
                    <a:pt x="6905244" y="25400"/>
                  </a:cubicBezTo>
                  <a:lnTo>
                    <a:pt x="6905244" y="12700"/>
                  </a:lnTo>
                  <a:lnTo>
                    <a:pt x="6905244" y="25400"/>
                  </a:lnTo>
                  <a:lnTo>
                    <a:pt x="489458" y="25400"/>
                  </a:lnTo>
                  <a:cubicBezTo>
                    <a:pt x="233045" y="25400"/>
                    <a:pt x="25400" y="232029"/>
                    <a:pt x="25400" y="486791"/>
                  </a:cubicBezTo>
                  <a:lnTo>
                    <a:pt x="12700" y="486791"/>
                  </a:lnTo>
                  <a:lnTo>
                    <a:pt x="25400" y="486791"/>
                  </a:lnTo>
                  <a:lnTo>
                    <a:pt x="25400" y="2383282"/>
                  </a:lnTo>
                  <a:lnTo>
                    <a:pt x="12700" y="2383282"/>
                  </a:lnTo>
                  <a:lnTo>
                    <a:pt x="25400" y="2383282"/>
                  </a:lnTo>
                  <a:cubicBezTo>
                    <a:pt x="25400" y="2638044"/>
                    <a:pt x="233045" y="2844673"/>
                    <a:pt x="489458" y="2844673"/>
                  </a:cubicBezTo>
                  <a:lnTo>
                    <a:pt x="489458" y="2857373"/>
                  </a:lnTo>
                  <a:lnTo>
                    <a:pt x="489458" y="2844673"/>
                  </a:lnTo>
                  <a:lnTo>
                    <a:pt x="6905244" y="2844673"/>
                  </a:lnTo>
                  <a:lnTo>
                    <a:pt x="6905244" y="2857373"/>
                  </a:lnTo>
                  <a:lnTo>
                    <a:pt x="6905244" y="2844673"/>
                  </a:lnTo>
                  <a:cubicBezTo>
                    <a:pt x="7161530" y="2844673"/>
                    <a:pt x="7369301" y="2638044"/>
                    <a:pt x="7369301" y="2383282"/>
                  </a:cubicBezTo>
                  <a:lnTo>
                    <a:pt x="7382001" y="2383282"/>
                  </a:lnTo>
                  <a:lnTo>
                    <a:pt x="7369301" y="2383282"/>
                  </a:lnTo>
                  <a:lnTo>
                    <a:pt x="7369301" y="486791"/>
                  </a:lnTo>
                  <a:lnTo>
                    <a:pt x="7382001" y="486791"/>
                  </a:lnTo>
                  <a:lnTo>
                    <a:pt x="7369301" y="486791"/>
                  </a:lnTo>
                  <a:moveTo>
                    <a:pt x="7394701" y="486791"/>
                  </a:moveTo>
                  <a:lnTo>
                    <a:pt x="7394701" y="2383282"/>
                  </a:lnTo>
                  <a:cubicBezTo>
                    <a:pt x="7394701" y="2652268"/>
                    <a:pt x="7175500" y="2870073"/>
                    <a:pt x="6905244" y="2870073"/>
                  </a:cubicBezTo>
                  <a:lnTo>
                    <a:pt x="489458" y="2870073"/>
                  </a:lnTo>
                  <a:cubicBezTo>
                    <a:pt x="219202" y="2870073"/>
                    <a:pt x="0" y="2652268"/>
                    <a:pt x="0" y="2383282"/>
                  </a:cubicBezTo>
                  <a:lnTo>
                    <a:pt x="0" y="486791"/>
                  </a:lnTo>
                  <a:cubicBezTo>
                    <a:pt x="0" y="217932"/>
                    <a:pt x="219202" y="0"/>
                    <a:pt x="489458" y="0"/>
                  </a:cubicBezTo>
                  <a:lnTo>
                    <a:pt x="489458" y="12700"/>
                  </a:lnTo>
                  <a:lnTo>
                    <a:pt x="489458" y="0"/>
                  </a:lnTo>
                  <a:lnTo>
                    <a:pt x="6905244" y="0"/>
                  </a:lnTo>
                  <a:cubicBezTo>
                    <a:pt x="7175500" y="0"/>
                    <a:pt x="7394701" y="217932"/>
                    <a:pt x="7394701" y="486791"/>
                  </a:cubicBezTo>
                  <a:close/>
                </a:path>
              </a:pathLst>
            </a:custGeom>
            <a:solidFill>
              <a:srgbClr val="0058A2"/>
            </a:solidFill>
          </p:spPr>
        </p:sp>
      </p:grpSp>
      <p:sp>
        <p:nvSpPr>
          <p:cNvPr id="19" name="TextBox 19"/>
          <p:cNvSpPr txBox="1"/>
          <p:nvPr/>
        </p:nvSpPr>
        <p:spPr>
          <a:xfrm>
            <a:off x="12039600" y="4076700"/>
            <a:ext cx="3994150" cy="1353820"/>
          </a:xfrm>
          <a:prstGeom prst="rect">
            <a:avLst/>
          </a:prstGeom>
        </p:spPr>
        <p:txBody>
          <a:bodyPr wrap="square" lIns="0" tIns="0" rIns="0" bIns="0" rtlCol="0" anchor="t">
            <a:spAutoFit/>
          </a:bodyPr>
          <a:lstStyle/>
          <a:p>
            <a:pPr algn="l">
              <a:lnSpc>
                <a:spcPts val="5280"/>
              </a:lnSpc>
            </a:pPr>
            <a:r>
              <a:rPr lang="zh-CN" altLang="en-US" sz="4400" spc="600">
                <a:solidFill>
                  <a:srgbClr val="FFFFFF"/>
                </a:solidFill>
                <a:ea typeface="字由点字典黑 65J" panose="00020600040101010101" charset="-122"/>
              </a:rPr>
              <a:t>产品设计应用</a:t>
            </a:r>
            <a:r>
              <a:rPr lang="zh-CN" altLang="en-US" sz="4400" spc="600">
                <a:solidFill>
                  <a:srgbClr val="FFFFFF"/>
                </a:solidFill>
                <a:ea typeface="字由点字典黑 65J" panose="00020600040101010101" charset="-122"/>
              </a:rPr>
              <a:t>原则</a:t>
            </a:r>
            <a:endParaRPr lang="zh-CN" altLang="en-US" sz="4400" spc="600">
              <a:solidFill>
                <a:srgbClr val="FFFFFF"/>
              </a:solidFill>
              <a:ea typeface="字由点字典黑 65J" panose="00020600040101010101" charset="-122"/>
            </a:endParaRPr>
          </a:p>
        </p:txBody>
      </p:sp>
      <p:sp>
        <p:nvSpPr>
          <p:cNvPr id="21" name="TextBox 21"/>
          <p:cNvSpPr txBox="1"/>
          <p:nvPr/>
        </p:nvSpPr>
        <p:spPr>
          <a:xfrm>
            <a:off x="10667886" y="4076902"/>
            <a:ext cx="1656348" cy="1466850"/>
          </a:xfrm>
          <a:prstGeom prst="rect">
            <a:avLst/>
          </a:prstGeom>
        </p:spPr>
        <p:txBody>
          <a:bodyPr lIns="0" tIns="0" rIns="0" bIns="0" rtlCol="0" anchor="t">
            <a:spAutoFit/>
          </a:bodyPr>
          <a:lstStyle/>
          <a:p>
            <a:pPr algn="l">
              <a:lnSpc>
                <a:spcPts val="11520"/>
              </a:lnSpc>
            </a:pPr>
            <a:r>
              <a:rPr lang="en-US" sz="9600">
                <a:solidFill>
                  <a:srgbClr val="FFFFFF"/>
                </a:solidFill>
                <a:latin typeface="字由点字典黑 65J" panose="00020600040101010101" charset="-122"/>
              </a:rPr>
              <a:t>02</a:t>
            </a:r>
            <a:endParaRPr lang="en-US" sz="9600">
              <a:solidFill>
                <a:srgbClr val="FFFFFF"/>
              </a:solidFill>
              <a:latin typeface="字由点字典黑 65J" panose="000206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1202055" y="5775960"/>
            <a:ext cx="5414645" cy="1007406"/>
            <a:chOff x="0" y="0"/>
            <a:chExt cx="7219190" cy="730079"/>
          </a:xfrm>
        </p:grpSpPr>
        <p:sp>
          <p:nvSpPr>
            <p:cNvPr id="3" name="Freeform 3"/>
            <p:cNvSpPr/>
            <p:nvPr/>
          </p:nvSpPr>
          <p:spPr>
            <a:xfrm>
              <a:off x="0" y="0"/>
              <a:ext cx="7219190" cy="718820"/>
            </a:xfrm>
            <a:custGeom>
              <a:avLst/>
              <a:gdLst/>
              <a:ahLst/>
              <a:cxnLst/>
              <a:rect l="l" t="t" r="r" b="b"/>
              <a:pathLst>
                <a:path w="7219190" h="718820">
                  <a:moveTo>
                    <a:pt x="0" y="0"/>
                  </a:moveTo>
                  <a:lnTo>
                    <a:pt x="7219190" y="0"/>
                  </a:lnTo>
                  <a:lnTo>
                    <a:pt x="7219190" y="718820"/>
                  </a:lnTo>
                  <a:lnTo>
                    <a:pt x="0" y="718820"/>
                  </a:lnTo>
                  <a:lnTo>
                    <a:pt x="0" y="0"/>
                  </a:lnTo>
                  <a:close/>
                </a:path>
              </a:pathLst>
            </a:custGeom>
            <a:blipFill>
              <a:blip r:embed="rId1"/>
              <a:stretch>
                <a:fillRect t="-19347" b="-19347"/>
              </a:stretch>
            </a:blipFill>
          </p:spPr>
        </p:sp>
        <p:sp>
          <p:nvSpPr>
            <p:cNvPr id="4" name="TextBox 4"/>
            <p:cNvSpPr txBox="1"/>
            <p:nvPr/>
          </p:nvSpPr>
          <p:spPr>
            <a:xfrm>
              <a:off x="121920" y="60960"/>
              <a:ext cx="6975350" cy="669119"/>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FFFFFF"/>
                  </a:solidFill>
                  <a:ea typeface="字由点字典黑 65J" panose="00020600040101010101" charset="-122"/>
                  <a:sym typeface="+mn-ea"/>
                </a:rPr>
                <a:t>汇报</a:t>
              </a:r>
              <a:r>
                <a:rPr lang="zh-CN" altLang="en-US" sz="3000">
                  <a:solidFill>
                    <a:srgbClr val="FFFFFF"/>
                  </a:solidFill>
                  <a:ea typeface="字由点字典黑 65J" panose="00020600040101010101" charset="-122"/>
                  <a:sym typeface="+mn-ea"/>
                </a:rPr>
                <a:t>小组</a:t>
              </a:r>
              <a:r>
                <a:rPr lang="en-US" sz="3000">
                  <a:solidFill>
                    <a:srgbClr val="FFFFFF"/>
                  </a:solidFill>
                  <a:ea typeface="字由点字典黑 65J" panose="00020600040101010101" charset="-122"/>
                  <a:sym typeface="+mn-ea"/>
                </a:rPr>
                <a:t>：</a:t>
              </a:r>
              <a:r>
                <a:rPr lang="en-US" altLang="zh-CN" sz="3000">
                  <a:solidFill>
                    <a:schemeClr val="bg1"/>
                  </a:solidFill>
                  <a:ea typeface="思源宋体 Medium" panose="02020500000000000000" charset="-122"/>
                  <a:sym typeface="+mn-ea"/>
                </a:rPr>
                <a:t>团队名称： PPT（PetPatrol Tech 宠物巡逻科技）</a:t>
              </a:r>
              <a:endParaRPr lang="zh-CN" altLang="en-US" sz="3000" u="none">
                <a:solidFill>
                  <a:srgbClr val="FFFFFF"/>
                </a:solidFill>
                <a:ea typeface="字由点字典黑 65J" panose="00020600040101010101" charset="-122"/>
              </a:endParaRPr>
            </a:p>
          </p:txBody>
        </p:sp>
      </p:grpSp>
      <p:grpSp>
        <p:nvGrpSpPr>
          <p:cNvPr id="5" name="Group 5"/>
          <p:cNvGrpSpPr/>
          <p:nvPr/>
        </p:nvGrpSpPr>
        <p:grpSpPr>
          <a:xfrm rot="0">
            <a:off x="1201762" y="6873178"/>
            <a:ext cx="5414393" cy="539115"/>
            <a:chOff x="0" y="0"/>
            <a:chExt cx="7219190" cy="718820"/>
          </a:xfrm>
        </p:grpSpPr>
        <p:sp>
          <p:nvSpPr>
            <p:cNvPr id="6" name="Freeform 6"/>
            <p:cNvSpPr/>
            <p:nvPr/>
          </p:nvSpPr>
          <p:spPr>
            <a:xfrm>
              <a:off x="0" y="0"/>
              <a:ext cx="7219190" cy="718820"/>
            </a:xfrm>
            <a:custGeom>
              <a:avLst/>
              <a:gdLst/>
              <a:ahLst/>
              <a:cxnLst/>
              <a:rect l="l" t="t" r="r" b="b"/>
              <a:pathLst>
                <a:path w="7219190" h="718820">
                  <a:moveTo>
                    <a:pt x="0" y="0"/>
                  </a:moveTo>
                  <a:lnTo>
                    <a:pt x="7219190" y="0"/>
                  </a:lnTo>
                  <a:lnTo>
                    <a:pt x="7219190" y="718820"/>
                  </a:lnTo>
                  <a:lnTo>
                    <a:pt x="0" y="718820"/>
                  </a:lnTo>
                  <a:lnTo>
                    <a:pt x="0" y="0"/>
                  </a:lnTo>
                  <a:close/>
                </a:path>
              </a:pathLst>
            </a:custGeom>
            <a:blipFill>
              <a:blip r:embed="rId1"/>
              <a:stretch>
                <a:fillRect t="-19347" b="-19347"/>
              </a:stretch>
            </a:blipFill>
          </p:spPr>
        </p:sp>
        <p:sp>
          <p:nvSpPr>
            <p:cNvPr id="7" name="TextBox 7"/>
            <p:cNvSpPr txBox="1"/>
            <p:nvPr/>
          </p:nvSpPr>
          <p:spPr>
            <a:xfrm>
              <a:off x="121920" y="60960"/>
              <a:ext cx="6975350" cy="615527"/>
            </a:xfrm>
            <a:prstGeom prst="rect">
              <a:avLst/>
            </a:prstGeom>
          </p:spPr>
          <p:txBody>
            <a:bodyPr lIns="0" tIns="0" rIns="0" bIns="0" rtlCol="0" anchor="t">
              <a:spAutoFit/>
            </a:bodyPr>
            <a:lstStyle/>
            <a:p>
              <a:pPr marL="0" lvl="0" indent="0" algn="ctr">
                <a:lnSpc>
                  <a:spcPts val="3600"/>
                </a:lnSpc>
                <a:spcBef>
                  <a:spcPct val="0"/>
                </a:spcBef>
              </a:pPr>
              <a:r>
                <a:rPr lang="en-US" sz="3000" u="none">
                  <a:solidFill>
                    <a:srgbClr val="FFFFFF"/>
                  </a:solidFill>
                  <a:latin typeface="字由点字典黑 65J" panose="00020600040101010101" charset="-122"/>
                  <a:ea typeface="字由点字典黑 65J" panose="00020600040101010101" charset="-122"/>
                </a:rPr>
                <a:t>时间：2024.7</a:t>
              </a:r>
              <a:endParaRPr lang="en-US" sz="3000" u="none">
                <a:solidFill>
                  <a:srgbClr val="FFFFFF"/>
                </a:solidFill>
                <a:latin typeface="字由点字典黑 65J" panose="00020600040101010101" charset="-122"/>
                <a:ea typeface="字由点字典黑 65J" panose="00020600040101010101" charset="-122"/>
              </a:endParaRPr>
            </a:p>
          </p:txBody>
        </p:sp>
      </p:grpSp>
      <p:sp>
        <p:nvSpPr>
          <p:cNvPr id="8" name="Freeform 8"/>
          <p:cNvSpPr/>
          <p:nvPr/>
        </p:nvSpPr>
        <p:spPr>
          <a:xfrm>
            <a:off x="9319160" y="1583405"/>
            <a:ext cx="7940140" cy="7120189"/>
          </a:xfrm>
          <a:custGeom>
            <a:avLst/>
            <a:gdLst/>
            <a:ahLst/>
            <a:cxnLst/>
            <a:rect l="l" t="t" r="r" b="b"/>
            <a:pathLst>
              <a:path w="7940140" h="7120189">
                <a:moveTo>
                  <a:pt x="0" y="0"/>
                </a:moveTo>
                <a:lnTo>
                  <a:pt x="7940140" y="0"/>
                </a:lnTo>
                <a:lnTo>
                  <a:pt x="7940140" y="7120190"/>
                </a:lnTo>
                <a:lnTo>
                  <a:pt x="0" y="7120190"/>
                </a:lnTo>
                <a:lnTo>
                  <a:pt x="0" y="0"/>
                </a:lnTo>
                <a:close/>
              </a:path>
            </a:pathLst>
          </a:custGeom>
          <a:blipFill>
            <a:blip r:embed="rId2"/>
            <a:stretch>
              <a:fillRect/>
            </a:stretch>
          </a:blipFill>
        </p:spPr>
      </p:sp>
      <p:sp>
        <p:nvSpPr>
          <p:cNvPr id="9" name="Freeform 9"/>
          <p:cNvSpPr/>
          <p:nvPr/>
        </p:nvSpPr>
        <p:spPr>
          <a:xfrm>
            <a:off x="4447843" y="2429676"/>
            <a:ext cx="3336656" cy="1597994"/>
          </a:xfrm>
          <a:custGeom>
            <a:avLst/>
            <a:gdLst/>
            <a:ahLst/>
            <a:cxnLst/>
            <a:rect l="l" t="t" r="r" b="b"/>
            <a:pathLst>
              <a:path w="3336656" h="1597994">
                <a:moveTo>
                  <a:pt x="0" y="0"/>
                </a:moveTo>
                <a:lnTo>
                  <a:pt x="3336656" y="0"/>
                </a:lnTo>
                <a:lnTo>
                  <a:pt x="3336656" y="1597993"/>
                </a:lnTo>
                <a:lnTo>
                  <a:pt x="0" y="1597993"/>
                </a:lnTo>
                <a:lnTo>
                  <a:pt x="0" y="0"/>
                </a:lnTo>
                <a:close/>
              </a:path>
            </a:pathLst>
          </a:custGeom>
          <a:blipFill>
            <a:blip r:embed="rId3"/>
            <a:stretch>
              <a:fillRect/>
            </a:stretch>
          </a:blipFill>
        </p:spPr>
      </p:sp>
      <p:sp>
        <p:nvSpPr>
          <p:cNvPr id="11" name="TextBox 11"/>
          <p:cNvSpPr txBox="1"/>
          <p:nvPr/>
        </p:nvSpPr>
        <p:spPr>
          <a:xfrm>
            <a:off x="4447843" y="2742897"/>
            <a:ext cx="3336656" cy="971550"/>
          </a:xfrm>
          <a:prstGeom prst="rect">
            <a:avLst/>
          </a:prstGeom>
        </p:spPr>
        <p:txBody>
          <a:bodyPr lIns="0" tIns="0" rIns="0" bIns="0" rtlCol="0" anchor="t">
            <a:spAutoFit/>
          </a:bodyPr>
          <a:lstStyle/>
          <a:p>
            <a:pPr algn="ctr">
              <a:lnSpc>
                <a:spcPts val="7680"/>
              </a:lnSpc>
            </a:pPr>
            <a:r>
              <a:rPr lang="en-US" sz="6400">
                <a:solidFill>
                  <a:srgbClr val="52B1FF"/>
                </a:solidFill>
                <a:ea typeface="字由点字典黑 65J" panose="00020600040101010101" charset="-122"/>
              </a:rPr>
              <a:t>观看</a:t>
            </a:r>
            <a:endParaRPr lang="en-US" sz="6400">
              <a:solidFill>
                <a:srgbClr val="52B1FF"/>
              </a:solidFill>
              <a:ea typeface="字由点字典黑 65J" panose="00020600040101010101" charset="-122"/>
            </a:endParaRPr>
          </a:p>
        </p:txBody>
      </p:sp>
      <p:sp>
        <p:nvSpPr>
          <p:cNvPr id="12" name="TextBox 12"/>
          <p:cNvSpPr txBox="1"/>
          <p:nvPr/>
        </p:nvSpPr>
        <p:spPr>
          <a:xfrm>
            <a:off x="1201762" y="2217919"/>
            <a:ext cx="3246081" cy="1809750"/>
          </a:xfrm>
          <a:prstGeom prst="rect">
            <a:avLst/>
          </a:prstGeom>
        </p:spPr>
        <p:txBody>
          <a:bodyPr lIns="0" tIns="0" rIns="0" bIns="0" rtlCol="0" anchor="t">
            <a:spAutoFit/>
          </a:bodyPr>
          <a:lstStyle/>
          <a:p>
            <a:pPr algn="l">
              <a:lnSpc>
                <a:spcPts val="14280"/>
              </a:lnSpc>
            </a:pPr>
            <a:r>
              <a:rPr lang="en-US" sz="11900" spc="405">
                <a:solidFill>
                  <a:srgbClr val="52B1FF"/>
                </a:solidFill>
                <a:ea typeface="字由点字典黑 65J" panose="00020600040101010101" charset="-122"/>
              </a:rPr>
              <a:t>感谢</a:t>
            </a:r>
            <a:endParaRPr lang="en-US" sz="11900" spc="405">
              <a:solidFill>
                <a:srgbClr val="52B1FF"/>
              </a:solidFill>
              <a:ea typeface="字由点字典黑 65J" panose="00020600040101010101" charset="-122"/>
            </a:endParaRPr>
          </a:p>
        </p:txBody>
      </p:sp>
      <p:sp>
        <p:nvSpPr>
          <p:cNvPr id="13" name="TextBox 13"/>
          <p:cNvSpPr txBox="1"/>
          <p:nvPr/>
        </p:nvSpPr>
        <p:spPr>
          <a:xfrm>
            <a:off x="1201762" y="4154340"/>
            <a:ext cx="6582737" cy="1257300"/>
          </a:xfrm>
          <a:prstGeom prst="rect">
            <a:avLst/>
          </a:prstGeom>
        </p:spPr>
        <p:txBody>
          <a:bodyPr lIns="0" tIns="0" rIns="0" bIns="0" rtlCol="0" anchor="t">
            <a:spAutoFit/>
          </a:bodyPr>
          <a:lstStyle/>
          <a:p>
            <a:pPr algn="just">
              <a:lnSpc>
                <a:spcPts val="9840"/>
              </a:lnSpc>
            </a:pPr>
            <a:r>
              <a:rPr lang="en-US" sz="8200">
                <a:solidFill>
                  <a:srgbClr val="FFFFFF"/>
                </a:solidFill>
                <a:latin typeface="字由点字典黑 65J" panose="00020600040101010101" charset="-122"/>
              </a:rPr>
              <a:t>THANK YOU</a:t>
            </a:r>
            <a:endParaRPr lang="en-US" sz="8200">
              <a:solidFill>
                <a:srgbClr val="FFFFFF"/>
              </a:solidFill>
              <a:latin typeface="字由点字典黑 65J"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8453" y="1515319"/>
            <a:ext cx="17530329" cy="9257291"/>
          </a:xfrm>
          <a:custGeom>
            <a:avLst/>
            <a:gdLst/>
            <a:ahLst/>
            <a:cxnLst/>
            <a:rect l="l" t="t" r="r" b="b"/>
            <a:pathLst>
              <a:path w="17530329" h="9257291">
                <a:moveTo>
                  <a:pt x="0" y="0"/>
                </a:moveTo>
                <a:lnTo>
                  <a:pt x="17530329" y="0"/>
                </a:lnTo>
                <a:lnTo>
                  <a:pt x="17530329" y="9257290"/>
                </a:lnTo>
                <a:lnTo>
                  <a:pt x="0" y="9257290"/>
                </a:lnTo>
                <a:lnTo>
                  <a:pt x="0" y="0"/>
                </a:lnTo>
                <a:close/>
              </a:path>
            </a:pathLst>
          </a:custGeom>
          <a:blipFill>
            <a:blip r:embed="rId1"/>
            <a:stretch>
              <a:fillRect/>
            </a:stretch>
          </a:blipFill>
        </p:spPr>
      </p:sp>
      <p:sp>
        <p:nvSpPr>
          <p:cNvPr id="3" name="Freeform 3"/>
          <p:cNvSpPr/>
          <p:nvPr/>
        </p:nvSpPr>
        <p:spPr>
          <a:xfrm>
            <a:off x="1028700" y="5000835"/>
            <a:ext cx="3000069" cy="793212"/>
          </a:xfrm>
          <a:custGeom>
            <a:avLst/>
            <a:gdLst/>
            <a:ahLst/>
            <a:cxnLst/>
            <a:rect l="l" t="t" r="r" b="b"/>
            <a:pathLst>
              <a:path w="3000069" h="793212">
                <a:moveTo>
                  <a:pt x="0" y="0"/>
                </a:moveTo>
                <a:lnTo>
                  <a:pt x="3000069" y="0"/>
                </a:lnTo>
                <a:lnTo>
                  <a:pt x="3000069" y="793211"/>
                </a:lnTo>
                <a:lnTo>
                  <a:pt x="0" y="793211"/>
                </a:lnTo>
                <a:lnTo>
                  <a:pt x="0" y="0"/>
                </a:lnTo>
                <a:close/>
              </a:path>
            </a:pathLst>
          </a:custGeom>
          <a:blipFill>
            <a:blip r:embed="rId2"/>
            <a:stretch>
              <a:fillRect/>
            </a:stretch>
          </a:blipFill>
        </p:spPr>
      </p:sp>
      <p:sp>
        <p:nvSpPr>
          <p:cNvPr id="4" name="TextBox 4"/>
          <p:cNvSpPr txBox="1"/>
          <p:nvPr/>
        </p:nvSpPr>
        <p:spPr>
          <a:xfrm>
            <a:off x="9940549" y="3835340"/>
            <a:ext cx="3080763" cy="2138680"/>
          </a:xfrm>
          <a:prstGeom prst="rect">
            <a:avLst/>
          </a:prstGeom>
        </p:spPr>
        <p:txBody>
          <a:bodyPr lIns="0" tIns="0" rIns="0" bIns="0" rtlCol="0" anchor="t">
            <a:spAutoFit/>
          </a:bodyPr>
          <a:lstStyle/>
          <a:p>
            <a:pPr algn="ctr">
              <a:lnSpc>
                <a:spcPts val="16680"/>
              </a:lnSpc>
            </a:pPr>
            <a:r>
              <a:rPr lang="en-US" sz="13900">
                <a:solidFill>
                  <a:srgbClr val="FFFFFF"/>
                </a:solidFill>
                <a:latin typeface="字由点字典黑 65J" panose="00020600040101010101" charset="-122"/>
              </a:rPr>
              <a:t>01</a:t>
            </a:r>
            <a:endParaRPr lang="en-US" sz="13900">
              <a:solidFill>
                <a:srgbClr val="FFFFFF"/>
              </a:solidFill>
              <a:latin typeface="字由点字典黑 65J" panose="00020600040101010101" charset="-122"/>
            </a:endParaRPr>
          </a:p>
        </p:txBody>
      </p:sp>
      <p:sp>
        <p:nvSpPr>
          <p:cNvPr id="5" name="TextBox 5"/>
          <p:cNvSpPr txBox="1"/>
          <p:nvPr/>
        </p:nvSpPr>
        <p:spPr>
          <a:xfrm>
            <a:off x="1365403" y="3825815"/>
            <a:ext cx="6492162" cy="1584960"/>
          </a:xfrm>
          <a:prstGeom prst="rect">
            <a:avLst/>
          </a:prstGeom>
        </p:spPr>
        <p:txBody>
          <a:bodyPr lIns="0" tIns="0" rIns="0" bIns="0" rtlCol="0" anchor="t">
            <a:spAutoFit/>
          </a:bodyPr>
          <a:lstStyle/>
          <a:p>
            <a:pPr algn="l">
              <a:lnSpc>
                <a:spcPts val="12360"/>
              </a:lnSpc>
            </a:pPr>
            <a:r>
              <a:rPr lang="zh-CN" altLang="en-US" sz="10300" spc="351">
                <a:solidFill>
                  <a:srgbClr val="52B1FF"/>
                </a:solidFill>
                <a:ea typeface="字由点字典黑 65J" panose="00020600040101010101" charset="-122"/>
              </a:rPr>
              <a:t>产品</a:t>
            </a:r>
            <a:r>
              <a:rPr lang="zh-CN" altLang="en-US" sz="10300" spc="351">
                <a:solidFill>
                  <a:srgbClr val="52B1FF"/>
                </a:solidFill>
                <a:ea typeface="字由点字典黑 65J" panose="00020600040101010101" charset="-122"/>
              </a:rPr>
              <a:t>设计</a:t>
            </a:r>
            <a:endParaRPr lang="zh-CN" altLang="en-US" sz="10300" spc="351">
              <a:solidFill>
                <a:srgbClr val="52B1FF"/>
              </a:solidFill>
              <a:ea typeface="字由点字典黑 65J" panose="0002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产品</a:t>
            </a:r>
            <a:r>
              <a:rPr lang="zh-CN" altLang="en-US" sz="4600" spc="383">
                <a:solidFill>
                  <a:srgbClr val="52B1FF"/>
                </a:solidFill>
                <a:ea typeface="字由点字典黑 65J" panose="00020600040101010101" charset="-122"/>
              </a:rPr>
              <a:t>设计</a:t>
            </a:r>
            <a:endParaRPr lang="zh-CN" altLang="en-US" sz="4600" spc="383">
              <a:solidFill>
                <a:srgbClr val="52B1FF"/>
              </a:solidFill>
              <a:ea typeface="字由点字典黑 65J" panose="00020600040101010101" charset="-122"/>
            </a:endParaRPr>
          </a:p>
        </p:txBody>
      </p:sp>
      <p:sp>
        <p:nvSpPr>
          <p:cNvPr id="4" name="TextBox 4"/>
          <p:cNvSpPr txBox="1"/>
          <p:nvPr/>
        </p:nvSpPr>
        <p:spPr>
          <a:xfrm>
            <a:off x="533400" y="1697355"/>
            <a:ext cx="5077460" cy="615315"/>
          </a:xfrm>
          <a:prstGeom prst="rect">
            <a:avLst/>
          </a:prstGeom>
        </p:spPr>
        <p:txBody>
          <a:bodyPr wrap="square" lIns="0" tIns="0" rIns="0" bIns="0" rtlCol="0" anchor="t">
            <a:spAutoFit/>
          </a:bodyPr>
          <a:lstStyle/>
          <a:p>
            <a:pPr algn="ctr">
              <a:lnSpc>
                <a:spcPts val="4800"/>
              </a:lnSpc>
            </a:pPr>
            <a:r>
              <a:rPr lang="zh-CN" altLang="en-US" sz="4000" spc="599">
                <a:solidFill>
                  <a:srgbClr val="37E1E5"/>
                </a:solidFill>
                <a:ea typeface="字由点字典黑 65J" panose="00020600040101010101" charset="-122"/>
              </a:rPr>
              <a:t>产品使命、口号</a:t>
            </a:r>
            <a:endParaRPr lang="zh-CN" altLang="en-US" sz="4000" spc="599">
              <a:solidFill>
                <a:srgbClr val="37E1E5"/>
              </a:solidFill>
              <a:ea typeface="字由点字典黑 65J" panose="00020600040101010101" charset="-122"/>
            </a:endParaRPr>
          </a:p>
        </p:txBody>
      </p:sp>
      <p:sp>
        <p:nvSpPr>
          <p:cNvPr id="5" name="Freeform 5"/>
          <p:cNvSpPr/>
          <p:nvPr/>
        </p:nvSpPr>
        <p:spPr>
          <a:xfrm>
            <a:off x="1321928" y="2683199"/>
            <a:ext cx="15200688" cy="1077899"/>
          </a:xfrm>
          <a:custGeom>
            <a:avLst/>
            <a:gdLst/>
            <a:ahLst/>
            <a:cxnLst/>
            <a:rect l="l" t="t" r="r" b="b"/>
            <a:pathLst>
              <a:path w="15200688" h="1077899">
                <a:moveTo>
                  <a:pt x="0" y="0"/>
                </a:moveTo>
                <a:lnTo>
                  <a:pt x="15200688" y="0"/>
                </a:lnTo>
                <a:lnTo>
                  <a:pt x="15200688" y="1077898"/>
                </a:lnTo>
                <a:lnTo>
                  <a:pt x="0" y="1077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564890" y="2855595"/>
            <a:ext cx="11865610" cy="733425"/>
          </a:xfrm>
          <a:prstGeom prst="rect">
            <a:avLst/>
          </a:prstGeom>
        </p:spPr>
        <p:txBody>
          <a:bodyPr wrap="square" lIns="0" tIns="0" rIns="0" bIns="0" rtlCol="0" anchor="t">
            <a:spAutoFit/>
          </a:bodyPr>
          <a:lstStyle/>
          <a:p>
            <a:pPr algn="ctr">
              <a:lnSpc>
                <a:spcPts val="2860"/>
              </a:lnSpc>
            </a:pPr>
            <a:r>
              <a:rPr lang="en-US" sz="2200">
                <a:solidFill>
                  <a:srgbClr val="FFFFFF"/>
                </a:solidFill>
                <a:ea typeface="字由点字典黑 45J" panose="00020600040101010101" charset="-122"/>
              </a:rPr>
              <a:t>产品使命： 通过创新的技术和卓越的服务，帮助物业管理机构实现高效的宠物行为监控和管理，确保公共区域的安全与和谐，提升社区管理水平。</a:t>
            </a:r>
            <a:endParaRPr lang="en-US" sz="2200">
              <a:solidFill>
                <a:srgbClr val="FFFFFF"/>
              </a:solidFill>
              <a:ea typeface="字由点字典黑 45J" panose="00020600040101010101" charset="-122"/>
            </a:endParaRPr>
          </a:p>
        </p:txBody>
      </p:sp>
      <p:sp>
        <p:nvSpPr>
          <p:cNvPr id="7" name="Freeform 7"/>
          <p:cNvSpPr/>
          <p:nvPr/>
        </p:nvSpPr>
        <p:spPr>
          <a:xfrm>
            <a:off x="778397" y="6690519"/>
            <a:ext cx="16287750" cy="3163128"/>
          </a:xfrm>
          <a:custGeom>
            <a:avLst/>
            <a:gdLst/>
            <a:ahLst/>
            <a:cxnLst/>
            <a:rect l="l" t="t" r="r" b="b"/>
            <a:pathLst>
              <a:path w="16287750" h="3163128">
                <a:moveTo>
                  <a:pt x="0" y="0"/>
                </a:moveTo>
                <a:lnTo>
                  <a:pt x="16287750" y="0"/>
                </a:lnTo>
                <a:lnTo>
                  <a:pt x="16287750" y="3163128"/>
                </a:lnTo>
                <a:lnTo>
                  <a:pt x="0" y="3163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766761" y="6282994"/>
            <a:ext cx="16311023" cy="3183297"/>
          </a:xfrm>
          <a:custGeom>
            <a:avLst/>
            <a:gdLst/>
            <a:ahLst/>
            <a:cxnLst/>
            <a:rect l="l" t="t" r="r" b="b"/>
            <a:pathLst>
              <a:path w="16311023" h="3183297">
                <a:moveTo>
                  <a:pt x="0" y="0"/>
                </a:moveTo>
                <a:lnTo>
                  <a:pt x="16311022" y="0"/>
                </a:lnTo>
                <a:lnTo>
                  <a:pt x="16311022" y="3183297"/>
                </a:lnTo>
                <a:lnTo>
                  <a:pt x="0" y="3183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9" name="Picture 9"/>
          <p:cNvPicPr>
            <a:picLocks noChangeAspect="1"/>
          </p:cNvPicPr>
          <p:nvPr/>
        </p:nvPicPr>
        <p:blipFill>
          <a:blip r:embed="rId8"/>
          <a:stretch>
            <a:fillRect/>
          </a:stretch>
        </p:blipFill>
        <p:spPr>
          <a:xfrm>
            <a:off x="4103789" y="6476974"/>
            <a:ext cx="2562544" cy="2562544"/>
          </a:xfrm>
          <a:prstGeom prst="rect">
            <a:avLst/>
          </a:prstGeom>
        </p:spPr>
      </p:pic>
      <p:pic>
        <p:nvPicPr>
          <p:cNvPr id="10" name="Picture 10"/>
          <p:cNvPicPr>
            <a:picLocks noChangeAspect="1"/>
          </p:cNvPicPr>
          <p:nvPr/>
        </p:nvPicPr>
        <p:blipFill>
          <a:blip r:embed="rId9"/>
          <a:stretch>
            <a:fillRect/>
          </a:stretch>
        </p:blipFill>
        <p:spPr>
          <a:xfrm>
            <a:off x="7641001" y="6476974"/>
            <a:ext cx="2562544" cy="2562544"/>
          </a:xfrm>
          <a:prstGeom prst="rect">
            <a:avLst/>
          </a:prstGeom>
        </p:spPr>
      </p:pic>
      <p:pic>
        <p:nvPicPr>
          <p:cNvPr id="11" name="Picture 11"/>
          <p:cNvPicPr>
            <a:picLocks noChangeAspect="1"/>
          </p:cNvPicPr>
          <p:nvPr/>
        </p:nvPicPr>
        <p:blipFill>
          <a:blip r:embed="rId10"/>
          <a:stretch>
            <a:fillRect/>
          </a:stretch>
        </p:blipFill>
        <p:spPr>
          <a:xfrm>
            <a:off x="11178212" y="6476974"/>
            <a:ext cx="2562544" cy="2562544"/>
          </a:xfrm>
          <a:prstGeom prst="rect">
            <a:avLst/>
          </a:prstGeom>
        </p:spPr>
      </p:pic>
      <p:sp>
        <p:nvSpPr>
          <p:cNvPr id="12" name="Freeform 12"/>
          <p:cNvSpPr/>
          <p:nvPr/>
        </p:nvSpPr>
        <p:spPr>
          <a:xfrm>
            <a:off x="1371600" y="3970655"/>
            <a:ext cx="15200630" cy="879475"/>
          </a:xfrm>
          <a:custGeom>
            <a:avLst/>
            <a:gdLst/>
            <a:ahLst/>
            <a:cxnLst/>
            <a:rect l="l" t="t" r="r" b="b"/>
            <a:pathLst>
              <a:path w="15200688" h="1077898">
                <a:moveTo>
                  <a:pt x="0" y="0"/>
                </a:moveTo>
                <a:lnTo>
                  <a:pt x="15200688" y="0"/>
                </a:lnTo>
                <a:lnTo>
                  <a:pt x="15200688" y="1077899"/>
                </a:lnTo>
                <a:lnTo>
                  <a:pt x="0" y="1077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295457" y="4228927"/>
            <a:ext cx="15070761" cy="366395"/>
          </a:xfrm>
          <a:prstGeom prst="rect">
            <a:avLst/>
          </a:prstGeom>
        </p:spPr>
        <p:txBody>
          <a:bodyPr lIns="0" tIns="0" rIns="0" bIns="0" rtlCol="0" anchor="t">
            <a:spAutoFit/>
          </a:bodyPr>
          <a:lstStyle/>
          <a:p>
            <a:pPr algn="ctr">
              <a:lnSpc>
                <a:spcPts val="2860"/>
              </a:lnSpc>
            </a:pPr>
            <a:r>
              <a:rPr lang="en-US" sz="2200">
                <a:solidFill>
                  <a:srgbClr val="FFFFFF"/>
                </a:solidFill>
                <a:ea typeface="字由点字典黑 45J" panose="00020600040101010101" charset="-122"/>
              </a:rPr>
              <a:t>产品口号：智控宠物行为，守护公共安全。爱宠物，爱自己。</a:t>
            </a:r>
            <a:endParaRPr lang="en-US" sz="2200">
              <a:solidFill>
                <a:srgbClr val="FFFFFF"/>
              </a:solidFill>
              <a:ea typeface="字由点字典黑 45J" panose="00020600040101010101" charset="-122"/>
            </a:endParaRPr>
          </a:p>
        </p:txBody>
      </p:sp>
      <p:sp>
        <p:nvSpPr>
          <p:cNvPr id="14" name="文本框 13"/>
          <p:cNvSpPr txBox="1"/>
          <p:nvPr/>
        </p:nvSpPr>
        <p:spPr>
          <a:xfrm>
            <a:off x="4572000" y="4959350"/>
            <a:ext cx="9144000" cy="368300"/>
          </a:xfrm>
          <a:prstGeom prst="rect">
            <a:avLst/>
          </a:prstGeom>
          <a:noFill/>
        </p:spPr>
        <p:txBody>
          <a:bodyPr wrap="square" rtlCol="0" anchor="t">
            <a:spAutoFit/>
          </a:bodyPr>
          <a:p>
            <a:r>
              <a:rPr lang="zh-CN" altLang="en-US"/>
              <a:t>第二行</a:t>
            </a:r>
            <a:endParaRPr lang="zh-CN" altLang="en-US"/>
          </a:p>
        </p:txBody>
      </p:sp>
      <p:sp>
        <p:nvSpPr>
          <p:cNvPr id="15" name="Freeform 12"/>
          <p:cNvSpPr/>
          <p:nvPr/>
        </p:nvSpPr>
        <p:spPr>
          <a:xfrm>
            <a:off x="1437640" y="5143500"/>
            <a:ext cx="15200630" cy="879475"/>
          </a:xfrm>
          <a:custGeom>
            <a:avLst/>
            <a:gdLst/>
            <a:ahLst/>
            <a:cxnLst/>
            <a:rect l="l" t="t" r="r" b="b"/>
            <a:pathLst>
              <a:path w="15200688" h="1077898">
                <a:moveTo>
                  <a:pt x="0" y="0"/>
                </a:moveTo>
                <a:lnTo>
                  <a:pt x="15200688" y="0"/>
                </a:lnTo>
                <a:lnTo>
                  <a:pt x="15200688" y="1077899"/>
                </a:lnTo>
                <a:lnTo>
                  <a:pt x="0" y="1077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3"/>
          <p:cNvSpPr txBox="1"/>
          <p:nvPr/>
        </p:nvSpPr>
        <p:spPr>
          <a:xfrm>
            <a:off x="1371657" y="5319222"/>
            <a:ext cx="15070761" cy="366395"/>
          </a:xfrm>
          <a:prstGeom prst="rect">
            <a:avLst/>
          </a:prstGeom>
        </p:spPr>
        <p:txBody>
          <a:bodyPr lIns="0" tIns="0" rIns="0" bIns="0" rtlCol="0" anchor="t">
            <a:spAutoFit/>
          </a:bodyPr>
          <a:lstStyle/>
          <a:p>
            <a:pPr algn="ctr">
              <a:lnSpc>
                <a:spcPts val="2860"/>
              </a:lnSpc>
            </a:pPr>
            <a:r>
              <a:rPr lang="en-US" sz="2200">
                <a:solidFill>
                  <a:srgbClr val="FFFFFF"/>
                </a:solidFill>
                <a:ea typeface="字由点字典黑 45J" panose="00020600040101010101" charset="-122"/>
              </a:rPr>
              <a:t>目标用户：</a:t>
            </a:r>
            <a:r>
              <a:rPr lang="zh-CN" altLang="en-US" sz="2200">
                <a:solidFill>
                  <a:srgbClr val="FFFFFF"/>
                </a:solidFill>
                <a:ea typeface="字由点字典黑 45J" panose="00020600040101010101" charset="-122"/>
              </a:rPr>
              <a:t>小区物业</a:t>
            </a:r>
            <a:endParaRPr lang="zh-CN" altLang="en-US" sz="2200">
              <a:solidFill>
                <a:srgbClr val="FFFFFF"/>
              </a:solidFill>
              <a:ea typeface="字由点字典黑 45J"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产品</a:t>
            </a:r>
            <a:r>
              <a:rPr lang="zh-CN" altLang="en-US" sz="4600" spc="383">
                <a:solidFill>
                  <a:srgbClr val="52B1FF"/>
                </a:solidFill>
                <a:ea typeface="字由点字典黑 65J" panose="00020600040101010101" charset="-122"/>
              </a:rPr>
              <a:t>设计</a:t>
            </a:r>
            <a:endParaRPr lang="zh-CN" altLang="en-US" sz="4600" spc="383">
              <a:solidFill>
                <a:srgbClr val="52B1FF"/>
              </a:solidFill>
              <a:ea typeface="字由点字典黑 65J" panose="00020600040101010101" charset="-122"/>
            </a:endParaRPr>
          </a:p>
        </p:txBody>
      </p:sp>
      <p:sp>
        <p:nvSpPr>
          <p:cNvPr id="4" name="TextBox 4"/>
          <p:cNvSpPr txBox="1"/>
          <p:nvPr/>
        </p:nvSpPr>
        <p:spPr>
          <a:xfrm>
            <a:off x="533400" y="1697355"/>
            <a:ext cx="3658235" cy="615315"/>
          </a:xfrm>
          <a:prstGeom prst="rect">
            <a:avLst/>
          </a:prstGeom>
        </p:spPr>
        <p:txBody>
          <a:bodyPr wrap="square" lIns="0" tIns="0" rIns="0" bIns="0" rtlCol="0" anchor="t">
            <a:spAutoFit/>
          </a:bodyPr>
          <a:lstStyle/>
          <a:p>
            <a:pPr algn="ctr">
              <a:lnSpc>
                <a:spcPts val="4800"/>
              </a:lnSpc>
            </a:pPr>
            <a:r>
              <a:rPr lang="zh-CN" altLang="en-US" sz="4000" spc="599">
                <a:solidFill>
                  <a:srgbClr val="37E1E5"/>
                </a:solidFill>
                <a:ea typeface="字由点字典黑 65J" panose="00020600040101010101" charset="-122"/>
              </a:rPr>
              <a:t>产品</a:t>
            </a:r>
            <a:r>
              <a:rPr lang="zh-CN" altLang="en-US" sz="4000" spc="599">
                <a:solidFill>
                  <a:srgbClr val="37E1E5"/>
                </a:solidFill>
                <a:ea typeface="字由点字典黑 65J" panose="00020600040101010101" charset="-122"/>
              </a:rPr>
              <a:t>策略</a:t>
            </a:r>
            <a:endParaRPr lang="zh-CN" altLang="en-US" sz="4000" spc="599">
              <a:solidFill>
                <a:srgbClr val="37E1E5"/>
              </a:solidFill>
              <a:ea typeface="字由点字典黑 65J" panose="00020600040101010101" charset="-122"/>
            </a:endParaRPr>
          </a:p>
        </p:txBody>
      </p:sp>
      <p:sp>
        <p:nvSpPr>
          <p:cNvPr id="5" name="Freeform 5"/>
          <p:cNvSpPr/>
          <p:nvPr/>
        </p:nvSpPr>
        <p:spPr>
          <a:xfrm>
            <a:off x="1322070" y="2387600"/>
            <a:ext cx="15200630" cy="3578225"/>
          </a:xfrm>
          <a:custGeom>
            <a:avLst/>
            <a:gdLst/>
            <a:ahLst/>
            <a:cxnLst/>
            <a:rect l="l" t="t" r="r" b="b"/>
            <a:pathLst>
              <a:path w="15200688" h="1077899">
                <a:moveTo>
                  <a:pt x="0" y="0"/>
                </a:moveTo>
                <a:lnTo>
                  <a:pt x="15200688" y="0"/>
                </a:lnTo>
                <a:lnTo>
                  <a:pt x="15200688" y="1077898"/>
                </a:lnTo>
                <a:lnTo>
                  <a:pt x="0" y="1077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057400" y="2552700"/>
            <a:ext cx="11865610" cy="3300730"/>
          </a:xfrm>
          <a:prstGeom prst="rect">
            <a:avLst/>
          </a:prstGeom>
        </p:spPr>
        <p:txBody>
          <a:bodyPr wrap="square" lIns="0" tIns="0" rIns="0" bIns="0" rtlCol="0" anchor="t">
            <a:spAutoFit/>
          </a:bodyPr>
          <a:lstStyle/>
          <a:p>
            <a:pPr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如何争取目标用户：</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产品能够解决监控宠物牵绳行为，帮助用户确保宠物在指定区域内被牵绳，减少宠物引起的骚扰和事故。</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提供宠物行为的记录和报告，便于用户进行管理和追踪。</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实时提醒和警告，当宠物未被牵绳时，系统能实时提醒物业管理人员。</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线上推广，在物业管理相关的论坛、网站和社交媒体平台进行推广。</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免费试用，为潜在用户提供一段时间的免费试用，以便他们体验系统的功能和优势。</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技术支持，提供及时的技术支持和问题解决方案，确保用户能够顺利使用系统。</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培训和教育，为用户提供系统使用的培训和教育，帮助他们充分利用系统功能。</a:t>
            </a:r>
            <a:endParaRPr lang="en-US" sz="2200">
              <a:solidFill>
                <a:srgbClr val="FFFFFF"/>
              </a:solidFill>
              <a:ea typeface="字由点字典黑 45J" panose="00020600040101010101" charset="-122"/>
            </a:endParaRPr>
          </a:p>
        </p:txBody>
      </p:sp>
      <p:sp>
        <p:nvSpPr>
          <p:cNvPr id="14" name="文本框 13"/>
          <p:cNvSpPr txBox="1"/>
          <p:nvPr/>
        </p:nvSpPr>
        <p:spPr>
          <a:xfrm>
            <a:off x="4572000" y="4959350"/>
            <a:ext cx="9144000" cy="368300"/>
          </a:xfrm>
          <a:prstGeom prst="rect">
            <a:avLst/>
          </a:prstGeom>
          <a:noFill/>
        </p:spPr>
        <p:txBody>
          <a:bodyPr wrap="square" rtlCol="0" anchor="t">
            <a:spAutoFit/>
          </a:bodyPr>
          <a:p>
            <a:r>
              <a:rPr lang="zh-CN" altLang="en-US"/>
              <a:t>第二行</a:t>
            </a:r>
            <a:endParaRPr lang="zh-CN" altLang="en-US"/>
          </a:p>
        </p:txBody>
      </p:sp>
      <p:sp>
        <p:nvSpPr>
          <p:cNvPr id="18" name="Freeform 5"/>
          <p:cNvSpPr/>
          <p:nvPr/>
        </p:nvSpPr>
        <p:spPr>
          <a:xfrm>
            <a:off x="1066800" y="6040755"/>
            <a:ext cx="15200630" cy="3578225"/>
          </a:xfrm>
          <a:custGeom>
            <a:avLst/>
            <a:gdLst/>
            <a:ahLst/>
            <a:cxnLst/>
            <a:rect l="l" t="t" r="r" b="b"/>
            <a:pathLst>
              <a:path w="15200688" h="1077899">
                <a:moveTo>
                  <a:pt x="0" y="0"/>
                </a:moveTo>
                <a:lnTo>
                  <a:pt x="15200688" y="0"/>
                </a:lnTo>
                <a:lnTo>
                  <a:pt x="15200688" y="1077898"/>
                </a:lnTo>
                <a:lnTo>
                  <a:pt x="0" y="1077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文本框 16"/>
          <p:cNvSpPr txBox="1"/>
          <p:nvPr/>
        </p:nvSpPr>
        <p:spPr>
          <a:xfrm>
            <a:off x="1524000" y="6057900"/>
            <a:ext cx="12472035" cy="3392170"/>
          </a:xfrm>
          <a:prstGeom prst="rect">
            <a:avLst/>
          </a:prstGeom>
          <a:noFill/>
        </p:spPr>
        <p:txBody>
          <a:bodyPr wrap="square" rtlCol="0">
            <a:spAutoFit/>
          </a:bodyPr>
          <a:p>
            <a:pPr lvl="1"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团队优势：</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团队成员非常年轻</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能够充分利用现有的学习工具，能够充分使用前沿技术。</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坚持创新，持续改进我们的产品和服务，争取为用户提供更加智能和便捷的宠物管理解决方案。</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能够根据不同用户的具体需求，提供灵活的定制解决方案。无论是物业管理公司还是公园管理部门，我们基本都能够提供符合其特定要求的系统配置和功能模块。</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始终将用户需求放在首位，提供全方位的售前咨询、售中支持和售后服务。</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我们重视每一位用户的反馈，确保他们在使用我们的系统时获得最佳的体验和满意度。</a:t>
            </a:r>
            <a:endParaRPr lang="en-US" sz="2200">
              <a:solidFill>
                <a:srgbClr val="FFFFFF"/>
              </a:solidFill>
              <a:ea typeface="字由点字典黑 45J" panose="0002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384" y="671513"/>
            <a:ext cx="2789224" cy="707390"/>
          </a:xfrm>
          <a:prstGeom prst="rect">
            <a:avLst/>
          </a:prstGeom>
        </p:spPr>
        <p:txBody>
          <a:bodyPr lIns="0" tIns="0" rIns="0" bIns="0" rtlCol="0" anchor="t">
            <a:spAutoFit/>
          </a:bodyPr>
          <a:lstStyle/>
          <a:p>
            <a:pPr>
              <a:lnSpc>
                <a:spcPts val="5520"/>
              </a:lnSpc>
            </a:pPr>
            <a:r>
              <a:rPr lang="zh-CN" altLang="en-US" sz="4600" spc="383">
                <a:solidFill>
                  <a:srgbClr val="52B1FF"/>
                </a:solidFill>
                <a:ea typeface="字由点字典黑 65J" panose="00020600040101010101" charset="-122"/>
              </a:rPr>
              <a:t>产品设计</a:t>
            </a:r>
            <a:endParaRPr lang="zh-CN" altLang="en-US" sz="4600" spc="383">
              <a:solidFill>
                <a:srgbClr val="52B1FF"/>
              </a:solidFill>
              <a:ea typeface="字由点字典黑 65J" panose="00020600040101010101" charset="-122"/>
            </a:endParaRPr>
          </a:p>
        </p:txBody>
      </p:sp>
      <p:sp>
        <p:nvSpPr>
          <p:cNvPr id="4" name="TextBox 4"/>
          <p:cNvSpPr txBox="1"/>
          <p:nvPr/>
        </p:nvSpPr>
        <p:spPr>
          <a:xfrm>
            <a:off x="533400" y="1697355"/>
            <a:ext cx="3524250" cy="615315"/>
          </a:xfrm>
          <a:prstGeom prst="rect">
            <a:avLst/>
          </a:prstGeom>
        </p:spPr>
        <p:txBody>
          <a:bodyPr wrap="square" lIns="0" tIns="0" rIns="0" bIns="0" rtlCol="0" anchor="t">
            <a:spAutoFit/>
          </a:bodyPr>
          <a:lstStyle/>
          <a:p>
            <a:pPr algn="ctr">
              <a:lnSpc>
                <a:spcPts val="4800"/>
              </a:lnSpc>
            </a:pPr>
            <a:r>
              <a:rPr lang="zh-CN" altLang="en-US" sz="4000" spc="599">
                <a:solidFill>
                  <a:srgbClr val="37E1E5"/>
                </a:solidFill>
                <a:ea typeface="字由点字典黑 65J" panose="00020600040101010101" charset="-122"/>
              </a:rPr>
              <a:t>竞争对手</a:t>
            </a:r>
            <a:endParaRPr lang="zh-CN" altLang="en-US" sz="4000" spc="599">
              <a:solidFill>
                <a:srgbClr val="37E1E5"/>
              </a:solidFill>
              <a:ea typeface="字由点字典黑 65J" panose="00020600040101010101" charset="-122"/>
            </a:endParaRPr>
          </a:p>
        </p:txBody>
      </p:sp>
      <p:sp>
        <p:nvSpPr>
          <p:cNvPr id="5" name="Freeform 5"/>
          <p:cNvSpPr/>
          <p:nvPr/>
        </p:nvSpPr>
        <p:spPr>
          <a:xfrm>
            <a:off x="1322070" y="2387600"/>
            <a:ext cx="15200630" cy="3578225"/>
          </a:xfrm>
          <a:custGeom>
            <a:avLst/>
            <a:gdLst/>
            <a:ahLst/>
            <a:cxnLst/>
            <a:rect l="l" t="t" r="r" b="b"/>
            <a:pathLst>
              <a:path w="15200688" h="1077899">
                <a:moveTo>
                  <a:pt x="0" y="0"/>
                </a:moveTo>
                <a:lnTo>
                  <a:pt x="15200688" y="0"/>
                </a:lnTo>
                <a:lnTo>
                  <a:pt x="15200688" y="1077898"/>
                </a:lnTo>
                <a:lnTo>
                  <a:pt x="0" y="1077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057400" y="2552700"/>
            <a:ext cx="11865610" cy="3300730"/>
          </a:xfrm>
          <a:prstGeom prst="rect">
            <a:avLst/>
          </a:prstGeom>
        </p:spPr>
        <p:txBody>
          <a:bodyPr wrap="square" lIns="0" tIns="0" rIns="0" bIns="0" rtlCol="0" anchor="t">
            <a:spAutoFit/>
          </a:bodyPr>
          <a:lstStyle/>
          <a:p>
            <a:pPr>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 竞争对手：</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传统宠物管理系统：提供基本的宠物识别和追踪功能，但可能缺乏先进的行为监控和实时警告功能。</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高端智能宠物设备制造商：例如FitBark、Whistle等品牌，提供全方位的宠物健康和活动监控，但价格较高且主要面向宠物主人个人用户。</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RFID技术公司：这些公司提供广泛的RFID解决方案，但可能没有专门针对宠物牵绳行为监控的系统。</a:t>
            </a:r>
            <a:endParaRPr lang="en-US" sz="2200">
              <a:solidFill>
                <a:srgbClr val="FFFFFF"/>
              </a:solidFill>
              <a:ea typeface="字由点字典黑 45J" panose="00020600040101010101" charset="-122"/>
            </a:endParaRPr>
          </a:p>
          <a:p>
            <a:pPr lvl="2" algn="l">
              <a:lnSpc>
                <a:spcPts val="2860"/>
              </a:lnSpc>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物业管理系统提供商：一些公司提供整体物业管理系统，其中包含宠物管理模块，但可能功能不够专注和完善。</a:t>
            </a:r>
            <a:endParaRPr lang="en-US" sz="2200">
              <a:solidFill>
                <a:srgbClr val="FFFFFF"/>
              </a:solidFill>
              <a:ea typeface="字由点字典黑 45J" panose="00020600040101010101" charset="-122"/>
            </a:endParaRPr>
          </a:p>
        </p:txBody>
      </p:sp>
      <p:sp>
        <p:nvSpPr>
          <p:cNvPr id="14" name="文本框 13"/>
          <p:cNvSpPr txBox="1"/>
          <p:nvPr/>
        </p:nvSpPr>
        <p:spPr>
          <a:xfrm>
            <a:off x="4572000" y="4959350"/>
            <a:ext cx="9144000" cy="368300"/>
          </a:xfrm>
          <a:prstGeom prst="rect">
            <a:avLst/>
          </a:prstGeom>
          <a:noFill/>
        </p:spPr>
        <p:txBody>
          <a:bodyPr wrap="square" rtlCol="0" anchor="t">
            <a:spAutoFit/>
          </a:bodyPr>
          <a:p>
            <a:r>
              <a:rPr lang="zh-CN" altLang="en-US"/>
              <a:t>第二行</a:t>
            </a:r>
            <a:endParaRPr lang="zh-CN" altLang="en-US"/>
          </a:p>
        </p:txBody>
      </p:sp>
      <p:pic>
        <p:nvPicPr>
          <p:cNvPr id="101" name="图片 100"/>
          <p:cNvPicPr/>
          <p:nvPr/>
        </p:nvPicPr>
        <p:blipFill>
          <a:blip r:embed="rId4"/>
          <a:stretch>
            <a:fillRect/>
          </a:stretch>
        </p:blipFill>
        <p:spPr>
          <a:xfrm>
            <a:off x="8947785" y="6093460"/>
            <a:ext cx="4970145" cy="3495675"/>
          </a:xfrm>
          <a:prstGeom prst="rect">
            <a:avLst/>
          </a:prstGeom>
          <a:noFill/>
          <a:ln w="9525">
            <a:noFill/>
          </a:ln>
        </p:spPr>
      </p:pic>
      <p:pic>
        <p:nvPicPr>
          <p:cNvPr id="102" name="图片 101"/>
          <p:cNvPicPr/>
          <p:nvPr/>
        </p:nvPicPr>
        <p:blipFill>
          <a:blip r:embed="rId5"/>
          <a:stretch>
            <a:fillRect/>
          </a:stretch>
        </p:blipFill>
        <p:spPr>
          <a:xfrm>
            <a:off x="685800" y="6057900"/>
            <a:ext cx="8006715" cy="3539490"/>
          </a:xfrm>
          <a:prstGeom prst="rect">
            <a:avLst/>
          </a:prstGeom>
          <a:noFill/>
          <a:ln w="9525">
            <a:noFill/>
          </a:ln>
        </p:spPr>
      </p:pic>
      <p:pic>
        <p:nvPicPr>
          <p:cNvPr id="103" name="图片 102"/>
          <p:cNvPicPr/>
          <p:nvPr/>
        </p:nvPicPr>
        <p:blipFill>
          <a:blip r:embed="rId6"/>
          <a:stretch>
            <a:fillRect/>
          </a:stretch>
        </p:blipFill>
        <p:spPr>
          <a:xfrm>
            <a:off x="14135100" y="6061075"/>
            <a:ext cx="3866515" cy="35274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sp>
        <p:nvSpPr>
          <p:cNvPr id="3" name="TextBox 3"/>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产品</a:t>
            </a:r>
            <a:r>
              <a:rPr lang="zh-CN" altLang="en-US" sz="4600" spc="383">
                <a:solidFill>
                  <a:srgbClr val="52B1FF"/>
                </a:solidFill>
                <a:ea typeface="字由点字典黑 65J" panose="00020600040101010101" charset="-122"/>
              </a:rPr>
              <a:t>设计</a:t>
            </a:r>
            <a:endParaRPr lang="zh-CN" altLang="en-US" sz="4600" spc="383">
              <a:solidFill>
                <a:srgbClr val="52B1FF"/>
              </a:solidFill>
              <a:ea typeface="字由点字典黑 65J" panose="00020600040101010101" charset="-122"/>
            </a:endParaRPr>
          </a:p>
        </p:txBody>
      </p:sp>
      <p:sp>
        <p:nvSpPr>
          <p:cNvPr id="4" name="TextBox 4"/>
          <p:cNvSpPr txBox="1"/>
          <p:nvPr/>
        </p:nvSpPr>
        <p:spPr>
          <a:xfrm>
            <a:off x="533400" y="1697355"/>
            <a:ext cx="4543425" cy="615315"/>
          </a:xfrm>
          <a:prstGeom prst="rect">
            <a:avLst/>
          </a:prstGeom>
        </p:spPr>
        <p:txBody>
          <a:bodyPr wrap="square" lIns="0" tIns="0" rIns="0" bIns="0" rtlCol="0" anchor="t">
            <a:spAutoFit/>
          </a:bodyPr>
          <a:lstStyle/>
          <a:p>
            <a:pPr algn="ctr">
              <a:lnSpc>
                <a:spcPts val="4800"/>
              </a:lnSpc>
            </a:pPr>
            <a:r>
              <a:rPr lang="zh-CN" altLang="en-US" sz="4000" spc="599">
                <a:solidFill>
                  <a:srgbClr val="37E1E5"/>
                </a:solidFill>
                <a:ea typeface="字由点字典黑 65J" panose="00020600040101010101" charset="-122"/>
              </a:rPr>
              <a:t>差异化竞争：</a:t>
            </a:r>
            <a:endParaRPr lang="zh-CN" altLang="en-US" sz="4000" spc="599">
              <a:solidFill>
                <a:srgbClr val="37E1E5"/>
              </a:solidFill>
              <a:ea typeface="字由点字典黑 65J" panose="00020600040101010101" charset="-122"/>
            </a:endParaRPr>
          </a:p>
        </p:txBody>
      </p:sp>
      <p:grpSp>
        <p:nvGrpSpPr>
          <p:cNvPr id="35" name="Group 3"/>
          <p:cNvGrpSpPr/>
          <p:nvPr/>
        </p:nvGrpSpPr>
        <p:grpSpPr>
          <a:xfrm rot="0">
            <a:off x="2038985" y="2349500"/>
            <a:ext cx="13829030" cy="7391400"/>
            <a:chOff x="0" y="0"/>
            <a:chExt cx="14934979" cy="2439313"/>
          </a:xfrm>
        </p:grpSpPr>
        <p:grpSp>
          <p:nvGrpSpPr>
            <p:cNvPr id="36" name="Group 4"/>
            <p:cNvGrpSpPr/>
            <p:nvPr/>
          </p:nvGrpSpPr>
          <p:grpSpPr>
            <a:xfrm rot="0">
              <a:off x="2" y="0"/>
              <a:ext cx="14934977" cy="2439313"/>
              <a:chOff x="0" y="0"/>
              <a:chExt cx="14934977" cy="2439313"/>
            </a:xfrm>
          </p:grpSpPr>
          <p:sp>
            <p:nvSpPr>
              <p:cNvPr id="37" name="Freeform 5"/>
              <p:cNvSpPr/>
              <p:nvPr/>
            </p:nvSpPr>
            <p:spPr>
              <a:xfrm>
                <a:off x="12700" y="12700"/>
                <a:ext cx="14889607" cy="2426589"/>
              </a:xfrm>
              <a:custGeom>
                <a:avLst/>
                <a:gdLst/>
                <a:ahLst/>
                <a:cxnLst/>
                <a:rect l="l" t="t" r="r" b="b"/>
                <a:pathLst>
                  <a:path w="14889607" h="2426589">
                    <a:moveTo>
                      <a:pt x="422148" y="0"/>
                    </a:moveTo>
                    <a:lnTo>
                      <a:pt x="6508496" y="0"/>
                    </a:lnTo>
                    <a:lnTo>
                      <a:pt x="6598665" y="27940"/>
                    </a:lnTo>
                    <a:lnTo>
                      <a:pt x="8290814" y="27940"/>
                    </a:lnTo>
                    <a:lnTo>
                      <a:pt x="8380984" y="0"/>
                    </a:lnTo>
                    <a:lnTo>
                      <a:pt x="14467460" y="0"/>
                    </a:lnTo>
                    <a:lnTo>
                      <a:pt x="14889607" y="118999"/>
                    </a:lnTo>
                    <a:lnTo>
                      <a:pt x="14889607" y="1417701"/>
                    </a:lnTo>
                    <a:lnTo>
                      <a:pt x="14690725" y="1430782"/>
                    </a:lnTo>
                    <a:lnTo>
                      <a:pt x="14690725" y="1811782"/>
                    </a:lnTo>
                    <a:lnTo>
                      <a:pt x="14889607" y="1824863"/>
                    </a:lnTo>
                    <a:lnTo>
                      <a:pt x="14889607" y="2426589"/>
                    </a:lnTo>
                    <a:lnTo>
                      <a:pt x="8832088" y="2426589"/>
                    </a:lnTo>
                    <a:lnTo>
                      <a:pt x="8405241" y="2306193"/>
                    </a:lnTo>
                    <a:lnTo>
                      <a:pt x="6484239" y="2306193"/>
                    </a:lnTo>
                    <a:lnTo>
                      <a:pt x="6057392" y="2426589"/>
                    </a:lnTo>
                    <a:lnTo>
                      <a:pt x="0" y="2426589"/>
                    </a:lnTo>
                    <a:lnTo>
                      <a:pt x="0" y="1062863"/>
                    </a:lnTo>
                    <a:lnTo>
                      <a:pt x="198882" y="1049782"/>
                    </a:lnTo>
                    <a:lnTo>
                      <a:pt x="198882" y="668782"/>
                    </a:lnTo>
                    <a:lnTo>
                      <a:pt x="0" y="655828"/>
                    </a:lnTo>
                    <a:lnTo>
                      <a:pt x="0" y="118999"/>
                    </a:lnTo>
                    <a:close/>
                  </a:path>
                </a:pathLst>
              </a:custGeom>
              <a:solidFill>
                <a:srgbClr val="10B5FB">
                  <a:alpha val="63922"/>
                </a:srgbClr>
              </a:solidFill>
            </p:spPr>
          </p:sp>
          <p:sp>
            <p:nvSpPr>
              <p:cNvPr id="38" name="Freeform 6"/>
              <p:cNvSpPr/>
              <p:nvPr/>
            </p:nvSpPr>
            <p:spPr>
              <a:xfrm>
                <a:off x="0" y="0"/>
                <a:ext cx="14915007" cy="2451989"/>
              </a:xfrm>
              <a:custGeom>
                <a:avLst/>
                <a:gdLst/>
                <a:ahLst/>
                <a:cxnLst/>
                <a:rect l="l" t="t" r="r" b="b"/>
                <a:pathLst>
                  <a:path w="14915007" h="2451989">
                    <a:moveTo>
                      <a:pt x="434848" y="0"/>
                    </a:moveTo>
                    <a:lnTo>
                      <a:pt x="6521196" y="0"/>
                    </a:lnTo>
                    <a:cubicBezTo>
                      <a:pt x="6522465" y="0"/>
                      <a:pt x="6523736" y="254"/>
                      <a:pt x="6525006" y="508"/>
                    </a:cubicBezTo>
                    <a:lnTo>
                      <a:pt x="6615176" y="28448"/>
                    </a:lnTo>
                    <a:lnTo>
                      <a:pt x="6611365" y="40640"/>
                    </a:lnTo>
                    <a:lnTo>
                      <a:pt x="6611365" y="27940"/>
                    </a:lnTo>
                    <a:lnTo>
                      <a:pt x="8303514" y="27940"/>
                    </a:lnTo>
                    <a:lnTo>
                      <a:pt x="8303514" y="40640"/>
                    </a:lnTo>
                    <a:lnTo>
                      <a:pt x="8299704" y="28448"/>
                    </a:lnTo>
                    <a:lnTo>
                      <a:pt x="8389874" y="508"/>
                    </a:lnTo>
                    <a:cubicBezTo>
                      <a:pt x="8391144" y="127"/>
                      <a:pt x="8392414" y="0"/>
                      <a:pt x="8393684" y="0"/>
                    </a:cubicBezTo>
                    <a:lnTo>
                      <a:pt x="14480160" y="0"/>
                    </a:lnTo>
                    <a:cubicBezTo>
                      <a:pt x="14481302" y="0"/>
                      <a:pt x="14482445" y="127"/>
                      <a:pt x="14483589" y="508"/>
                    </a:cubicBezTo>
                    <a:lnTo>
                      <a:pt x="14905737" y="119507"/>
                    </a:lnTo>
                    <a:cubicBezTo>
                      <a:pt x="14911197" y="121031"/>
                      <a:pt x="14915007" y="125984"/>
                      <a:pt x="14915007" y="131699"/>
                    </a:cubicBezTo>
                    <a:lnTo>
                      <a:pt x="14915007" y="1430401"/>
                    </a:lnTo>
                    <a:cubicBezTo>
                      <a:pt x="14915007" y="1437132"/>
                      <a:pt x="14909800" y="1442593"/>
                      <a:pt x="14903196" y="1443101"/>
                    </a:cubicBezTo>
                    <a:lnTo>
                      <a:pt x="14704315" y="1456182"/>
                    </a:lnTo>
                    <a:lnTo>
                      <a:pt x="14703425" y="1443482"/>
                    </a:lnTo>
                    <a:lnTo>
                      <a:pt x="14716125" y="1443482"/>
                    </a:lnTo>
                    <a:lnTo>
                      <a:pt x="14716125" y="1824482"/>
                    </a:lnTo>
                    <a:lnTo>
                      <a:pt x="14703425" y="1824482"/>
                    </a:lnTo>
                    <a:lnTo>
                      <a:pt x="14704315" y="1811782"/>
                    </a:lnTo>
                    <a:lnTo>
                      <a:pt x="14903196" y="1824863"/>
                    </a:lnTo>
                    <a:cubicBezTo>
                      <a:pt x="14909927" y="1825244"/>
                      <a:pt x="14915007" y="1830832"/>
                      <a:pt x="14915007" y="1837563"/>
                    </a:cubicBezTo>
                    <a:lnTo>
                      <a:pt x="14915007" y="2439289"/>
                    </a:lnTo>
                    <a:cubicBezTo>
                      <a:pt x="14915007" y="2446274"/>
                      <a:pt x="14909292" y="2451989"/>
                      <a:pt x="14902307" y="2451989"/>
                    </a:cubicBezTo>
                    <a:lnTo>
                      <a:pt x="8844788" y="2451989"/>
                    </a:lnTo>
                    <a:cubicBezTo>
                      <a:pt x="8843645" y="2451989"/>
                      <a:pt x="8842502" y="2451862"/>
                      <a:pt x="8841359" y="2451481"/>
                    </a:cubicBezTo>
                    <a:lnTo>
                      <a:pt x="8414512" y="2331085"/>
                    </a:lnTo>
                    <a:lnTo>
                      <a:pt x="8417941" y="2318893"/>
                    </a:lnTo>
                    <a:lnTo>
                      <a:pt x="8417941" y="2331593"/>
                    </a:lnTo>
                    <a:lnTo>
                      <a:pt x="6496939" y="2331593"/>
                    </a:lnTo>
                    <a:lnTo>
                      <a:pt x="6496939" y="2318893"/>
                    </a:lnTo>
                    <a:lnTo>
                      <a:pt x="6500368" y="2331085"/>
                    </a:lnTo>
                    <a:lnTo>
                      <a:pt x="6073521" y="2451481"/>
                    </a:lnTo>
                    <a:cubicBezTo>
                      <a:pt x="6072378" y="2451735"/>
                      <a:pt x="6071235" y="2451989"/>
                      <a:pt x="6070092" y="2451989"/>
                    </a:cubicBezTo>
                    <a:lnTo>
                      <a:pt x="12700" y="2451989"/>
                    </a:lnTo>
                    <a:cubicBezTo>
                      <a:pt x="5715" y="2451989"/>
                      <a:pt x="0" y="2446274"/>
                      <a:pt x="0" y="2439289"/>
                    </a:cubicBezTo>
                    <a:lnTo>
                      <a:pt x="0" y="1075563"/>
                    </a:lnTo>
                    <a:cubicBezTo>
                      <a:pt x="0" y="1068832"/>
                      <a:pt x="5207" y="1063371"/>
                      <a:pt x="11811" y="1062863"/>
                    </a:cubicBezTo>
                    <a:lnTo>
                      <a:pt x="210693" y="1049782"/>
                    </a:lnTo>
                    <a:lnTo>
                      <a:pt x="211582" y="1062482"/>
                    </a:lnTo>
                    <a:lnTo>
                      <a:pt x="198882" y="1062482"/>
                    </a:lnTo>
                    <a:lnTo>
                      <a:pt x="198882" y="681482"/>
                    </a:lnTo>
                    <a:lnTo>
                      <a:pt x="211582" y="681482"/>
                    </a:lnTo>
                    <a:lnTo>
                      <a:pt x="210693" y="694182"/>
                    </a:lnTo>
                    <a:lnTo>
                      <a:pt x="11811" y="681101"/>
                    </a:lnTo>
                    <a:cubicBezTo>
                      <a:pt x="5080" y="680720"/>
                      <a:pt x="0" y="675132"/>
                      <a:pt x="0" y="668401"/>
                    </a:cubicBezTo>
                    <a:lnTo>
                      <a:pt x="0" y="131699"/>
                    </a:lnTo>
                    <a:cubicBezTo>
                      <a:pt x="0" y="125984"/>
                      <a:pt x="3810" y="121031"/>
                      <a:pt x="9271" y="119507"/>
                    </a:cubicBezTo>
                    <a:lnTo>
                      <a:pt x="431292" y="508"/>
                    </a:lnTo>
                    <a:cubicBezTo>
                      <a:pt x="432435" y="254"/>
                      <a:pt x="433578" y="0"/>
                      <a:pt x="434721" y="0"/>
                    </a:cubicBezTo>
                    <a:moveTo>
                      <a:pt x="434721" y="25400"/>
                    </a:moveTo>
                    <a:lnTo>
                      <a:pt x="434721" y="12700"/>
                    </a:lnTo>
                    <a:lnTo>
                      <a:pt x="438150" y="24892"/>
                    </a:lnTo>
                    <a:lnTo>
                      <a:pt x="16129" y="144018"/>
                    </a:lnTo>
                    <a:lnTo>
                      <a:pt x="12700" y="131699"/>
                    </a:lnTo>
                    <a:lnTo>
                      <a:pt x="25400" y="131699"/>
                    </a:lnTo>
                    <a:lnTo>
                      <a:pt x="25400" y="668528"/>
                    </a:lnTo>
                    <a:lnTo>
                      <a:pt x="12700" y="668528"/>
                    </a:lnTo>
                    <a:lnTo>
                      <a:pt x="13589" y="655828"/>
                    </a:lnTo>
                    <a:lnTo>
                      <a:pt x="212471" y="668909"/>
                    </a:lnTo>
                    <a:cubicBezTo>
                      <a:pt x="219202" y="669290"/>
                      <a:pt x="224282" y="674878"/>
                      <a:pt x="224282" y="681609"/>
                    </a:cubicBezTo>
                    <a:lnTo>
                      <a:pt x="224282" y="1062609"/>
                    </a:lnTo>
                    <a:cubicBezTo>
                      <a:pt x="224282" y="1069340"/>
                      <a:pt x="219075" y="1074801"/>
                      <a:pt x="212471" y="1075309"/>
                    </a:cubicBezTo>
                    <a:lnTo>
                      <a:pt x="13589" y="1088263"/>
                    </a:lnTo>
                    <a:lnTo>
                      <a:pt x="12700" y="1075563"/>
                    </a:lnTo>
                    <a:lnTo>
                      <a:pt x="25400" y="1075563"/>
                    </a:lnTo>
                    <a:lnTo>
                      <a:pt x="25400" y="2439162"/>
                    </a:lnTo>
                    <a:lnTo>
                      <a:pt x="12700" y="2439162"/>
                    </a:lnTo>
                    <a:lnTo>
                      <a:pt x="12700" y="2426462"/>
                    </a:lnTo>
                    <a:lnTo>
                      <a:pt x="6070092" y="2426462"/>
                    </a:lnTo>
                    <a:lnTo>
                      <a:pt x="6070092" y="2439162"/>
                    </a:lnTo>
                    <a:lnTo>
                      <a:pt x="6066663" y="2426970"/>
                    </a:lnTo>
                    <a:lnTo>
                      <a:pt x="6493510" y="2306574"/>
                    </a:lnTo>
                    <a:cubicBezTo>
                      <a:pt x="6494653" y="2306320"/>
                      <a:pt x="6495796" y="2306066"/>
                      <a:pt x="6496939" y="2306066"/>
                    </a:cubicBezTo>
                    <a:lnTo>
                      <a:pt x="8417941" y="2306066"/>
                    </a:lnTo>
                    <a:cubicBezTo>
                      <a:pt x="8419085" y="2306066"/>
                      <a:pt x="8420227" y="2306193"/>
                      <a:pt x="8421370" y="2306574"/>
                    </a:cubicBezTo>
                    <a:lnTo>
                      <a:pt x="8848217" y="2426970"/>
                    </a:lnTo>
                    <a:lnTo>
                      <a:pt x="8844788" y="2439162"/>
                    </a:lnTo>
                    <a:lnTo>
                      <a:pt x="8844788" y="2426462"/>
                    </a:lnTo>
                    <a:lnTo>
                      <a:pt x="14902180" y="2426462"/>
                    </a:lnTo>
                    <a:lnTo>
                      <a:pt x="14902180" y="2439162"/>
                    </a:lnTo>
                    <a:lnTo>
                      <a:pt x="14889480" y="2439162"/>
                    </a:lnTo>
                    <a:lnTo>
                      <a:pt x="14889480" y="1837436"/>
                    </a:lnTo>
                    <a:lnTo>
                      <a:pt x="14902180" y="1837436"/>
                    </a:lnTo>
                    <a:lnTo>
                      <a:pt x="14901292" y="1850136"/>
                    </a:lnTo>
                    <a:lnTo>
                      <a:pt x="14702410" y="1837055"/>
                    </a:lnTo>
                    <a:cubicBezTo>
                      <a:pt x="14695678" y="1836674"/>
                      <a:pt x="14690598" y="1831086"/>
                      <a:pt x="14690598" y="1824355"/>
                    </a:cubicBezTo>
                    <a:lnTo>
                      <a:pt x="14690598" y="1443355"/>
                    </a:lnTo>
                    <a:cubicBezTo>
                      <a:pt x="14690598" y="1436624"/>
                      <a:pt x="14695805" y="1431163"/>
                      <a:pt x="14702410" y="1430655"/>
                    </a:cubicBezTo>
                    <a:lnTo>
                      <a:pt x="14901292" y="1417574"/>
                    </a:lnTo>
                    <a:lnTo>
                      <a:pt x="14902180" y="1430274"/>
                    </a:lnTo>
                    <a:lnTo>
                      <a:pt x="14889480" y="1430274"/>
                    </a:lnTo>
                    <a:lnTo>
                      <a:pt x="14889480" y="131699"/>
                    </a:lnTo>
                    <a:lnTo>
                      <a:pt x="14902180" y="131699"/>
                    </a:lnTo>
                    <a:lnTo>
                      <a:pt x="14898751" y="143891"/>
                    </a:lnTo>
                    <a:lnTo>
                      <a:pt x="14476603" y="24892"/>
                    </a:lnTo>
                    <a:lnTo>
                      <a:pt x="14480032" y="12700"/>
                    </a:lnTo>
                    <a:lnTo>
                      <a:pt x="14480032" y="25400"/>
                    </a:lnTo>
                    <a:lnTo>
                      <a:pt x="8393684" y="25400"/>
                    </a:lnTo>
                    <a:lnTo>
                      <a:pt x="8393684" y="12700"/>
                    </a:lnTo>
                    <a:lnTo>
                      <a:pt x="8397494" y="24892"/>
                    </a:lnTo>
                    <a:lnTo>
                      <a:pt x="8307324" y="52832"/>
                    </a:lnTo>
                    <a:cubicBezTo>
                      <a:pt x="8306053" y="53213"/>
                      <a:pt x="8304784" y="53340"/>
                      <a:pt x="8303514" y="53340"/>
                    </a:cubicBezTo>
                    <a:lnTo>
                      <a:pt x="6611366" y="53340"/>
                    </a:lnTo>
                    <a:cubicBezTo>
                      <a:pt x="6610097" y="53340"/>
                      <a:pt x="6608826" y="53086"/>
                      <a:pt x="6607556" y="52832"/>
                    </a:cubicBezTo>
                    <a:lnTo>
                      <a:pt x="6517386" y="24892"/>
                    </a:lnTo>
                    <a:lnTo>
                      <a:pt x="6521197" y="12700"/>
                    </a:lnTo>
                    <a:lnTo>
                      <a:pt x="6521197" y="25400"/>
                    </a:lnTo>
                    <a:lnTo>
                      <a:pt x="434848" y="25400"/>
                    </a:lnTo>
                    <a:close/>
                  </a:path>
                </a:pathLst>
              </a:custGeom>
              <a:solidFill>
                <a:srgbClr val="10B5FB"/>
              </a:solidFill>
            </p:spPr>
          </p:sp>
        </p:grpSp>
        <p:grpSp>
          <p:nvGrpSpPr>
            <p:cNvPr id="39" name="Group 7"/>
            <p:cNvGrpSpPr/>
            <p:nvPr/>
          </p:nvGrpSpPr>
          <p:grpSpPr>
            <a:xfrm rot="5400000">
              <a:off x="107555" y="-107554"/>
              <a:ext cx="84495" cy="299602"/>
              <a:chOff x="0" y="0"/>
              <a:chExt cx="84495" cy="299602"/>
            </a:xfrm>
          </p:grpSpPr>
          <p:sp>
            <p:nvSpPr>
              <p:cNvPr id="40" name="Freeform 8"/>
              <p:cNvSpPr/>
              <p:nvPr/>
            </p:nvSpPr>
            <p:spPr>
              <a:xfrm>
                <a:off x="0" y="-762"/>
                <a:ext cx="97790" cy="280289"/>
              </a:xfrm>
              <a:custGeom>
                <a:avLst/>
                <a:gdLst/>
                <a:ahLst/>
                <a:cxnLst/>
                <a:rect l="l" t="t" r="r" b="b"/>
                <a:pathLst>
                  <a:path w="97790" h="280289">
                    <a:moveTo>
                      <a:pt x="0" y="267589"/>
                    </a:moveTo>
                    <a:lnTo>
                      <a:pt x="0" y="13462"/>
                    </a:lnTo>
                    <a:cubicBezTo>
                      <a:pt x="0" y="7112"/>
                      <a:pt x="4699" y="1778"/>
                      <a:pt x="10922" y="889"/>
                    </a:cubicBezTo>
                    <a:cubicBezTo>
                      <a:pt x="17145" y="0"/>
                      <a:pt x="23114" y="3937"/>
                      <a:pt x="24892" y="10033"/>
                    </a:cubicBezTo>
                    <a:lnTo>
                      <a:pt x="96647" y="264160"/>
                    </a:lnTo>
                    <a:cubicBezTo>
                      <a:pt x="97790" y="267970"/>
                      <a:pt x="96901" y="272161"/>
                      <a:pt x="94488" y="275209"/>
                    </a:cubicBezTo>
                    <a:cubicBezTo>
                      <a:pt x="92075" y="278257"/>
                      <a:pt x="88392" y="280289"/>
                      <a:pt x="84328" y="280289"/>
                    </a:cubicBezTo>
                    <a:lnTo>
                      <a:pt x="12700" y="280289"/>
                    </a:lnTo>
                    <a:cubicBezTo>
                      <a:pt x="5715" y="280289"/>
                      <a:pt x="0" y="274574"/>
                      <a:pt x="0" y="267589"/>
                    </a:cubicBezTo>
                    <a:moveTo>
                      <a:pt x="25400" y="267589"/>
                    </a:moveTo>
                    <a:lnTo>
                      <a:pt x="12700" y="267589"/>
                    </a:lnTo>
                    <a:lnTo>
                      <a:pt x="12700" y="254889"/>
                    </a:lnTo>
                    <a:lnTo>
                      <a:pt x="84328" y="254889"/>
                    </a:lnTo>
                    <a:lnTo>
                      <a:pt x="84328" y="267589"/>
                    </a:lnTo>
                    <a:lnTo>
                      <a:pt x="72136" y="271018"/>
                    </a:lnTo>
                    <a:lnTo>
                      <a:pt x="508" y="16891"/>
                    </a:lnTo>
                    <a:lnTo>
                      <a:pt x="12700" y="13462"/>
                    </a:lnTo>
                    <a:lnTo>
                      <a:pt x="25400" y="13462"/>
                    </a:lnTo>
                    <a:lnTo>
                      <a:pt x="25400" y="267589"/>
                    </a:lnTo>
                    <a:close/>
                  </a:path>
                </a:pathLst>
              </a:custGeom>
              <a:solidFill>
                <a:srgbClr val="10B5FB"/>
              </a:solidFill>
            </p:spPr>
          </p:sp>
        </p:grpSp>
        <p:grpSp>
          <p:nvGrpSpPr>
            <p:cNvPr id="41" name="Group 9"/>
            <p:cNvGrpSpPr/>
            <p:nvPr/>
          </p:nvGrpSpPr>
          <p:grpSpPr>
            <a:xfrm rot="-5400000">
              <a:off x="14742930" y="-107554"/>
              <a:ext cx="84495" cy="299602"/>
              <a:chOff x="0" y="0"/>
              <a:chExt cx="84495" cy="299602"/>
            </a:xfrm>
          </p:grpSpPr>
          <p:sp>
            <p:nvSpPr>
              <p:cNvPr id="42" name="Freeform 10"/>
              <p:cNvSpPr/>
              <p:nvPr/>
            </p:nvSpPr>
            <p:spPr>
              <a:xfrm>
                <a:off x="-635" y="-762"/>
                <a:ext cx="97663" cy="280289"/>
              </a:xfrm>
              <a:custGeom>
                <a:avLst/>
                <a:gdLst/>
                <a:ahLst/>
                <a:cxnLst/>
                <a:rect l="l" t="t" r="r" b="b"/>
                <a:pathLst>
                  <a:path w="97663" h="280289">
                    <a:moveTo>
                      <a:pt x="72263" y="267589"/>
                    </a:moveTo>
                    <a:lnTo>
                      <a:pt x="72263" y="13462"/>
                    </a:lnTo>
                    <a:lnTo>
                      <a:pt x="84963" y="13462"/>
                    </a:lnTo>
                    <a:lnTo>
                      <a:pt x="97155" y="16891"/>
                    </a:lnTo>
                    <a:lnTo>
                      <a:pt x="25527" y="271018"/>
                    </a:lnTo>
                    <a:lnTo>
                      <a:pt x="13335" y="267589"/>
                    </a:lnTo>
                    <a:lnTo>
                      <a:pt x="13335" y="254889"/>
                    </a:lnTo>
                    <a:lnTo>
                      <a:pt x="84963" y="254889"/>
                    </a:lnTo>
                    <a:lnTo>
                      <a:pt x="84963" y="267589"/>
                    </a:lnTo>
                    <a:lnTo>
                      <a:pt x="72263" y="267589"/>
                    </a:lnTo>
                    <a:moveTo>
                      <a:pt x="97663" y="267589"/>
                    </a:moveTo>
                    <a:cubicBezTo>
                      <a:pt x="97663" y="274574"/>
                      <a:pt x="91948" y="280289"/>
                      <a:pt x="84963" y="280289"/>
                    </a:cubicBezTo>
                    <a:lnTo>
                      <a:pt x="13335" y="280289"/>
                    </a:lnTo>
                    <a:cubicBezTo>
                      <a:pt x="9398" y="280289"/>
                      <a:pt x="5588" y="278384"/>
                      <a:pt x="3175" y="275209"/>
                    </a:cubicBezTo>
                    <a:cubicBezTo>
                      <a:pt x="762" y="272034"/>
                      <a:pt x="0" y="267970"/>
                      <a:pt x="1016" y="264160"/>
                    </a:cubicBezTo>
                    <a:lnTo>
                      <a:pt x="72771" y="10033"/>
                    </a:lnTo>
                    <a:cubicBezTo>
                      <a:pt x="74549" y="3937"/>
                      <a:pt x="80391" y="0"/>
                      <a:pt x="86741" y="889"/>
                    </a:cubicBezTo>
                    <a:cubicBezTo>
                      <a:pt x="93091" y="1778"/>
                      <a:pt x="97663" y="7112"/>
                      <a:pt x="97663" y="13462"/>
                    </a:cubicBezTo>
                    <a:lnTo>
                      <a:pt x="97663" y="267589"/>
                    </a:lnTo>
                    <a:close/>
                  </a:path>
                </a:pathLst>
              </a:custGeom>
              <a:solidFill>
                <a:srgbClr val="10B5FB"/>
              </a:solidFill>
            </p:spPr>
          </p:sp>
        </p:grpSp>
        <p:grpSp>
          <p:nvGrpSpPr>
            <p:cNvPr id="43" name="Group 11"/>
            <p:cNvGrpSpPr/>
            <p:nvPr/>
          </p:nvGrpSpPr>
          <p:grpSpPr>
            <a:xfrm rot="5400000">
              <a:off x="-105402" y="783370"/>
              <a:ext cx="375547" cy="164743"/>
              <a:chOff x="0" y="0"/>
              <a:chExt cx="375547" cy="164743"/>
            </a:xfrm>
          </p:grpSpPr>
          <p:sp>
            <p:nvSpPr>
              <p:cNvPr id="44" name="Freeform 12"/>
              <p:cNvSpPr/>
              <p:nvPr/>
            </p:nvSpPr>
            <p:spPr>
              <a:xfrm>
                <a:off x="12700" y="12700"/>
                <a:ext cx="362712" cy="119253"/>
              </a:xfrm>
              <a:custGeom>
                <a:avLst/>
                <a:gdLst/>
                <a:ahLst/>
                <a:cxnLst/>
                <a:rect l="l" t="t" r="r" b="b"/>
                <a:pathLst>
                  <a:path w="362712" h="119253">
                    <a:moveTo>
                      <a:pt x="0" y="119253"/>
                    </a:moveTo>
                    <a:lnTo>
                      <a:pt x="37084" y="0"/>
                    </a:lnTo>
                    <a:lnTo>
                      <a:pt x="325628" y="0"/>
                    </a:lnTo>
                    <a:lnTo>
                      <a:pt x="362712" y="119253"/>
                    </a:lnTo>
                    <a:close/>
                  </a:path>
                </a:pathLst>
              </a:custGeom>
              <a:solidFill>
                <a:srgbClr val="10B5FB"/>
              </a:solidFill>
            </p:spPr>
          </p:sp>
          <p:sp>
            <p:nvSpPr>
              <p:cNvPr id="45" name="Freeform 13"/>
              <p:cNvSpPr/>
              <p:nvPr/>
            </p:nvSpPr>
            <p:spPr>
              <a:xfrm>
                <a:off x="-635" y="0"/>
                <a:ext cx="389255" cy="144653"/>
              </a:xfrm>
              <a:custGeom>
                <a:avLst/>
                <a:gdLst/>
                <a:ahLst/>
                <a:cxnLst/>
                <a:rect l="l" t="t" r="r" b="b"/>
                <a:pathLst>
                  <a:path w="389255" h="144653">
                    <a:moveTo>
                      <a:pt x="1270" y="128143"/>
                    </a:moveTo>
                    <a:lnTo>
                      <a:pt x="38354" y="8890"/>
                    </a:lnTo>
                    <a:cubicBezTo>
                      <a:pt x="40005" y="3556"/>
                      <a:pt x="44958" y="0"/>
                      <a:pt x="50419" y="0"/>
                    </a:cubicBezTo>
                    <a:lnTo>
                      <a:pt x="338963" y="0"/>
                    </a:lnTo>
                    <a:cubicBezTo>
                      <a:pt x="344551" y="0"/>
                      <a:pt x="349377" y="3556"/>
                      <a:pt x="351028" y="8890"/>
                    </a:cubicBezTo>
                    <a:lnTo>
                      <a:pt x="388112" y="128143"/>
                    </a:lnTo>
                    <a:cubicBezTo>
                      <a:pt x="389255" y="131953"/>
                      <a:pt x="388620" y="136144"/>
                      <a:pt x="386207" y="139446"/>
                    </a:cubicBezTo>
                    <a:cubicBezTo>
                      <a:pt x="383794" y="142748"/>
                      <a:pt x="379984" y="144653"/>
                      <a:pt x="375920" y="144653"/>
                    </a:cubicBezTo>
                    <a:lnTo>
                      <a:pt x="13335" y="144653"/>
                    </a:lnTo>
                    <a:cubicBezTo>
                      <a:pt x="9271" y="144653"/>
                      <a:pt x="5461" y="142748"/>
                      <a:pt x="3048" y="139446"/>
                    </a:cubicBezTo>
                    <a:cubicBezTo>
                      <a:pt x="635" y="136144"/>
                      <a:pt x="0" y="131953"/>
                      <a:pt x="1143" y="128143"/>
                    </a:cubicBezTo>
                    <a:moveTo>
                      <a:pt x="25400" y="135636"/>
                    </a:moveTo>
                    <a:lnTo>
                      <a:pt x="13335" y="131953"/>
                    </a:lnTo>
                    <a:lnTo>
                      <a:pt x="13335" y="119253"/>
                    </a:lnTo>
                    <a:lnTo>
                      <a:pt x="376047" y="119253"/>
                    </a:lnTo>
                    <a:lnTo>
                      <a:pt x="376047" y="131953"/>
                    </a:lnTo>
                    <a:lnTo>
                      <a:pt x="363982" y="135763"/>
                    </a:lnTo>
                    <a:lnTo>
                      <a:pt x="326771" y="16510"/>
                    </a:lnTo>
                    <a:lnTo>
                      <a:pt x="338836" y="12700"/>
                    </a:lnTo>
                    <a:lnTo>
                      <a:pt x="338836" y="25400"/>
                    </a:lnTo>
                    <a:lnTo>
                      <a:pt x="50419" y="25400"/>
                    </a:lnTo>
                    <a:lnTo>
                      <a:pt x="50419" y="12700"/>
                    </a:lnTo>
                    <a:lnTo>
                      <a:pt x="62484" y="16510"/>
                    </a:lnTo>
                    <a:lnTo>
                      <a:pt x="25400" y="135763"/>
                    </a:lnTo>
                    <a:close/>
                  </a:path>
                </a:pathLst>
              </a:custGeom>
              <a:solidFill>
                <a:srgbClr val="10B5FB"/>
              </a:solidFill>
            </p:spPr>
          </p:sp>
        </p:grpSp>
        <p:grpSp>
          <p:nvGrpSpPr>
            <p:cNvPr id="46" name="Group 14"/>
            <p:cNvGrpSpPr/>
            <p:nvPr/>
          </p:nvGrpSpPr>
          <p:grpSpPr>
            <a:xfrm rot="-5400000">
              <a:off x="14664831" y="1544413"/>
              <a:ext cx="375547" cy="164743"/>
              <a:chOff x="0" y="0"/>
              <a:chExt cx="375547" cy="164743"/>
            </a:xfrm>
          </p:grpSpPr>
          <p:sp>
            <p:nvSpPr>
              <p:cNvPr id="47" name="Freeform 15"/>
              <p:cNvSpPr/>
              <p:nvPr/>
            </p:nvSpPr>
            <p:spPr>
              <a:xfrm>
                <a:off x="12700" y="12700"/>
                <a:ext cx="362712" cy="119253"/>
              </a:xfrm>
              <a:custGeom>
                <a:avLst/>
                <a:gdLst/>
                <a:ahLst/>
                <a:cxnLst/>
                <a:rect l="l" t="t" r="r" b="b"/>
                <a:pathLst>
                  <a:path w="362712" h="119253">
                    <a:moveTo>
                      <a:pt x="362712" y="119253"/>
                    </a:moveTo>
                    <a:lnTo>
                      <a:pt x="325628" y="0"/>
                    </a:lnTo>
                    <a:lnTo>
                      <a:pt x="37084" y="0"/>
                    </a:lnTo>
                    <a:lnTo>
                      <a:pt x="0" y="119253"/>
                    </a:lnTo>
                    <a:close/>
                  </a:path>
                </a:pathLst>
              </a:custGeom>
              <a:solidFill>
                <a:srgbClr val="10B5FB"/>
              </a:solidFill>
            </p:spPr>
          </p:sp>
          <p:sp>
            <p:nvSpPr>
              <p:cNvPr id="48" name="Freeform 16"/>
              <p:cNvSpPr/>
              <p:nvPr/>
            </p:nvSpPr>
            <p:spPr>
              <a:xfrm>
                <a:off x="-635" y="0"/>
                <a:ext cx="389382" cy="144780"/>
              </a:xfrm>
              <a:custGeom>
                <a:avLst/>
                <a:gdLst/>
                <a:ahLst/>
                <a:cxnLst/>
                <a:rect l="l" t="t" r="r" b="b"/>
                <a:pathLst>
                  <a:path w="389382" h="144780">
                    <a:moveTo>
                      <a:pt x="363982" y="135763"/>
                    </a:moveTo>
                    <a:lnTo>
                      <a:pt x="326771" y="16510"/>
                    </a:lnTo>
                    <a:lnTo>
                      <a:pt x="338836" y="12700"/>
                    </a:lnTo>
                    <a:lnTo>
                      <a:pt x="338836" y="25400"/>
                    </a:lnTo>
                    <a:lnTo>
                      <a:pt x="50419" y="25400"/>
                    </a:lnTo>
                    <a:lnTo>
                      <a:pt x="50419" y="12700"/>
                    </a:lnTo>
                    <a:lnTo>
                      <a:pt x="62484" y="16510"/>
                    </a:lnTo>
                    <a:lnTo>
                      <a:pt x="25400" y="135763"/>
                    </a:lnTo>
                    <a:lnTo>
                      <a:pt x="13335" y="131953"/>
                    </a:lnTo>
                    <a:lnTo>
                      <a:pt x="13335" y="119253"/>
                    </a:lnTo>
                    <a:lnTo>
                      <a:pt x="376047" y="119253"/>
                    </a:lnTo>
                    <a:lnTo>
                      <a:pt x="376047" y="131953"/>
                    </a:lnTo>
                    <a:lnTo>
                      <a:pt x="363982" y="135763"/>
                    </a:lnTo>
                    <a:moveTo>
                      <a:pt x="388239" y="128270"/>
                    </a:moveTo>
                    <a:cubicBezTo>
                      <a:pt x="389382" y="132080"/>
                      <a:pt x="388747" y="136271"/>
                      <a:pt x="386334" y="139573"/>
                    </a:cubicBezTo>
                    <a:cubicBezTo>
                      <a:pt x="383921" y="142875"/>
                      <a:pt x="380111" y="144780"/>
                      <a:pt x="376047" y="144780"/>
                    </a:cubicBezTo>
                    <a:lnTo>
                      <a:pt x="13335" y="144780"/>
                    </a:lnTo>
                    <a:cubicBezTo>
                      <a:pt x="9271" y="144780"/>
                      <a:pt x="5461" y="142875"/>
                      <a:pt x="3048" y="139573"/>
                    </a:cubicBezTo>
                    <a:cubicBezTo>
                      <a:pt x="635" y="136271"/>
                      <a:pt x="0" y="132080"/>
                      <a:pt x="1143" y="128270"/>
                    </a:cubicBezTo>
                    <a:lnTo>
                      <a:pt x="38354" y="8890"/>
                    </a:lnTo>
                    <a:cubicBezTo>
                      <a:pt x="40005" y="3556"/>
                      <a:pt x="44958" y="0"/>
                      <a:pt x="50419" y="0"/>
                    </a:cubicBezTo>
                    <a:lnTo>
                      <a:pt x="338963" y="0"/>
                    </a:lnTo>
                    <a:cubicBezTo>
                      <a:pt x="344551" y="0"/>
                      <a:pt x="349377" y="3556"/>
                      <a:pt x="351028" y="8890"/>
                    </a:cubicBezTo>
                    <a:lnTo>
                      <a:pt x="388112" y="128143"/>
                    </a:lnTo>
                    <a:close/>
                  </a:path>
                </a:pathLst>
              </a:custGeom>
              <a:solidFill>
                <a:srgbClr val="10B5FB"/>
              </a:solidFill>
            </p:spPr>
          </p:sp>
        </p:grpSp>
        <p:grpSp>
          <p:nvGrpSpPr>
            <p:cNvPr id="49" name="Group 17"/>
            <p:cNvGrpSpPr/>
            <p:nvPr/>
          </p:nvGrpSpPr>
          <p:grpSpPr>
            <a:xfrm rot="0">
              <a:off x="6177576" y="2327786"/>
              <a:ext cx="2579831" cy="111527"/>
              <a:chOff x="0" y="0"/>
              <a:chExt cx="2579831" cy="111527"/>
            </a:xfrm>
          </p:grpSpPr>
          <p:sp>
            <p:nvSpPr>
              <p:cNvPr id="50" name="Freeform 18"/>
              <p:cNvSpPr/>
              <p:nvPr/>
            </p:nvSpPr>
            <p:spPr>
              <a:xfrm>
                <a:off x="12700" y="12700"/>
                <a:ext cx="2534412" cy="98679"/>
              </a:xfrm>
              <a:custGeom>
                <a:avLst/>
                <a:gdLst/>
                <a:ahLst/>
                <a:cxnLst/>
                <a:rect l="l" t="t" r="r" b="b"/>
                <a:pathLst>
                  <a:path w="2534412" h="98679">
                    <a:moveTo>
                      <a:pt x="330581" y="0"/>
                    </a:moveTo>
                    <a:lnTo>
                      <a:pt x="2203831" y="0"/>
                    </a:lnTo>
                    <a:lnTo>
                      <a:pt x="2534412" y="98679"/>
                    </a:lnTo>
                    <a:lnTo>
                      <a:pt x="2452624" y="98679"/>
                    </a:lnTo>
                    <a:lnTo>
                      <a:pt x="2163699" y="12446"/>
                    </a:lnTo>
                    <a:lnTo>
                      <a:pt x="370713" y="12446"/>
                    </a:lnTo>
                    <a:lnTo>
                      <a:pt x="81788" y="98679"/>
                    </a:lnTo>
                    <a:lnTo>
                      <a:pt x="0" y="98679"/>
                    </a:lnTo>
                    <a:close/>
                  </a:path>
                </a:pathLst>
              </a:custGeom>
              <a:solidFill>
                <a:srgbClr val="66F7F5"/>
              </a:solidFill>
            </p:spPr>
          </p:sp>
          <p:sp>
            <p:nvSpPr>
              <p:cNvPr id="51" name="Freeform 19"/>
              <p:cNvSpPr/>
              <p:nvPr/>
            </p:nvSpPr>
            <p:spPr>
              <a:xfrm>
                <a:off x="-762" y="0"/>
                <a:ext cx="2561463" cy="124079"/>
              </a:xfrm>
              <a:custGeom>
                <a:avLst/>
                <a:gdLst/>
                <a:ahLst/>
                <a:cxnLst/>
                <a:rect l="l" t="t" r="r" b="b"/>
                <a:pathLst>
                  <a:path w="2561463" h="124079">
                    <a:moveTo>
                      <a:pt x="344043" y="0"/>
                    </a:moveTo>
                    <a:lnTo>
                      <a:pt x="2217293" y="0"/>
                    </a:lnTo>
                    <a:cubicBezTo>
                      <a:pt x="2218563" y="0"/>
                      <a:pt x="2219706" y="127"/>
                      <a:pt x="2220976" y="508"/>
                    </a:cubicBezTo>
                    <a:lnTo>
                      <a:pt x="2551557" y="99187"/>
                    </a:lnTo>
                    <a:cubicBezTo>
                      <a:pt x="2557653" y="100965"/>
                      <a:pt x="2561463" y="106934"/>
                      <a:pt x="2560447" y="113157"/>
                    </a:cubicBezTo>
                    <a:cubicBezTo>
                      <a:pt x="2559431" y="119380"/>
                      <a:pt x="2554224" y="124079"/>
                      <a:pt x="2547874" y="124079"/>
                    </a:cubicBezTo>
                    <a:lnTo>
                      <a:pt x="2466086" y="124079"/>
                    </a:lnTo>
                    <a:cubicBezTo>
                      <a:pt x="2464816" y="124079"/>
                      <a:pt x="2463673" y="123952"/>
                      <a:pt x="2462403" y="123571"/>
                    </a:cubicBezTo>
                    <a:lnTo>
                      <a:pt x="2173478" y="37338"/>
                    </a:lnTo>
                    <a:lnTo>
                      <a:pt x="2177161" y="25146"/>
                    </a:lnTo>
                    <a:lnTo>
                      <a:pt x="2177161" y="37846"/>
                    </a:lnTo>
                    <a:lnTo>
                      <a:pt x="384175" y="37846"/>
                    </a:lnTo>
                    <a:lnTo>
                      <a:pt x="384175" y="25146"/>
                    </a:lnTo>
                    <a:lnTo>
                      <a:pt x="387858" y="37338"/>
                    </a:lnTo>
                    <a:lnTo>
                      <a:pt x="98933" y="123571"/>
                    </a:lnTo>
                    <a:cubicBezTo>
                      <a:pt x="97790" y="123952"/>
                      <a:pt x="96520" y="124079"/>
                      <a:pt x="95250" y="124079"/>
                    </a:cubicBezTo>
                    <a:lnTo>
                      <a:pt x="13462" y="124079"/>
                    </a:lnTo>
                    <a:cubicBezTo>
                      <a:pt x="7112" y="124079"/>
                      <a:pt x="1778" y="119507"/>
                      <a:pt x="889" y="113157"/>
                    </a:cubicBezTo>
                    <a:cubicBezTo>
                      <a:pt x="0" y="106807"/>
                      <a:pt x="3810" y="100965"/>
                      <a:pt x="9779" y="99187"/>
                    </a:cubicBezTo>
                    <a:lnTo>
                      <a:pt x="340360" y="508"/>
                    </a:lnTo>
                    <a:cubicBezTo>
                      <a:pt x="341503" y="127"/>
                      <a:pt x="342773" y="0"/>
                      <a:pt x="344043" y="0"/>
                    </a:cubicBezTo>
                    <a:moveTo>
                      <a:pt x="344043" y="25400"/>
                    </a:moveTo>
                    <a:lnTo>
                      <a:pt x="344043" y="12700"/>
                    </a:lnTo>
                    <a:lnTo>
                      <a:pt x="347726" y="24892"/>
                    </a:lnTo>
                    <a:lnTo>
                      <a:pt x="17145" y="123571"/>
                    </a:lnTo>
                    <a:lnTo>
                      <a:pt x="13462" y="111379"/>
                    </a:lnTo>
                    <a:lnTo>
                      <a:pt x="13462" y="98679"/>
                    </a:lnTo>
                    <a:lnTo>
                      <a:pt x="95250" y="98679"/>
                    </a:lnTo>
                    <a:lnTo>
                      <a:pt x="95250" y="111379"/>
                    </a:lnTo>
                    <a:lnTo>
                      <a:pt x="91567" y="99187"/>
                    </a:lnTo>
                    <a:lnTo>
                      <a:pt x="380492" y="12954"/>
                    </a:lnTo>
                    <a:cubicBezTo>
                      <a:pt x="381635" y="12573"/>
                      <a:pt x="382905" y="12446"/>
                      <a:pt x="384175" y="12446"/>
                    </a:cubicBezTo>
                    <a:lnTo>
                      <a:pt x="2177161" y="12446"/>
                    </a:lnTo>
                    <a:cubicBezTo>
                      <a:pt x="2178431" y="12446"/>
                      <a:pt x="2179574" y="12573"/>
                      <a:pt x="2180844" y="12954"/>
                    </a:cubicBezTo>
                    <a:lnTo>
                      <a:pt x="2469642" y="99187"/>
                    </a:lnTo>
                    <a:lnTo>
                      <a:pt x="2465959" y="111379"/>
                    </a:lnTo>
                    <a:lnTo>
                      <a:pt x="2465959" y="98679"/>
                    </a:lnTo>
                    <a:lnTo>
                      <a:pt x="2547747" y="98679"/>
                    </a:lnTo>
                    <a:lnTo>
                      <a:pt x="2547747" y="111379"/>
                    </a:lnTo>
                    <a:lnTo>
                      <a:pt x="2544064" y="123571"/>
                    </a:lnTo>
                    <a:lnTo>
                      <a:pt x="2213483" y="24892"/>
                    </a:lnTo>
                    <a:lnTo>
                      <a:pt x="2217166" y="12700"/>
                    </a:lnTo>
                    <a:lnTo>
                      <a:pt x="2217166" y="25400"/>
                    </a:lnTo>
                    <a:lnTo>
                      <a:pt x="344043" y="25400"/>
                    </a:lnTo>
                    <a:close/>
                  </a:path>
                </a:pathLst>
              </a:custGeom>
              <a:solidFill>
                <a:srgbClr val="10B5FB"/>
              </a:solidFill>
            </p:spPr>
          </p:sp>
        </p:grpSp>
        <p:grpSp>
          <p:nvGrpSpPr>
            <p:cNvPr id="52" name="Group 20"/>
            <p:cNvGrpSpPr/>
            <p:nvPr/>
          </p:nvGrpSpPr>
          <p:grpSpPr>
            <a:xfrm rot="0">
              <a:off x="6408273" y="2367389"/>
              <a:ext cx="2118434" cy="71923"/>
              <a:chOff x="0" y="0"/>
              <a:chExt cx="2118434" cy="71923"/>
            </a:xfrm>
          </p:grpSpPr>
          <p:sp>
            <p:nvSpPr>
              <p:cNvPr id="53" name="Freeform 21"/>
              <p:cNvSpPr/>
              <p:nvPr/>
            </p:nvSpPr>
            <p:spPr>
              <a:xfrm>
                <a:off x="-1016" y="0"/>
                <a:ext cx="2100453" cy="84582"/>
              </a:xfrm>
              <a:custGeom>
                <a:avLst/>
                <a:gdLst/>
                <a:ahLst/>
                <a:cxnLst/>
                <a:rect l="l" t="t" r="r" b="b"/>
                <a:pathLst>
                  <a:path w="2100453" h="84582">
                    <a:moveTo>
                      <a:pt x="5080" y="62484"/>
                    </a:moveTo>
                    <a:lnTo>
                      <a:pt x="69088" y="3429"/>
                    </a:lnTo>
                    <a:cubicBezTo>
                      <a:pt x="71374" y="1143"/>
                      <a:pt x="74422" y="0"/>
                      <a:pt x="77724" y="0"/>
                    </a:cubicBezTo>
                    <a:lnTo>
                      <a:pt x="2022729" y="0"/>
                    </a:lnTo>
                    <a:cubicBezTo>
                      <a:pt x="2025904" y="0"/>
                      <a:pt x="2028952" y="1143"/>
                      <a:pt x="2031365" y="3429"/>
                    </a:cubicBezTo>
                    <a:lnTo>
                      <a:pt x="2095373" y="62484"/>
                    </a:lnTo>
                    <a:cubicBezTo>
                      <a:pt x="2099183" y="66040"/>
                      <a:pt x="2100453" y="71628"/>
                      <a:pt x="2098548" y="76454"/>
                    </a:cubicBezTo>
                    <a:cubicBezTo>
                      <a:pt x="2096643" y="81280"/>
                      <a:pt x="2091944" y="84582"/>
                      <a:pt x="2086737" y="84582"/>
                    </a:cubicBezTo>
                    <a:lnTo>
                      <a:pt x="13716" y="84582"/>
                    </a:lnTo>
                    <a:cubicBezTo>
                      <a:pt x="8509" y="84582"/>
                      <a:pt x="3810" y="81407"/>
                      <a:pt x="1905" y="76454"/>
                    </a:cubicBezTo>
                    <a:cubicBezTo>
                      <a:pt x="0" y="71501"/>
                      <a:pt x="1270" y="66040"/>
                      <a:pt x="5080" y="62484"/>
                    </a:cubicBezTo>
                    <a:moveTo>
                      <a:pt x="22352" y="81153"/>
                    </a:moveTo>
                    <a:lnTo>
                      <a:pt x="13716" y="71755"/>
                    </a:lnTo>
                    <a:lnTo>
                      <a:pt x="13716" y="59055"/>
                    </a:lnTo>
                    <a:lnTo>
                      <a:pt x="2086610" y="59055"/>
                    </a:lnTo>
                    <a:lnTo>
                      <a:pt x="2086610" y="71755"/>
                    </a:lnTo>
                    <a:lnTo>
                      <a:pt x="2077974" y="81026"/>
                    </a:lnTo>
                    <a:lnTo>
                      <a:pt x="2013966" y="21971"/>
                    </a:lnTo>
                    <a:lnTo>
                      <a:pt x="2022602" y="12700"/>
                    </a:lnTo>
                    <a:lnTo>
                      <a:pt x="2022602" y="25400"/>
                    </a:lnTo>
                    <a:lnTo>
                      <a:pt x="77724" y="25400"/>
                    </a:lnTo>
                    <a:lnTo>
                      <a:pt x="77724" y="12700"/>
                    </a:lnTo>
                    <a:lnTo>
                      <a:pt x="86360" y="21971"/>
                    </a:lnTo>
                    <a:lnTo>
                      <a:pt x="22352" y="81153"/>
                    </a:lnTo>
                    <a:close/>
                  </a:path>
                </a:pathLst>
              </a:custGeom>
              <a:solidFill>
                <a:srgbClr val="10B5FB"/>
              </a:solidFill>
            </p:spPr>
          </p:sp>
        </p:grpSp>
        <p:grpSp>
          <p:nvGrpSpPr>
            <p:cNvPr id="54" name="Group 22"/>
            <p:cNvGrpSpPr/>
            <p:nvPr/>
          </p:nvGrpSpPr>
          <p:grpSpPr>
            <a:xfrm rot="-5400000">
              <a:off x="249987" y="1992937"/>
              <a:ext cx="196391" cy="696361"/>
              <a:chOff x="0" y="0"/>
              <a:chExt cx="196391" cy="696361"/>
            </a:xfrm>
          </p:grpSpPr>
          <p:sp>
            <p:nvSpPr>
              <p:cNvPr id="55" name="Freeform 23"/>
              <p:cNvSpPr/>
              <p:nvPr/>
            </p:nvSpPr>
            <p:spPr>
              <a:xfrm>
                <a:off x="12700" y="12700"/>
                <a:ext cx="183515" cy="650875"/>
              </a:xfrm>
              <a:custGeom>
                <a:avLst/>
                <a:gdLst/>
                <a:ahLst/>
                <a:cxnLst/>
                <a:rect l="l" t="t" r="r" b="b"/>
                <a:pathLst>
                  <a:path w="183515" h="650875">
                    <a:moveTo>
                      <a:pt x="0" y="0"/>
                    </a:moveTo>
                    <a:lnTo>
                      <a:pt x="183515" y="0"/>
                    </a:lnTo>
                    <a:lnTo>
                      <a:pt x="176911" y="23495"/>
                    </a:lnTo>
                    <a:lnTo>
                      <a:pt x="22225" y="23495"/>
                    </a:lnTo>
                    <a:lnTo>
                      <a:pt x="22225" y="571881"/>
                    </a:lnTo>
                    <a:lnTo>
                      <a:pt x="0" y="650875"/>
                    </a:lnTo>
                    <a:close/>
                  </a:path>
                </a:pathLst>
              </a:custGeom>
              <a:solidFill>
                <a:srgbClr val="10B5FB"/>
              </a:solidFill>
            </p:spPr>
          </p:sp>
          <p:sp>
            <p:nvSpPr>
              <p:cNvPr id="56" name="Freeform 24"/>
              <p:cNvSpPr/>
              <p:nvPr/>
            </p:nvSpPr>
            <p:spPr>
              <a:xfrm>
                <a:off x="0" y="0"/>
                <a:ext cx="209550" cy="677037"/>
              </a:xfrm>
              <a:custGeom>
                <a:avLst/>
                <a:gdLst/>
                <a:ahLst/>
                <a:cxnLst/>
                <a:rect l="l" t="t" r="r" b="b"/>
                <a:pathLst>
                  <a:path w="209550" h="677037">
                    <a:moveTo>
                      <a:pt x="12700" y="0"/>
                    </a:moveTo>
                    <a:lnTo>
                      <a:pt x="196215" y="0"/>
                    </a:lnTo>
                    <a:cubicBezTo>
                      <a:pt x="200152" y="0"/>
                      <a:pt x="203962" y="1905"/>
                      <a:pt x="206375" y="5080"/>
                    </a:cubicBezTo>
                    <a:cubicBezTo>
                      <a:pt x="208788" y="8255"/>
                      <a:pt x="209550" y="12319"/>
                      <a:pt x="208534" y="16129"/>
                    </a:cubicBezTo>
                    <a:lnTo>
                      <a:pt x="201930" y="39624"/>
                    </a:lnTo>
                    <a:cubicBezTo>
                      <a:pt x="200406" y="45085"/>
                      <a:pt x="195453" y="48895"/>
                      <a:pt x="189738" y="48895"/>
                    </a:cubicBezTo>
                    <a:lnTo>
                      <a:pt x="34925" y="48895"/>
                    </a:lnTo>
                    <a:lnTo>
                      <a:pt x="34925" y="36195"/>
                    </a:lnTo>
                    <a:lnTo>
                      <a:pt x="47625" y="36195"/>
                    </a:lnTo>
                    <a:lnTo>
                      <a:pt x="47625" y="584581"/>
                    </a:lnTo>
                    <a:cubicBezTo>
                      <a:pt x="47625" y="585724"/>
                      <a:pt x="47498" y="586867"/>
                      <a:pt x="47117" y="588010"/>
                    </a:cubicBezTo>
                    <a:lnTo>
                      <a:pt x="24892" y="667004"/>
                    </a:lnTo>
                    <a:cubicBezTo>
                      <a:pt x="23114" y="673100"/>
                      <a:pt x="17272" y="677037"/>
                      <a:pt x="10922" y="676148"/>
                    </a:cubicBezTo>
                    <a:cubicBezTo>
                      <a:pt x="4572" y="675259"/>
                      <a:pt x="0" y="669925"/>
                      <a:pt x="0" y="663575"/>
                    </a:cubicBezTo>
                    <a:lnTo>
                      <a:pt x="0" y="12700"/>
                    </a:lnTo>
                    <a:cubicBezTo>
                      <a:pt x="0" y="5715"/>
                      <a:pt x="5715" y="0"/>
                      <a:pt x="12700" y="0"/>
                    </a:cubicBezTo>
                    <a:moveTo>
                      <a:pt x="12700" y="25400"/>
                    </a:moveTo>
                    <a:lnTo>
                      <a:pt x="12700" y="12700"/>
                    </a:lnTo>
                    <a:lnTo>
                      <a:pt x="25400" y="12700"/>
                    </a:lnTo>
                    <a:lnTo>
                      <a:pt x="25400" y="663575"/>
                    </a:lnTo>
                    <a:lnTo>
                      <a:pt x="12700" y="663575"/>
                    </a:lnTo>
                    <a:lnTo>
                      <a:pt x="508" y="660146"/>
                    </a:lnTo>
                    <a:lnTo>
                      <a:pt x="22733" y="581152"/>
                    </a:lnTo>
                    <a:lnTo>
                      <a:pt x="34925" y="584581"/>
                    </a:lnTo>
                    <a:lnTo>
                      <a:pt x="22225" y="584581"/>
                    </a:lnTo>
                    <a:lnTo>
                      <a:pt x="22225" y="36195"/>
                    </a:lnTo>
                    <a:cubicBezTo>
                      <a:pt x="22225" y="29210"/>
                      <a:pt x="27940" y="23495"/>
                      <a:pt x="34925" y="23495"/>
                    </a:cubicBezTo>
                    <a:lnTo>
                      <a:pt x="189611" y="23495"/>
                    </a:lnTo>
                    <a:lnTo>
                      <a:pt x="189611" y="36195"/>
                    </a:lnTo>
                    <a:lnTo>
                      <a:pt x="177419" y="32766"/>
                    </a:lnTo>
                    <a:lnTo>
                      <a:pt x="184023" y="9271"/>
                    </a:lnTo>
                    <a:lnTo>
                      <a:pt x="196215" y="12700"/>
                    </a:lnTo>
                    <a:lnTo>
                      <a:pt x="196215" y="25400"/>
                    </a:lnTo>
                    <a:lnTo>
                      <a:pt x="12700" y="25400"/>
                    </a:lnTo>
                    <a:close/>
                  </a:path>
                </a:pathLst>
              </a:custGeom>
              <a:solidFill>
                <a:srgbClr val="10B5FB"/>
              </a:solidFill>
            </p:spPr>
          </p:sp>
        </p:grpSp>
        <p:grpSp>
          <p:nvGrpSpPr>
            <p:cNvPr id="57" name="Group 25"/>
            <p:cNvGrpSpPr/>
            <p:nvPr/>
          </p:nvGrpSpPr>
          <p:grpSpPr>
            <a:xfrm rot="5400000">
              <a:off x="14488603" y="1992937"/>
              <a:ext cx="196391" cy="696361"/>
              <a:chOff x="0" y="0"/>
              <a:chExt cx="196391" cy="696361"/>
            </a:xfrm>
          </p:grpSpPr>
          <p:sp>
            <p:nvSpPr>
              <p:cNvPr id="58" name="Freeform 26"/>
              <p:cNvSpPr/>
              <p:nvPr/>
            </p:nvSpPr>
            <p:spPr>
              <a:xfrm>
                <a:off x="12700" y="12700"/>
                <a:ext cx="183515" cy="650875"/>
              </a:xfrm>
              <a:custGeom>
                <a:avLst/>
                <a:gdLst/>
                <a:ahLst/>
                <a:cxnLst/>
                <a:rect l="l" t="t" r="r" b="b"/>
                <a:pathLst>
                  <a:path w="183515" h="650875">
                    <a:moveTo>
                      <a:pt x="183515" y="0"/>
                    </a:moveTo>
                    <a:lnTo>
                      <a:pt x="0" y="0"/>
                    </a:lnTo>
                    <a:lnTo>
                      <a:pt x="6604" y="23495"/>
                    </a:lnTo>
                    <a:lnTo>
                      <a:pt x="161290" y="23495"/>
                    </a:lnTo>
                    <a:lnTo>
                      <a:pt x="161290" y="571881"/>
                    </a:lnTo>
                    <a:lnTo>
                      <a:pt x="183515" y="650875"/>
                    </a:lnTo>
                    <a:close/>
                  </a:path>
                </a:pathLst>
              </a:custGeom>
              <a:solidFill>
                <a:srgbClr val="66F7F5"/>
              </a:solidFill>
            </p:spPr>
          </p:sp>
          <p:sp>
            <p:nvSpPr>
              <p:cNvPr id="59" name="Freeform 27"/>
              <p:cNvSpPr/>
              <p:nvPr/>
            </p:nvSpPr>
            <p:spPr>
              <a:xfrm>
                <a:off x="-635" y="0"/>
                <a:ext cx="209550" cy="677037"/>
              </a:xfrm>
              <a:custGeom>
                <a:avLst/>
                <a:gdLst/>
                <a:ahLst/>
                <a:cxnLst/>
                <a:rect l="l" t="t" r="r" b="b"/>
                <a:pathLst>
                  <a:path w="209550" h="677037">
                    <a:moveTo>
                      <a:pt x="196850" y="25400"/>
                    </a:moveTo>
                    <a:lnTo>
                      <a:pt x="13335" y="25400"/>
                    </a:lnTo>
                    <a:lnTo>
                      <a:pt x="13335" y="12700"/>
                    </a:lnTo>
                    <a:lnTo>
                      <a:pt x="25527" y="9271"/>
                    </a:lnTo>
                    <a:lnTo>
                      <a:pt x="32131" y="32766"/>
                    </a:lnTo>
                    <a:lnTo>
                      <a:pt x="19939" y="36195"/>
                    </a:lnTo>
                    <a:lnTo>
                      <a:pt x="19939" y="23495"/>
                    </a:lnTo>
                    <a:lnTo>
                      <a:pt x="174625" y="23495"/>
                    </a:lnTo>
                    <a:cubicBezTo>
                      <a:pt x="181610" y="23495"/>
                      <a:pt x="187325" y="29210"/>
                      <a:pt x="187325" y="36195"/>
                    </a:cubicBezTo>
                    <a:lnTo>
                      <a:pt x="187325" y="584581"/>
                    </a:lnTo>
                    <a:lnTo>
                      <a:pt x="174625" y="584581"/>
                    </a:lnTo>
                    <a:lnTo>
                      <a:pt x="186817" y="581152"/>
                    </a:lnTo>
                    <a:lnTo>
                      <a:pt x="209042" y="660146"/>
                    </a:lnTo>
                    <a:lnTo>
                      <a:pt x="196850" y="663575"/>
                    </a:lnTo>
                    <a:lnTo>
                      <a:pt x="184150" y="663575"/>
                    </a:lnTo>
                    <a:lnTo>
                      <a:pt x="184150" y="12700"/>
                    </a:lnTo>
                    <a:lnTo>
                      <a:pt x="196850" y="12700"/>
                    </a:lnTo>
                    <a:lnTo>
                      <a:pt x="196850" y="25400"/>
                    </a:lnTo>
                    <a:moveTo>
                      <a:pt x="196850" y="0"/>
                    </a:moveTo>
                    <a:cubicBezTo>
                      <a:pt x="203835" y="0"/>
                      <a:pt x="209550" y="5715"/>
                      <a:pt x="209550" y="12700"/>
                    </a:cubicBezTo>
                    <a:lnTo>
                      <a:pt x="209550" y="663575"/>
                    </a:lnTo>
                    <a:cubicBezTo>
                      <a:pt x="209550" y="669925"/>
                      <a:pt x="204851" y="675259"/>
                      <a:pt x="198628" y="676148"/>
                    </a:cubicBezTo>
                    <a:cubicBezTo>
                      <a:pt x="192405" y="677037"/>
                      <a:pt x="186436" y="673100"/>
                      <a:pt x="184658" y="667004"/>
                    </a:cubicBezTo>
                    <a:lnTo>
                      <a:pt x="162433" y="588010"/>
                    </a:lnTo>
                    <a:cubicBezTo>
                      <a:pt x="162179" y="586867"/>
                      <a:pt x="161925" y="585724"/>
                      <a:pt x="161925" y="584581"/>
                    </a:cubicBezTo>
                    <a:lnTo>
                      <a:pt x="161925" y="36195"/>
                    </a:lnTo>
                    <a:lnTo>
                      <a:pt x="174625" y="36195"/>
                    </a:lnTo>
                    <a:lnTo>
                      <a:pt x="174625" y="48895"/>
                    </a:lnTo>
                    <a:lnTo>
                      <a:pt x="19939" y="48895"/>
                    </a:lnTo>
                    <a:cubicBezTo>
                      <a:pt x="14224" y="48895"/>
                      <a:pt x="9271" y="45085"/>
                      <a:pt x="7747" y="39624"/>
                    </a:cubicBezTo>
                    <a:lnTo>
                      <a:pt x="1143" y="16129"/>
                    </a:lnTo>
                    <a:cubicBezTo>
                      <a:pt x="0" y="12319"/>
                      <a:pt x="762" y="8255"/>
                      <a:pt x="3175" y="5080"/>
                    </a:cubicBezTo>
                    <a:cubicBezTo>
                      <a:pt x="5588" y="1905"/>
                      <a:pt x="9398" y="0"/>
                      <a:pt x="13335" y="0"/>
                    </a:cubicBezTo>
                    <a:lnTo>
                      <a:pt x="196850" y="0"/>
                    </a:lnTo>
                    <a:close/>
                  </a:path>
                </a:pathLst>
              </a:custGeom>
              <a:solidFill>
                <a:srgbClr val="10B5FB"/>
              </a:solidFill>
            </p:spPr>
          </p:sp>
        </p:grpSp>
      </p:grpSp>
      <p:sp>
        <p:nvSpPr>
          <p:cNvPr id="17" name="文本框 16"/>
          <p:cNvSpPr txBox="1"/>
          <p:nvPr/>
        </p:nvSpPr>
        <p:spPr>
          <a:xfrm>
            <a:off x="1524000" y="2626995"/>
            <a:ext cx="14048105" cy="6844030"/>
          </a:xfrm>
          <a:prstGeom prst="rect">
            <a:avLst/>
          </a:prstGeom>
          <a:noFill/>
        </p:spPr>
        <p:txBody>
          <a:bodyPr wrap="square" rtlCol="0">
            <a:noAutofit/>
          </a:bodyPr>
          <a:p>
            <a:pPr lvl="1"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差异化竞争：</a:t>
            </a:r>
            <a:endParaRPr lang="en-US" sz="2200">
              <a:solidFill>
                <a:srgbClr val="FFFFFF"/>
              </a:solidFill>
              <a:ea typeface="字由点字典黑 45J" panose="00020600040101010101" charset="-122"/>
            </a:endParaRPr>
          </a:p>
          <a:p>
            <a:pPr marL="914400" lvl="2" indent="457200"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专注于特定用户需求： 专注于物业管理管理的具体需求，提供量身定制的解决方案。 针对这些用户的痛点，提供独特的功能，如实时警告、行为分析和报告生成等。</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创新技术应用： 采用最新的RFID技术，提供高精度、远距离的识别和监控功能。除了RFID，还可以集成GPS、蓝牙和其他传感器，提高系统的可靠性和精度。</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配套犬种识别系统： 通过集成犬种识别系统，系统可以自动识别并记录宠物的犬种，提升系统的智能化水平。针对不同犬型，不同犬种有不同的行为习惯和管理需求，例如大型犬需要更多的活动空间，小型犬需要更多的看护。 </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信誉积分系统： 通过信誉积分系统，奖励遵守牵绳规则和文明行为的宠物主人，鼓励积极参与社区管理。记录和扣除不遵守规定的行为积分，督促宠物主人规范行为。</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用户友好的界面和体验：提供易于使用的管理平台和移动应用，让用户可以轻松监控和管理宠物行为。提供详细的宠物行为报告，帮助用户进行有效管理。</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优质的售后服务： 提供7x24小时的技术支持，确保用户在遇到问题时能够及时解决。 为用户提供系统使用的培训和教育，帮助他们充分利用系统功能。</a:t>
            </a:r>
            <a:endParaRPr lang="en-US" sz="2200">
              <a:solidFill>
                <a:srgbClr val="FFFFFF"/>
              </a:solidFill>
              <a:ea typeface="字由点字典黑 45J" panose="00020600040101010101" charset="-122"/>
            </a:endParaRPr>
          </a:p>
          <a:p>
            <a:pPr lvl="3" algn="l">
              <a:lnSpc>
                <a:spcPts val="2860"/>
              </a:lnSpc>
              <a:buClrTx/>
              <a:buSzTx/>
              <a:buNone/>
            </a:pPr>
            <a:r>
              <a:rPr lang="en-US" sz="2200">
                <a:solidFill>
                  <a:srgbClr val="FFFFFF"/>
                </a:solidFill>
                <a:latin typeface="新宋体" panose="02010609030101010101" charset="-122"/>
                <a:ea typeface="新宋体" panose="02010609030101010101" charset="-122"/>
                <a:sym typeface="+mn-ea"/>
              </a:rPr>
              <a:t>· </a:t>
            </a:r>
            <a:r>
              <a:rPr lang="en-US" sz="2200">
                <a:solidFill>
                  <a:srgbClr val="FFFFFF"/>
                </a:solidFill>
                <a:ea typeface="字由点字典黑 45J" panose="00020600040101010101" charset="-122"/>
              </a:rPr>
              <a:t>合理的价格策略： 在保证高质量和先进功能的同时，提供具有竞争力的价格，吸引更多用户。根据不同用户的需求，提供多种定价方案，如按设备数量、使用时间等计费。</a:t>
            </a:r>
            <a:endParaRPr lang="en-US" sz="2200">
              <a:solidFill>
                <a:srgbClr val="FFFFFF"/>
              </a:solidFill>
              <a:ea typeface="字由点字典黑 45J" panose="0002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97140" y="877809"/>
            <a:ext cx="3000069" cy="793212"/>
          </a:xfrm>
          <a:custGeom>
            <a:avLst/>
            <a:gdLst/>
            <a:ahLst/>
            <a:cxnLst/>
            <a:rect l="l" t="t" r="r" b="b"/>
            <a:pathLst>
              <a:path w="3000069" h="793212">
                <a:moveTo>
                  <a:pt x="0" y="0"/>
                </a:moveTo>
                <a:lnTo>
                  <a:pt x="3000069" y="0"/>
                </a:lnTo>
                <a:lnTo>
                  <a:pt x="3000069" y="793212"/>
                </a:lnTo>
                <a:lnTo>
                  <a:pt x="0" y="793212"/>
                </a:lnTo>
                <a:lnTo>
                  <a:pt x="0" y="0"/>
                </a:lnTo>
                <a:close/>
              </a:path>
            </a:pathLst>
          </a:custGeom>
          <a:blipFill>
            <a:blip r:embed="rId1"/>
            <a:stretch>
              <a:fillRect/>
            </a:stretch>
          </a:blipFill>
        </p:spPr>
      </p:sp>
      <p:grpSp>
        <p:nvGrpSpPr>
          <p:cNvPr id="3" name="Group 3"/>
          <p:cNvGrpSpPr/>
          <p:nvPr/>
        </p:nvGrpSpPr>
        <p:grpSpPr>
          <a:xfrm rot="0">
            <a:off x="2038985" y="2349500"/>
            <a:ext cx="12746355" cy="6330950"/>
            <a:chOff x="0" y="0"/>
            <a:chExt cx="14934979" cy="2439313"/>
          </a:xfrm>
        </p:grpSpPr>
        <p:grpSp>
          <p:nvGrpSpPr>
            <p:cNvPr id="4" name="Group 4"/>
            <p:cNvGrpSpPr/>
            <p:nvPr/>
          </p:nvGrpSpPr>
          <p:grpSpPr>
            <a:xfrm rot="0">
              <a:off x="2" y="0"/>
              <a:ext cx="14934977" cy="2439313"/>
              <a:chOff x="0" y="0"/>
              <a:chExt cx="14934977" cy="2439313"/>
            </a:xfrm>
          </p:grpSpPr>
          <p:sp>
            <p:nvSpPr>
              <p:cNvPr id="5" name="Freeform 5"/>
              <p:cNvSpPr/>
              <p:nvPr/>
            </p:nvSpPr>
            <p:spPr>
              <a:xfrm>
                <a:off x="12700" y="12700"/>
                <a:ext cx="14889607" cy="2426589"/>
              </a:xfrm>
              <a:custGeom>
                <a:avLst/>
                <a:gdLst/>
                <a:ahLst/>
                <a:cxnLst/>
                <a:rect l="l" t="t" r="r" b="b"/>
                <a:pathLst>
                  <a:path w="14889607" h="2426589">
                    <a:moveTo>
                      <a:pt x="422148" y="0"/>
                    </a:moveTo>
                    <a:lnTo>
                      <a:pt x="6508496" y="0"/>
                    </a:lnTo>
                    <a:lnTo>
                      <a:pt x="6598665" y="27940"/>
                    </a:lnTo>
                    <a:lnTo>
                      <a:pt x="8290814" y="27940"/>
                    </a:lnTo>
                    <a:lnTo>
                      <a:pt x="8380984" y="0"/>
                    </a:lnTo>
                    <a:lnTo>
                      <a:pt x="14467460" y="0"/>
                    </a:lnTo>
                    <a:lnTo>
                      <a:pt x="14889607" y="118999"/>
                    </a:lnTo>
                    <a:lnTo>
                      <a:pt x="14889607" y="1417701"/>
                    </a:lnTo>
                    <a:lnTo>
                      <a:pt x="14690725" y="1430782"/>
                    </a:lnTo>
                    <a:lnTo>
                      <a:pt x="14690725" y="1811782"/>
                    </a:lnTo>
                    <a:lnTo>
                      <a:pt x="14889607" y="1824863"/>
                    </a:lnTo>
                    <a:lnTo>
                      <a:pt x="14889607" y="2426589"/>
                    </a:lnTo>
                    <a:lnTo>
                      <a:pt x="8832088" y="2426589"/>
                    </a:lnTo>
                    <a:lnTo>
                      <a:pt x="8405241" y="2306193"/>
                    </a:lnTo>
                    <a:lnTo>
                      <a:pt x="6484239" y="2306193"/>
                    </a:lnTo>
                    <a:lnTo>
                      <a:pt x="6057392" y="2426589"/>
                    </a:lnTo>
                    <a:lnTo>
                      <a:pt x="0" y="2426589"/>
                    </a:lnTo>
                    <a:lnTo>
                      <a:pt x="0" y="1062863"/>
                    </a:lnTo>
                    <a:lnTo>
                      <a:pt x="198882" y="1049782"/>
                    </a:lnTo>
                    <a:lnTo>
                      <a:pt x="198882" y="668782"/>
                    </a:lnTo>
                    <a:lnTo>
                      <a:pt x="0" y="655828"/>
                    </a:lnTo>
                    <a:lnTo>
                      <a:pt x="0" y="118999"/>
                    </a:lnTo>
                    <a:close/>
                  </a:path>
                </a:pathLst>
              </a:custGeom>
              <a:solidFill>
                <a:srgbClr val="10B5FB">
                  <a:alpha val="63922"/>
                </a:srgbClr>
              </a:solidFill>
            </p:spPr>
          </p:sp>
          <p:sp>
            <p:nvSpPr>
              <p:cNvPr id="6" name="Freeform 6"/>
              <p:cNvSpPr/>
              <p:nvPr/>
            </p:nvSpPr>
            <p:spPr>
              <a:xfrm>
                <a:off x="0" y="0"/>
                <a:ext cx="14915007" cy="2451989"/>
              </a:xfrm>
              <a:custGeom>
                <a:avLst/>
                <a:gdLst/>
                <a:ahLst/>
                <a:cxnLst/>
                <a:rect l="l" t="t" r="r" b="b"/>
                <a:pathLst>
                  <a:path w="14915007" h="2451989">
                    <a:moveTo>
                      <a:pt x="434848" y="0"/>
                    </a:moveTo>
                    <a:lnTo>
                      <a:pt x="6521196" y="0"/>
                    </a:lnTo>
                    <a:cubicBezTo>
                      <a:pt x="6522465" y="0"/>
                      <a:pt x="6523736" y="254"/>
                      <a:pt x="6525006" y="508"/>
                    </a:cubicBezTo>
                    <a:lnTo>
                      <a:pt x="6615176" y="28448"/>
                    </a:lnTo>
                    <a:lnTo>
                      <a:pt x="6611365" y="40640"/>
                    </a:lnTo>
                    <a:lnTo>
                      <a:pt x="6611365" y="27940"/>
                    </a:lnTo>
                    <a:lnTo>
                      <a:pt x="8303514" y="27940"/>
                    </a:lnTo>
                    <a:lnTo>
                      <a:pt x="8303514" y="40640"/>
                    </a:lnTo>
                    <a:lnTo>
                      <a:pt x="8299704" y="28448"/>
                    </a:lnTo>
                    <a:lnTo>
                      <a:pt x="8389874" y="508"/>
                    </a:lnTo>
                    <a:cubicBezTo>
                      <a:pt x="8391144" y="127"/>
                      <a:pt x="8392414" y="0"/>
                      <a:pt x="8393684" y="0"/>
                    </a:cubicBezTo>
                    <a:lnTo>
                      <a:pt x="14480160" y="0"/>
                    </a:lnTo>
                    <a:cubicBezTo>
                      <a:pt x="14481302" y="0"/>
                      <a:pt x="14482445" y="127"/>
                      <a:pt x="14483589" y="508"/>
                    </a:cubicBezTo>
                    <a:lnTo>
                      <a:pt x="14905737" y="119507"/>
                    </a:lnTo>
                    <a:cubicBezTo>
                      <a:pt x="14911197" y="121031"/>
                      <a:pt x="14915007" y="125984"/>
                      <a:pt x="14915007" y="131699"/>
                    </a:cubicBezTo>
                    <a:lnTo>
                      <a:pt x="14915007" y="1430401"/>
                    </a:lnTo>
                    <a:cubicBezTo>
                      <a:pt x="14915007" y="1437132"/>
                      <a:pt x="14909800" y="1442593"/>
                      <a:pt x="14903196" y="1443101"/>
                    </a:cubicBezTo>
                    <a:lnTo>
                      <a:pt x="14704315" y="1456182"/>
                    </a:lnTo>
                    <a:lnTo>
                      <a:pt x="14703425" y="1443482"/>
                    </a:lnTo>
                    <a:lnTo>
                      <a:pt x="14716125" y="1443482"/>
                    </a:lnTo>
                    <a:lnTo>
                      <a:pt x="14716125" y="1824482"/>
                    </a:lnTo>
                    <a:lnTo>
                      <a:pt x="14703425" y="1824482"/>
                    </a:lnTo>
                    <a:lnTo>
                      <a:pt x="14704315" y="1811782"/>
                    </a:lnTo>
                    <a:lnTo>
                      <a:pt x="14903196" y="1824863"/>
                    </a:lnTo>
                    <a:cubicBezTo>
                      <a:pt x="14909927" y="1825244"/>
                      <a:pt x="14915007" y="1830832"/>
                      <a:pt x="14915007" y="1837563"/>
                    </a:cubicBezTo>
                    <a:lnTo>
                      <a:pt x="14915007" y="2439289"/>
                    </a:lnTo>
                    <a:cubicBezTo>
                      <a:pt x="14915007" y="2446274"/>
                      <a:pt x="14909292" y="2451989"/>
                      <a:pt x="14902307" y="2451989"/>
                    </a:cubicBezTo>
                    <a:lnTo>
                      <a:pt x="8844788" y="2451989"/>
                    </a:lnTo>
                    <a:cubicBezTo>
                      <a:pt x="8843645" y="2451989"/>
                      <a:pt x="8842502" y="2451862"/>
                      <a:pt x="8841359" y="2451481"/>
                    </a:cubicBezTo>
                    <a:lnTo>
                      <a:pt x="8414512" y="2331085"/>
                    </a:lnTo>
                    <a:lnTo>
                      <a:pt x="8417941" y="2318893"/>
                    </a:lnTo>
                    <a:lnTo>
                      <a:pt x="8417941" y="2331593"/>
                    </a:lnTo>
                    <a:lnTo>
                      <a:pt x="6496939" y="2331593"/>
                    </a:lnTo>
                    <a:lnTo>
                      <a:pt x="6496939" y="2318893"/>
                    </a:lnTo>
                    <a:lnTo>
                      <a:pt x="6500368" y="2331085"/>
                    </a:lnTo>
                    <a:lnTo>
                      <a:pt x="6073521" y="2451481"/>
                    </a:lnTo>
                    <a:cubicBezTo>
                      <a:pt x="6072378" y="2451735"/>
                      <a:pt x="6071235" y="2451989"/>
                      <a:pt x="6070092" y="2451989"/>
                    </a:cubicBezTo>
                    <a:lnTo>
                      <a:pt x="12700" y="2451989"/>
                    </a:lnTo>
                    <a:cubicBezTo>
                      <a:pt x="5715" y="2451989"/>
                      <a:pt x="0" y="2446274"/>
                      <a:pt x="0" y="2439289"/>
                    </a:cubicBezTo>
                    <a:lnTo>
                      <a:pt x="0" y="1075563"/>
                    </a:lnTo>
                    <a:cubicBezTo>
                      <a:pt x="0" y="1068832"/>
                      <a:pt x="5207" y="1063371"/>
                      <a:pt x="11811" y="1062863"/>
                    </a:cubicBezTo>
                    <a:lnTo>
                      <a:pt x="210693" y="1049782"/>
                    </a:lnTo>
                    <a:lnTo>
                      <a:pt x="211582" y="1062482"/>
                    </a:lnTo>
                    <a:lnTo>
                      <a:pt x="198882" y="1062482"/>
                    </a:lnTo>
                    <a:lnTo>
                      <a:pt x="198882" y="681482"/>
                    </a:lnTo>
                    <a:lnTo>
                      <a:pt x="211582" y="681482"/>
                    </a:lnTo>
                    <a:lnTo>
                      <a:pt x="210693" y="694182"/>
                    </a:lnTo>
                    <a:lnTo>
                      <a:pt x="11811" y="681101"/>
                    </a:lnTo>
                    <a:cubicBezTo>
                      <a:pt x="5080" y="680720"/>
                      <a:pt x="0" y="675132"/>
                      <a:pt x="0" y="668401"/>
                    </a:cubicBezTo>
                    <a:lnTo>
                      <a:pt x="0" y="131699"/>
                    </a:lnTo>
                    <a:cubicBezTo>
                      <a:pt x="0" y="125984"/>
                      <a:pt x="3810" y="121031"/>
                      <a:pt x="9271" y="119507"/>
                    </a:cubicBezTo>
                    <a:lnTo>
                      <a:pt x="431292" y="508"/>
                    </a:lnTo>
                    <a:cubicBezTo>
                      <a:pt x="432435" y="254"/>
                      <a:pt x="433578" y="0"/>
                      <a:pt x="434721" y="0"/>
                    </a:cubicBezTo>
                    <a:moveTo>
                      <a:pt x="434721" y="25400"/>
                    </a:moveTo>
                    <a:lnTo>
                      <a:pt x="434721" y="12700"/>
                    </a:lnTo>
                    <a:lnTo>
                      <a:pt x="438150" y="24892"/>
                    </a:lnTo>
                    <a:lnTo>
                      <a:pt x="16129" y="144018"/>
                    </a:lnTo>
                    <a:lnTo>
                      <a:pt x="12700" y="131699"/>
                    </a:lnTo>
                    <a:lnTo>
                      <a:pt x="25400" y="131699"/>
                    </a:lnTo>
                    <a:lnTo>
                      <a:pt x="25400" y="668528"/>
                    </a:lnTo>
                    <a:lnTo>
                      <a:pt x="12700" y="668528"/>
                    </a:lnTo>
                    <a:lnTo>
                      <a:pt x="13589" y="655828"/>
                    </a:lnTo>
                    <a:lnTo>
                      <a:pt x="212471" y="668909"/>
                    </a:lnTo>
                    <a:cubicBezTo>
                      <a:pt x="219202" y="669290"/>
                      <a:pt x="224282" y="674878"/>
                      <a:pt x="224282" y="681609"/>
                    </a:cubicBezTo>
                    <a:lnTo>
                      <a:pt x="224282" y="1062609"/>
                    </a:lnTo>
                    <a:cubicBezTo>
                      <a:pt x="224282" y="1069340"/>
                      <a:pt x="219075" y="1074801"/>
                      <a:pt x="212471" y="1075309"/>
                    </a:cubicBezTo>
                    <a:lnTo>
                      <a:pt x="13589" y="1088263"/>
                    </a:lnTo>
                    <a:lnTo>
                      <a:pt x="12700" y="1075563"/>
                    </a:lnTo>
                    <a:lnTo>
                      <a:pt x="25400" y="1075563"/>
                    </a:lnTo>
                    <a:lnTo>
                      <a:pt x="25400" y="2439162"/>
                    </a:lnTo>
                    <a:lnTo>
                      <a:pt x="12700" y="2439162"/>
                    </a:lnTo>
                    <a:lnTo>
                      <a:pt x="12700" y="2426462"/>
                    </a:lnTo>
                    <a:lnTo>
                      <a:pt x="6070092" y="2426462"/>
                    </a:lnTo>
                    <a:lnTo>
                      <a:pt x="6070092" y="2439162"/>
                    </a:lnTo>
                    <a:lnTo>
                      <a:pt x="6066663" y="2426970"/>
                    </a:lnTo>
                    <a:lnTo>
                      <a:pt x="6493510" y="2306574"/>
                    </a:lnTo>
                    <a:cubicBezTo>
                      <a:pt x="6494653" y="2306320"/>
                      <a:pt x="6495796" y="2306066"/>
                      <a:pt x="6496939" y="2306066"/>
                    </a:cubicBezTo>
                    <a:lnTo>
                      <a:pt x="8417941" y="2306066"/>
                    </a:lnTo>
                    <a:cubicBezTo>
                      <a:pt x="8419085" y="2306066"/>
                      <a:pt x="8420227" y="2306193"/>
                      <a:pt x="8421370" y="2306574"/>
                    </a:cubicBezTo>
                    <a:lnTo>
                      <a:pt x="8848217" y="2426970"/>
                    </a:lnTo>
                    <a:lnTo>
                      <a:pt x="8844788" y="2439162"/>
                    </a:lnTo>
                    <a:lnTo>
                      <a:pt x="8844788" y="2426462"/>
                    </a:lnTo>
                    <a:lnTo>
                      <a:pt x="14902180" y="2426462"/>
                    </a:lnTo>
                    <a:lnTo>
                      <a:pt x="14902180" y="2439162"/>
                    </a:lnTo>
                    <a:lnTo>
                      <a:pt x="14889480" y="2439162"/>
                    </a:lnTo>
                    <a:lnTo>
                      <a:pt x="14889480" y="1837436"/>
                    </a:lnTo>
                    <a:lnTo>
                      <a:pt x="14902180" y="1837436"/>
                    </a:lnTo>
                    <a:lnTo>
                      <a:pt x="14901292" y="1850136"/>
                    </a:lnTo>
                    <a:lnTo>
                      <a:pt x="14702410" y="1837055"/>
                    </a:lnTo>
                    <a:cubicBezTo>
                      <a:pt x="14695678" y="1836674"/>
                      <a:pt x="14690598" y="1831086"/>
                      <a:pt x="14690598" y="1824355"/>
                    </a:cubicBezTo>
                    <a:lnTo>
                      <a:pt x="14690598" y="1443355"/>
                    </a:lnTo>
                    <a:cubicBezTo>
                      <a:pt x="14690598" y="1436624"/>
                      <a:pt x="14695805" y="1431163"/>
                      <a:pt x="14702410" y="1430655"/>
                    </a:cubicBezTo>
                    <a:lnTo>
                      <a:pt x="14901292" y="1417574"/>
                    </a:lnTo>
                    <a:lnTo>
                      <a:pt x="14902180" y="1430274"/>
                    </a:lnTo>
                    <a:lnTo>
                      <a:pt x="14889480" y="1430274"/>
                    </a:lnTo>
                    <a:lnTo>
                      <a:pt x="14889480" y="131699"/>
                    </a:lnTo>
                    <a:lnTo>
                      <a:pt x="14902180" y="131699"/>
                    </a:lnTo>
                    <a:lnTo>
                      <a:pt x="14898751" y="143891"/>
                    </a:lnTo>
                    <a:lnTo>
                      <a:pt x="14476603" y="24892"/>
                    </a:lnTo>
                    <a:lnTo>
                      <a:pt x="14480032" y="12700"/>
                    </a:lnTo>
                    <a:lnTo>
                      <a:pt x="14480032" y="25400"/>
                    </a:lnTo>
                    <a:lnTo>
                      <a:pt x="8393684" y="25400"/>
                    </a:lnTo>
                    <a:lnTo>
                      <a:pt x="8393684" y="12700"/>
                    </a:lnTo>
                    <a:lnTo>
                      <a:pt x="8397494" y="24892"/>
                    </a:lnTo>
                    <a:lnTo>
                      <a:pt x="8307324" y="52832"/>
                    </a:lnTo>
                    <a:cubicBezTo>
                      <a:pt x="8306053" y="53213"/>
                      <a:pt x="8304784" y="53340"/>
                      <a:pt x="8303514" y="53340"/>
                    </a:cubicBezTo>
                    <a:lnTo>
                      <a:pt x="6611366" y="53340"/>
                    </a:lnTo>
                    <a:cubicBezTo>
                      <a:pt x="6610097" y="53340"/>
                      <a:pt x="6608826" y="53086"/>
                      <a:pt x="6607556" y="52832"/>
                    </a:cubicBezTo>
                    <a:lnTo>
                      <a:pt x="6517386" y="24892"/>
                    </a:lnTo>
                    <a:lnTo>
                      <a:pt x="6521197" y="12700"/>
                    </a:lnTo>
                    <a:lnTo>
                      <a:pt x="6521197" y="25400"/>
                    </a:lnTo>
                    <a:lnTo>
                      <a:pt x="434848" y="25400"/>
                    </a:lnTo>
                    <a:close/>
                  </a:path>
                </a:pathLst>
              </a:custGeom>
              <a:solidFill>
                <a:srgbClr val="10B5FB"/>
              </a:solidFill>
            </p:spPr>
          </p:sp>
        </p:grpSp>
        <p:grpSp>
          <p:nvGrpSpPr>
            <p:cNvPr id="7" name="Group 7"/>
            <p:cNvGrpSpPr/>
            <p:nvPr/>
          </p:nvGrpSpPr>
          <p:grpSpPr>
            <a:xfrm rot="5400000">
              <a:off x="107555" y="-107554"/>
              <a:ext cx="84495" cy="299602"/>
              <a:chOff x="0" y="0"/>
              <a:chExt cx="84495" cy="299602"/>
            </a:xfrm>
          </p:grpSpPr>
          <p:sp>
            <p:nvSpPr>
              <p:cNvPr id="8" name="Freeform 8"/>
              <p:cNvSpPr/>
              <p:nvPr/>
            </p:nvSpPr>
            <p:spPr>
              <a:xfrm>
                <a:off x="0" y="-762"/>
                <a:ext cx="97790" cy="280289"/>
              </a:xfrm>
              <a:custGeom>
                <a:avLst/>
                <a:gdLst/>
                <a:ahLst/>
                <a:cxnLst/>
                <a:rect l="l" t="t" r="r" b="b"/>
                <a:pathLst>
                  <a:path w="97790" h="280289">
                    <a:moveTo>
                      <a:pt x="0" y="267589"/>
                    </a:moveTo>
                    <a:lnTo>
                      <a:pt x="0" y="13462"/>
                    </a:lnTo>
                    <a:cubicBezTo>
                      <a:pt x="0" y="7112"/>
                      <a:pt x="4699" y="1778"/>
                      <a:pt x="10922" y="889"/>
                    </a:cubicBezTo>
                    <a:cubicBezTo>
                      <a:pt x="17145" y="0"/>
                      <a:pt x="23114" y="3937"/>
                      <a:pt x="24892" y="10033"/>
                    </a:cubicBezTo>
                    <a:lnTo>
                      <a:pt x="96647" y="264160"/>
                    </a:lnTo>
                    <a:cubicBezTo>
                      <a:pt x="97790" y="267970"/>
                      <a:pt x="96901" y="272161"/>
                      <a:pt x="94488" y="275209"/>
                    </a:cubicBezTo>
                    <a:cubicBezTo>
                      <a:pt x="92075" y="278257"/>
                      <a:pt x="88392" y="280289"/>
                      <a:pt x="84328" y="280289"/>
                    </a:cubicBezTo>
                    <a:lnTo>
                      <a:pt x="12700" y="280289"/>
                    </a:lnTo>
                    <a:cubicBezTo>
                      <a:pt x="5715" y="280289"/>
                      <a:pt x="0" y="274574"/>
                      <a:pt x="0" y="267589"/>
                    </a:cubicBezTo>
                    <a:moveTo>
                      <a:pt x="25400" y="267589"/>
                    </a:moveTo>
                    <a:lnTo>
                      <a:pt x="12700" y="267589"/>
                    </a:lnTo>
                    <a:lnTo>
                      <a:pt x="12700" y="254889"/>
                    </a:lnTo>
                    <a:lnTo>
                      <a:pt x="84328" y="254889"/>
                    </a:lnTo>
                    <a:lnTo>
                      <a:pt x="84328" y="267589"/>
                    </a:lnTo>
                    <a:lnTo>
                      <a:pt x="72136" y="271018"/>
                    </a:lnTo>
                    <a:lnTo>
                      <a:pt x="508" y="16891"/>
                    </a:lnTo>
                    <a:lnTo>
                      <a:pt x="12700" y="13462"/>
                    </a:lnTo>
                    <a:lnTo>
                      <a:pt x="25400" y="13462"/>
                    </a:lnTo>
                    <a:lnTo>
                      <a:pt x="25400" y="267589"/>
                    </a:lnTo>
                    <a:close/>
                  </a:path>
                </a:pathLst>
              </a:custGeom>
              <a:solidFill>
                <a:srgbClr val="10B5FB"/>
              </a:solidFill>
            </p:spPr>
          </p:sp>
        </p:grpSp>
        <p:grpSp>
          <p:nvGrpSpPr>
            <p:cNvPr id="9" name="Group 9"/>
            <p:cNvGrpSpPr/>
            <p:nvPr/>
          </p:nvGrpSpPr>
          <p:grpSpPr>
            <a:xfrm rot="-5400000">
              <a:off x="14742930" y="-107554"/>
              <a:ext cx="84495" cy="299602"/>
              <a:chOff x="0" y="0"/>
              <a:chExt cx="84495" cy="299602"/>
            </a:xfrm>
          </p:grpSpPr>
          <p:sp>
            <p:nvSpPr>
              <p:cNvPr id="10" name="Freeform 10"/>
              <p:cNvSpPr/>
              <p:nvPr/>
            </p:nvSpPr>
            <p:spPr>
              <a:xfrm>
                <a:off x="-635" y="-762"/>
                <a:ext cx="97663" cy="280289"/>
              </a:xfrm>
              <a:custGeom>
                <a:avLst/>
                <a:gdLst/>
                <a:ahLst/>
                <a:cxnLst/>
                <a:rect l="l" t="t" r="r" b="b"/>
                <a:pathLst>
                  <a:path w="97663" h="280289">
                    <a:moveTo>
                      <a:pt x="72263" y="267589"/>
                    </a:moveTo>
                    <a:lnTo>
                      <a:pt x="72263" y="13462"/>
                    </a:lnTo>
                    <a:lnTo>
                      <a:pt x="84963" y="13462"/>
                    </a:lnTo>
                    <a:lnTo>
                      <a:pt x="97155" y="16891"/>
                    </a:lnTo>
                    <a:lnTo>
                      <a:pt x="25527" y="271018"/>
                    </a:lnTo>
                    <a:lnTo>
                      <a:pt x="13335" y="267589"/>
                    </a:lnTo>
                    <a:lnTo>
                      <a:pt x="13335" y="254889"/>
                    </a:lnTo>
                    <a:lnTo>
                      <a:pt x="84963" y="254889"/>
                    </a:lnTo>
                    <a:lnTo>
                      <a:pt x="84963" y="267589"/>
                    </a:lnTo>
                    <a:lnTo>
                      <a:pt x="72263" y="267589"/>
                    </a:lnTo>
                    <a:moveTo>
                      <a:pt x="97663" y="267589"/>
                    </a:moveTo>
                    <a:cubicBezTo>
                      <a:pt x="97663" y="274574"/>
                      <a:pt x="91948" y="280289"/>
                      <a:pt x="84963" y="280289"/>
                    </a:cubicBezTo>
                    <a:lnTo>
                      <a:pt x="13335" y="280289"/>
                    </a:lnTo>
                    <a:cubicBezTo>
                      <a:pt x="9398" y="280289"/>
                      <a:pt x="5588" y="278384"/>
                      <a:pt x="3175" y="275209"/>
                    </a:cubicBezTo>
                    <a:cubicBezTo>
                      <a:pt x="762" y="272034"/>
                      <a:pt x="0" y="267970"/>
                      <a:pt x="1016" y="264160"/>
                    </a:cubicBezTo>
                    <a:lnTo>
                      <a:pt x="72771" y="10033"/>
                    </a:lnTo>
                    <a:cubicBezTo>
                      <a:pt x="74549" y="3937"/>
                      <a:pt x="80391" y="0"/>
                      <a:pt x="86741" y="889"/>
                    </a:cubicBezTo>
                    <a:cubicBezTo>
                      <a:pt x="93091" y="1778"/>
                      <a:pt x="97663" y="7112"/>
                      <a:pt x="97663" y="13462"/>
                    </a:cubicBezTo>
                    <a:lnTo>
                      <a:pt x="97663" y="267589"/>
                    </a:lnTo>
                    <a:close/>
                  </a:path>
                </a:pathLst>
              </a:custGeom>
              <a:solidFill>
                <a:srgbClr val="10B5FB"/>
              </a:solidFill>
            </p:spPr>
          </p:sp>
        </p:grpSp>
        <p:grpSp>
          <p:nvGrpSpPr>
            <p:cNvPr id="11" name="Group 11"/>
            <p:cNvGrpSpPr/>
            <p:nvPr/>
          </p:nvGrpSpPr>
          <p:grpSpPr>
            <a:xfrm rot="5400000">
              <a:off x="-105402" y="783370"/>
              <a:ext cx="375547" cy="164743"/>
              <a:chOff x="0" y="0"/>
              <a:chExt cx="375547" cy="164743"/>
            </a:xfrm>
          </p:grpSpPr>
          <p:sp>
            <p:nvSpPr>
              <p:cNvPr id="12" name="Freeform 12"/>
              <p:cNvSpPr/>
              <p:nvPr/>
            </p:nvSpPr>
            <p:spPr>
              <a:xfrm>
                <a:off x="12700" y="12700"/>
                <a:ext cx="362712" cy="119253"/>
              </a:xfrm>
              <a:custGeom>
                <a:avLst/>
                <a:gdLst/>
                <a:ahLst/>
                <a:cxnLst/>
                <a:rect l="l" t="t" r="r" b="b"/>
                <a:pathLst>
                  <a:path w="362712" h="119253">
                    <a:moveTo>
                      <a:pt x="0" y="119253"/>
                    </a:moveTo>
                    <a:lnTo>
                      <a:pt x="37084" y="0"/>
                    </a:lnTo>
                    <a:lnTo>
                      <a:pt x="325628" y="0"/>
                    </a:lnTo>
                    <a:lnTo>
                      <a:pt x="362712" y="119253"/>
                    </a:lnTo>
                    <a:close/>
                  </a:path>
                </a:pathLst>
              </a:custGeom>
              <a:solidFill>
                <a:srgbClr val="10B5FB"/>
              </a:solidFill>
            </p:spPr>
          </p:sp>
          <p:sp>
            <p:nvSpPr>
              <p:cNvPr id="13" name="Freeform 13"/>
              <p:cNvSpPr/>
              <p:nvPr/>
            </p:nvSpPr>
            <p:spPr>
              <a:xfrm>
                <a:off x="-635" y="0"/>
                <a:ext cx="389255" cy="144653"/>
              </a:xfrm>
              <a:custGeom>
                <a:avLst/>
                <a:gdLst/>
                <a:ahLst/>
                <a:cxnLst/>
                <a:rect l="l" t="t" r="r" b="b"/>
                <a:pathLst>
                  <a:path w="389255" h="144653">
                    <a:moveTo>
                      <a:pt x="1270" y="128143"/>
                    </a:moveTo>
                    <a:lnTo>
                      <a:pt x="38354" y="8890"/>
                    </a:lnTo>
                    <a:cubicBezTo>
                      <a:pt x="40005" y="3556"/>
                      <a:pt x="44958" y="0"/>
                      <a:pt x="50419" y="0"/>
                    </a:cubicBezTo>
                    <a:lnTo>
                      <a:pt x="338963" y="0"/>
                    </a:lnTo>
                    <a:cubicBezTo>
                      <a:pt x="344551" y="0"/>
                      <a:pt x="349377" y="3556"/>
                      <a:pt x="351028" y="8890"/>
                    </a:cubicBezTo>
                    <a:lnTo>
                      <a:pt x="388112" y="128143"/>
                    </a:lnTo>
                    <a:cubicBezTo>
                      <a:pt x="389255" y="131953"/>
                      <a:pt x="388620" y="136144"/>
                      <a:pt x="386207" y="139446"/>
                    </a:cubicBezTo>
                    <a:cubicBezTo>
                      <a:pt x="383794" y="142748"/>
                      <a:pt x="379984" y="144653"/>
                      <a:pt x="375920" y="144653"/>
                    </a:cubicBezTo>
                    <a:lnTo>
                      <a:pt x="13335" y="144653"/>
                    </a:lnTo>
                    <a:cubicBezTo>
                      <a:pt x="9271" y="144653"/>
                      <a:pt x="5461" y="142748"/>
                      <a:pt x="3048" y="139446"/>
                    </a:cubicBezTo>
                    <a:cubicBezTo>
                      <a:pt x="635" y="136144"/>
                      <a:pt x="0" y="131953"/>
                      <a:pt x="1143" y="128143"/>
                    </a:cubicBezTo>
                    <a:moveTo>
                      <a:pt x="25400" y="135636"/>
                    </a:moveTo>
                    <a:lnTo>
                      <a:pt x="13335" y="131953"/>
                    </a:lnTo>
                    <a:lnTo>
                      <a:pt x="13335" y="119253"/>
                    </a:lnTo>
                    <a:lnTo>
                      <a:pt x="376047" y="119253"/>
                    </a:lnTo>
                    <a:lnTo>
                      <a:pt x="376047" y="131953"/>
                    </a:lnTo>
                    <a:lnTo>
                      <a:pt x="363982" y="135763"/>
                    </a:lnTo>
                    <a:lnTo>
                      <a:pt x="326771" y="16510"/>
                    </a:lnTo>
                    <a:lnTo>
                      <a:pt x="338836" y="12700"/>
                    </a:lnTo>
                    <a:lnTo>
                      <a:pt x="338836" y="25400"/>
                    </a:lnTo>
                    <a:lnTo>
                      <a:pt x="50419" y="25400"/>
                    </a:lnTo>
                    <a:lnTo>
                      <a:pt x="50419" y="12700"/>
                    </a:lnTo>
                    <a:lnTo>
                      <a:pt x="62484" y="16510"/>
                    </a:lnTo>
                    <a:lnTo>
                      <a:pt x="25400" y="135763"/>
                    </a:lnTo>
                    <a:close/>
                  </a:path>
                </a:pathLst>
              </a:custGeom>
              <a:solidFill>
                <a:srgbClr val="10B5FB"/>
              </a:solidFill>
            </p:spPr>
          </p:sp>
        </p:grpSp>
        <p:grpSp>
          <p:nvGrpSpPr>
            <p:cNvPr id="14" name="Group 14"/>
            <p:cNvGrpSpPr/>
            <p:nvPr/>
          </p:nvGrpSpPr>
          <p:grpSpPr>
            <a:xfrm rot="-5400000">
              <a:off x="14664831" y="1544413"/>
              <a:ext cx="375547" cy="164743"/>
              <a:chOff x="0" y="0"/>
              <a:chExt cx="375547" cy="164743"/>
            </a:xfrm>
          </p:grpSpPr>
          <p:sp>
            <p:nvSpPr>
              <p:cNvPr id="15" name="Freeform 15"/>
              <p:cNvSpPr/>
              <p:nvPr/>
            </p:nvSpPr>
            <p:spPr>
              <a:xfrm>
                <a:off x="12700" y="12700"/>
                <a:ext cx="362712" cy="119253"/>
              </a:xfrm>
              <a:custGeom>
                <a:avLst/>
                <a:gdLst/>
                <a:ahLst/>
                <a:cxnLst/>
                <a:rect l="l" t="t" r="r" b="b"/>
                <a:pathLst>
                  <a:path w="362712" h="119253">
                    <a:moveTo>
                      <a:pt x="362712" y="119253"/>
                    </a:moveTo>
                    <a:lnTo>
                      <a:pt x="325628" y="0"/>
                    </a:lnTo>
                    <a:lnTo>
                      <a:pt x="37084" y="0"/>
                    </a:lnTo>
                    <a:lnTo>
                      <a:pt x="0" y="119253"/>
                    </a:lnTo>
                    <a:close/>
                  </a:path>
                </a:pathLst>
              </a:custGeom>
              <a:solidFill>
                <a:srgbClr val="10B5FB"/>
              </a:solidFill>
            </p:spPr>
          </p:sp>
          <p:sp>
            <p:nvSpPr>
              <p:cNvPr id="16" name="Freeform 16"/>
              <p:cNvSpPr/>
              <p:nvPr/>
            </p:nvSpPr>
            <p:spPr>
              <a:xfrm>
                <a:off x="-635" y="0"/>
                <a:ext cx="389382" cy="144780"/>
              </a:xfrm>
              <a:custGeom>
                <a:avLst/>
                <a:gdLst/>
                <a:ahLst/>
                <a:cxnLst/>
                <a:rect l="l" t="t" r="r" b="b"/>
                <a:pathLst>
                  <a:path w="389382" h="144780">
                    <a:moveTo>
                      <a:pt x="363982" y="135763"/>
                    </a:moveTo>
                    <a:lnTo>
                      <a:pt x="326771" y="16510"/>
                    </a:lnTo>
                    <a:lnTo>
                      <a:pt x="338836" y="12700"/>
                    </a:lnTo>
                    <a:lnTo>
                      <a:pt x="338836" y="25400"/>
                    </a:lnTo>
                    <a:lnTo>
                      <a:pt x="50419" y="25400"/>
                    </a:lnTo>
                    <a:lnTo>
                      <a:pt x="50419" y="12700"/>
                    </a:lnTo>
                    <a:lnTo>
                      <a:pt x="62484" y="16510"/>
                    </a:lnTo>
                    <a:lnTo>
                      <a:pt x="25400" y="135763"/>
                    </a:lnTo>
                    <a:lnTo>
                      <a:pt x="13335" y="131953"/>
                    </a:lnTo>
                    <a:lnTo>
                      <a:pt x="13335" y="119253"/>
                    </a:lnTo>
                    <a:lnTo>
                      <a:pt x="376047" y="119253"/>
                    </a:lnTo>
                    <a:lnTo>
                      <a:pt x="376047" y="131953"/>
                    </a:lnTo>
                    <a:lnTo>
                      <a:pt x="363982" y="135763"/>
                    </a:lnTo>
                    <a:moveTo>
                      <a:pt x="388239" y="128270"/>
                    </a:moveTo>
                    <a:cubicBezTo>
                      <a:pt x="389382" y="132080"/>
                      <a:pt x="388747" y="136271"/>
                      <a:pt x="386334" y="139573"/>
                    </a:cubicBezTo>
                    <a:cubicBezTo>
                      <a:pt x="383921" y="142875"/>
                      <a:pt x="380111" y="144780"/>
                      <a:pt x="376047" y="144780"/>
                    </a:cubicBezTo>
                    <a:lnTo>
                      <a:pt x="13335" y="144780"/>
                    </a:lnTo>
                    <a:cubicBezTo>
                      <a:pt x="9271" y="144780"/>
                      <a:pt x="5461" y="142875"/>
                      <a:pt x="3048" y="139573"/>
                    </a:cubicBezTo>
                    <a:cubicBezTo>
                      <a:pt x="635" y="136271"/>
                      <a:pt x="0" y="132080"/>
                      <a:pt x="1143" y="128270"/>
                    </a:cubicBezTo>
                    <a:lnTo>
                      <a:pt x="38354" y="8890"/>
                    </a:lnTo>
                    <a:cubicBezTo>
                      <a:pt x="40005" y="3556"/>
                      <a:pt x="44958" y="0"/>
                      <a:pt x="50419" y="0"/>
                    </a:cubicBezTo>
                    <a:lnTo>
                      <a:pt x="338963" y="0"/>
                    </a:lnTo>
                    <a:cubicBezTo>
                      <a:pt x="344551" y="0"/>
                      <a:pt x="349377" y="3556"/>
                      <a:pt x="351028" y="8890"/>
                    </a:cubicBezTo>
                    <a:lnTo>
                      <a:pt x="388112" y="128143"/>
                    </a:lnTo>
                    <a:close/>
                  </a:path>
                </a:pathLst>
              </a:custGeom>
              <a:solidFill>
                <a:srgbClr val="10B5FB"/>
              </a:solidFill>
            </p:spPr>
          </p:sp>
        </p:grpSp>
        <p:grpSp>
          <p:nvGrpSpPr>
            <p:cNvPr id="17" name="Group 17"/>
            <p:cNvGrpSpPr/>
            <p:nvPr/>
          </p:nvGrpSpPr>
          <p:grpSpPr>
            <a:xfrm rot="0">
              <a:off x="6177576" y="2327786"/>
              <a:ext cx="2579831" cy="111527"/>
              <a:chOff x="0" y="0"/>
              <a:chExt cx="2579831" cy="111527"/>
            </a:xfrm>
          </p:grpSpPr>
          <p:sp>
            <p:nvSpPr>
              <p:cNvPr id="18" name="Freeform 18"/>
              <p:cNvSpPr/>
              <p:nvPr/>
            </p:nvSpPr>
            <p:spPr>
              <a:xfrm>
                <a:off x="12700" y="12700"/>
                <a:ext cx="2534412" cy="98679"/>
              </a:xfrm>
              <a:custGeom>
                <a:avLst/>
                <a:gdLst/>
                <a:ahLst/>
                <a:cxnLst/>
                <a:rect l="l" t="t" r="r" b="b"/>
                <a:pathLst>
                  <a:path w="2534412" h="98679">
                    <a:moveTo>
                      <a:pt x="330581" y="0"/>
                    </a:moveTo>
                    <a:lnTo>
                      <a:pt x="2203831" y="0"/>
                    </a:lnTo>
                    <a:lnTo>
                      <a:pt x="2534412" y="98679"/>
                    </a:lnTo>
                    <a:lnTo>
                      <a:pt x="2452624" y="98679"/>
                    </a:lnTo>
                    <a:lnTo>
                      <a:pt x="2163699" y="12446"/>
                    </a:lnTo>
                    <a:lnTo>
                      <a:pt x="370713" y="12446"/>
                    </a:lnTo>
                    <a:lnTo>
                      <a:pt x="81788" y="98679"/>
                    </a:lnTo>
                    <a:lnTo>
                      <a:pt x="0" y="98679"/>
                    </a:lnTo>
                    <a:close/>
                  </a:path>
                </a:pathLst>
              </a:custGeom>
              <a:solidFill>
                <a:srgbClr val="66F7F5"/>
              </a:solidFill>
            </p:spPr>
          </p:sp>
          <p:sp>
            <p:nvSpPr>
              <p:cNvPr id="19" name="Freeform 19"/>
              <p:cNvSpPr/>
              <p:nvPr/>
            </p:nvSpPr>
            <p:spPr>
              <a:xfrm>
                <a:off x="-762" y="0"/>
                <a:ext cx="2561463" cy="124079"/>
              </a:xfrm>
              <a:custGeom>
                <a:avLst/>
                <a:gdLst/>
                <a:ahLst/>
                <a:cxnLst/>
                <a:rect l="l" t="t" r="r" b="b"/>
                <a:pathLst>
                  <a:path w="2561463" h="124079">
                    <a:moveTo>
                      <a:pt x="344043" y="0"/>
                    </a:moveTo>
                    <a:lnTo>
                      <a:pt x="2217293" y="0"/>
                    </a:lnTo>
                    <a:cubicBezTo>
                      <a:pt x="2218563" y="0"/>
                      <a:pt x="2219706" y="127"/>
                      <a:pt x="2220976" y="508"/>
                    </a:cubicBezTo>
                    <a:lnTo>
                      <a:pt x="2551557" y="99187"/>
                    </a:lnTo>
                    <a:cubicBezTo>
                      <a:pt x="2557653" y="100965"/>
                      <a:pt x="2561463" y="106934"/>
                      <a:pt x="2560447" y="113157"/>
                    </a:cubicBezTo>
                    <a:cubicBezTo>
                      <a:pt x="2559431" y="119380"/>
                      <a:pt x="2554224" y="124079"/>
                      <a:pt x="2547874" y="124079"/>
                    </a:cubicBezTo>
                    <a:lnTo>
                      <a:pt x="2466086" y="124079"/>
                    </a:lnTo>
                    <a:cubicBezTo>
                      <a:pt x="2464816" y="124079"/>
                      <a:pt x="2463673" y="123952"/>
                      <a:pt x="2462403" y="123571"/>
                    </a:cubicBezTo>
                    <a:lnTo>
                      <a:pt x="2173478" y="37338"/>
                    </a:lnTo>
                    <a:lnTo>
                      <a:pt x="2177161" y="25146"/>
                    </a:lnTo>
                    <a:lnTo>
                      <a:pt x="2177161" y="37846"/>
                    </a:lnTo>
                    <a:lnTo>
                      <a:pt x="384175" y="37846"/>
                    </a:lnTo>
                    <a:lnTo>
                      <a:pt x="384175" y="25146"/>
                    </a:lnTo>
                    <a:lnTo>
                      <a:pt x="387858" y="37338"/>
                    </a:lnTo>
                    <a:lnTo>
                      <a:pt x="98933" y="123571"/>
                    </a:lnTo>
                    <a:cubicBezTo>
                      <a:pt x="97790" y="123952"/>
                      <a:pt x="96520" y="124079"/>
                      <a:pt x="95250" y="124079"/>
                    </a:cubicBezTo>
                    <a:lnTo>
                      <a:pt x="13462" y="124079"/>
                    </a:lnTo>
                    <a:cubicBezTo>
                      <a:pt x="7112" y="124079"/>
                      <a:pt x="1778" y="119507"/>
                      <a:pt x="889" y="113157"/>
                    </a:cubicBezTo>
                    <a:cubicBezTo>
                      <a:pt x="0" y="106807"/>
                      <a:pt x="3810" y="100965"/>
                      <a:pt x="9779" y="99187"/>
                    </a:cubicBezTo>
                    <a:lnTo>
                      <a:pt x="340360" y="508"/>
                    </a:lnTo>
                    <a:cubicBezTo>
                      <a:pt x="341503" y="127"/>
                      <a:pt x="342773" y="0"/>
                      <a:pt x="344043" y="0"/>
                    </a:cubicBezTo>
                    <a:moveTo>
                      <a:pt x="344043" y="25400"/>
                    </a:moveTo>
                    <a:lnTo>
                      <a:pt x="344043" y="12700"/>
                    </a:lnTo>
                    <a:lnTo>
                      <a:pt x="347726" y="24892"/>
                    </a:lnTo>
                    <a:lnTo>
                      <a:pt x="17145" y="123571"/>
                    </a:lnTo>
                    <a:lnTo>
                      <a:pt x="13462" y="111379"/>
                    </a:lnTo>
                    <a:lnTo>
                      <a:pt x="13462" y="98679"/>
                    </a:lnTo>
                    <a:lnTo>
                      <a:pt x="95250" y="98679"/>
                    </a:lnTo>
                    <a:lnTo>
                      <a:pt x="95250" y="111379"/>
                    </a:lnTo>
                    <a:lnTo>
                      <a:pt x="91567" y="99187"/>
                    </a:lnTo>
                    <a:lnTo>
                      <a:pt x="380492" y="12954"/>
                    </a:lnTo>
                    <a:cubicBezTo>
                      <a:pt x="381635" y="12573"/>
                      <a:pt x="382905" y="12446"/>
                      <a:pt x="384175" y="12446"/>
                    </a:cubicBezTo>
                    <a:lnTo>
                      <a:pt x="2177161" y="12446"/>
                    </a:lnTo>
                    <a:cubicBezTo>
                      <a:pt x="2178431" y="12446"/>
                      <a:pt x="2179574" y="12573"/>
                      <a:pt x="2180844" y="12954"/>
                    </a:cubicBezTo>
                    <a:lnTo>
                      <a:pt x="2469642" y="99187"/>
                    </a:lnTo>
                    <a:lnTo>
                      <a:pt x="2465959" y="111379"/>
                    </a:lnTo>
                    <a:lnTo>
                      <a:pt x="2465959" y="98679"/>
                    </a:lnTo>
                    <a:lnTo>
                      <a:pt x="2547747" y="98679"/>
                    </a:lnTo>
                    <a:lnTo>
                      <a:pt x="2547747" y="111379"/>
                    </a:lnTo>
                    <a:lnTo>
                      <a:pt x="2544064" y="123571"/>
                    </a:lnTo>
                    <a:lnTo>
                      <a:pt x="2213483" y="24892"/>
                    </a:lnTo>
                    <a:lnTo>
                      <a:pt x="2217166" y="12700"/>
                    </a:lnTo>
                    <a:lnTo>
                      <a:pt x="2217166" y="25400"/>
                    </a:lnTo>
                    <a:lnTo>
                      <a:pt x="344043" y="25400"/>
                    </a:lnTo>
                    <a:close/>
                  </a:path>
                </a:pathLst>
              </a:custGeom>
              <a:solidFill>
                <a:srgbClr val="10B5FB"/>
              </a:solidFill>
            </p:spPr>
          </p:sp>
        </p:grpSp>
        <p:grpSp>
          <p:nvGrpSpPr>
            <p:cNvPr id="20" name="Group 20"/>
            <p:cNvGrpSpPr/>
            <p:nvPr/>
          </p:nvGrpSpPr>
          <p:grpSpPr>
            <a:xfrm rot="0">
              <a:off x="6408273" y="2367389"/>
              <a:ext cx="2118434" cy="71923"/>
              <a:chOff x="0" y="0"/>
              <a:chExt cx="2118434" cy="71923"/>
            </a:xfrm>
          </p:grpSpPr>
          <p:sp>
            <p:nvSpPr>
              <p:cNvPr id="21" name="Freeform 21"/>
              <p:cNvSpPr/>
              <p:nvPr/>
            </p:nvSpPr>
            <p:spPr>
              <a:xfrm>
                <a:off x="-1016" y="0"/>
                <a:ext cx="2100453" cy="84582"/>
              </a:xfrm>
              <a:custGeom>
                <a:avLst/>
                <a:gdLst/>
                <a:ahLst/>
                <a:cxnLst/>
                <a:rect l="l" t="t" r="r" b="b"/>
                <a:pathLst>
                  <a:path w="2100453" h="84582">
                    <a:moveTo>
                      <a:pt x="5080" y="62484"/>
                    </a:moveTo>
                    <a:lnTo>
                      <a:pt x="69088" y="3429"/>
                    </a:lnTo>
                    <a:cubicBezTo>
                      <a:pt x="71374" y="1143"/>
                      <a:pt x="74422" y="0"/>
                      <a:pt x="77724" y="0"/>
                    </a:cubicBezTo>
                    <a:lnTo>
                      <a:pt x="2022729" y="0"/>
                    </a:lnTo>
                    <a:cubicBezTo>
                      <a:pt x="2025904" y="0"/>
                      <a:pt x="2028952" y="1143"/>
                      <a:pt x="2031365" y="3429"/>
                    </a:cubicBezTo>
                    <a:lnTo>
                      <a:pt x="2095373" y="62484"/>
                    </a:lnTo>
                    <a:cubicBezTo>
                      <a:pt x="2099183" y="66040"/>
                      <a:pt x="2100453" y="71628"/>
                      <a:pt x="2098548" y="76454"/>
                    </a:cubicBezTo>
                    <a:cubicBezTo>
                      <a:pt x="2096643" y="81280"/>
                      <a:pt x="2091944" y="84582"/>
                      <a:pt x="2086737" y="84582"/>
                    </a:cubicBezTo>
                    <a:lnTo>
                      <a:pt x="13716" y="84582"/>
                    </a:lnTo>
                    <a:cubicBezTo>
                      <a:pt x="8509" y="84582"/>
                      <a:pt x="3810" y="81407"/>
                      <a:pt x="1905" y="76454"/>
                    </a:cubicBezTo>
                    <a:cubicBezTo>
                      <a:pt x="0" y="71501"/>
                      <a:pt x="1270" y="66040"/>
                      <a:pt x="5080" y="62484"/>
                    </a:cubicBezTo>
                    <a:moveTo>
                      <a:pt x="22352" y="81153"/>
                    </a:moveTo>
                    <a:lnTo>
                      <a:pt x="13716" y="71755"/>
                    </a:lnTo>
                    <a:lnTo>
                      <a:pt x="13716" y="59055"/>
                    </a:lnTo>
                    <a:lnTo>
                      <a:pt x="2086610" y="59055"/>
                    </a:lnTo>
                    <a:lnTo>
                      <a:pt x="2086610" y="71755"/>
                    </a:lnTo>
                    <a:lnTo>
                      <a:pt x="2077974" y="81026"/>
                    </a:lnTo>
                    <a:lnTo>
                      <a:pt x="2013966" y="21971"/>
                    </a:lnTo>
                    <a:lnTo>
                      <a:pt x="2022602" y="12700"/>
                    </a:lnTo>
                    <a:lnTo>
                      <a:pt x="2022602" y="25400"/>
                    </a:lnTo>
                    <a:lnTo>
                      <a:pt x="77724" y="25400"/>
                    </a:lnTo>
                    <a:lnTo>
                      <a:pt x="77724" y="12700"/>
                    </a:lnTo>
                    <a:lnTo>
                      <a:pt x="86360" y="21971"/>
                    </a:lnTo>
                    <a:lnTo>
                      <a:pt x="22352" y="81153"/>
                    </a:lnTo>
                    <a:close/>
                  </a:path>
                </a:pathLst>
              </a:custGeom>
              <a:solidFill>
                <a:srgbClr val="10B5FB"/>
              </a:solidFill>
            </p:spPr>
          </p:sp>
        </p:grpSp>
        <p:grpSp>
          <p:nvGrpSpPr>
            <p:cNvPr id="22" name="Group 22"/>
            <p:cNvGrpSpPr/>
            <p:nvPr/>
          </p:nvGrpSpPr>
          <p:grpSpPr>
            <a:xfrm rot="-5400000">
              <a:off x="249987" y="1992937"/>
              <a:ext cx="196391" cy="696361"/>
              <a:chOff x="0" y="0"/>
              <a:chExt cx="196391" cy="696361"/>
            </a:xfrm>
          </p:grpSpPr>
          <p:sp>
            <p:nvSpPr>
              <p:cNvPr id="23" name="Freeform 23"/>
              <p:cNvSpPr/>
              <p:nvPr/>
            </p:nvSpPr>
            <p:spPr>
              <a:xfrm>
                <a:off x="12700" y="12700"/>
                <a:ext cx="183515" cy="650875"/>
              </a:xfrm>
              <a:custGeom>
                <a:avLst/>
                <a:gdLst/>
                <a:ahLst/>
                <a:cxnLst/>
                <a:rect l="l" t="t" r="r" b="b"/>
                <a:pathLst>
                  <a:path w="183515" h="650875">
                    <a:moveTo>
                      <a:pt x="0" y="0"/>
                    </a:moveTo>
                    <a:lnTo>
                      <a:pt x="183515" y="0"/>
                    </a:lnTo>
                    <a:lnTo>
                      <a:pt x="176911" y="23495"/>
                    </a:lnTo>
                    <a:lnTo>
                      <a:pt x="22225" y="23495"/>
                    </a:lnTo>
                    <a:lnTo>
                      <a:pt x="22225" y="571881"/>
                    </a:lnTo>
                    <a:lnTo>
                      <a:pt x="0" y="650875"/>
                    </a:lnTo>
                    <a:close/>
                  </a:path>
                </a:pathLst>
              </a:custGeom>
              <a:solidFill>
                <a:srgbClr val="10B5FB"/>
              </a:solidFill>
            </p:spPr>
          </p:sp>
          <p:sp>
            <p:nvSpPr>
              <p:cNvPr id="24" name="Freeform 24"/>
              <p:cNvSpPr/>
              <p:nvPr/>
            </p:nvSpPr>
            <p:spPr>
              <a:xfrm>
                <a:off x="0" y="0"/>
                <a:ext cx="209550" cy="677037"/>
              </a:xfrm>
              <a:custGeom>
                <a:avLst/>
                <a:gdLst/>
                <a:ahLst/>
                <a:cxnLst/>
                <a:rect l="l" t="t" r="r" b="b"/>
                <a:pathLst>
                  <a:path w="209550" h="677037">
                    <a:moveTo>
                      <a:pt x="12700" y="0"/>
                    </a:moveTo>
                    <a:lnTo>
                      <a:pt x="196215" y="0"/>
                    </a:lnTo>
                    <a:cubicBezTo>
                      <a:pt x="200152" y="0"/>
                      <a:pt x="203962" y="1905"/>
                      <a:pt x="206375" y="5080"/>
                    </a:cubicBezTo>
                    <a:cubicBezTo>
                      <a:pt x="208788" y="8255"/>
                      <a:pt x="209550" y="12319"/>
                      <a:pt x="208534" y="16129"/>
                    </a:cubicBezTo>
                    <a:lnTo>
                      <a:pt x="201930" y="39624"/>
                    </a:lnTo>
                    <a:cubicBezTo>
                      <a:pt x="200406" y="45085"/>
                      <a:pt x="195453" y="48895"/>
                      <a:pt x="189738" y="48895"/>
                    </a:cubicBezTo>
                    <a:lnTo>
                      <a:pt x="34925" y="48895"/>
                    </a:lnTo>
                    <a:lnTo>
                      <a:pt x="34925" y="36195"/>
                    </a:lnTo>
                    <a:lnTo>
                      <a:pt x="47625" y="36195"/>
                    </a:lnTo>
                    <a:lnTo>
                      <a:pt x="47625" y="584581"/>
                    </a:lnTo>
                    <a:cubicBezTo>
                      <a:pt x="47625" y="585724"/>
                      <a:pt x="47498" y="586867"/>
                      <a:pt x="47117" y="588010"/>
                    </a:cubicBezTo>
                    <a:lnTo>
                      <a:pt x="24892" y="667004"/>
                    </a:lnTo>
                    <a:cubicBezTo>
                      <a:pt x="23114" y="673100"/>
                      <a:pt x="17272" y="677037"/>
                      <a:pt x="10922" y="676148"/>
                    </a:cubicBezTo>
                    <a:cubicBezTo>
                      <a:pt x="4572" y="675259"/>
                      <a:pt x="0" y="669925"/>
                      <a:pt x="0" y="663575"/>
                    </a:cubicBezTo>
                    <a:lnTo>
                      <a:pt x="0" y="12700"/>
                    </a:lnTo>
                    <a:cubicBezTo>
                      <a:pt x="0" y="5715"/>
                      <a:pt x="5715" y="0"/>
                      <a:pt x="12700" y="0"/>
                    </a:cubicBezTo>
                    <a:moveTo>
                      <a:pt x="12700" y="25400"/>
                    </a:moveTo>
                    <a:lnTo>
                      <a:pt x="12700" y="12700"/>
                    </a:lnTo>
                    <a:lnTo>
                      <a:pt x="25400" y="12700"/>
                    </a:lnTo>
                    <a:lnTo>
                      <a:pt x="25400" y="663575"/>
                    </a:lnTo>
                    <a:lnTo>
                      <a:pt x="12700" y="663575"/>
                    </a:lnTo>
                    <a:lnTo>
                      <a:pt x="508" y="660146"/>
                    </a:lnTo>
                    <a:lnTo>
                      <a:pt x="22733" y="581152"/>
                    </a:lnTo>
                    <a:lnTo>
                      <a:pt x="34925" y="584581"/>
                    </a:lnTo>
                    <a:lnTo>
                      <a:pt x="22225" y="584581"/>
                    </a:lnTo>
                    <a:lnTo>
                      <a:pt x="22225" y="36195"/>
                    </a:lnTo>
                    <a:cubicBezTo>
                      <a:pt x="22225" y="29210"/>
                      <a:pt x="27940" y="23495"/>
                      <a:pt x="34925" y="23495"/>
                    </a:cubicBezTo>
                    <a:lnTo>
                      <a:pt x="189611" y="23495"/>
                    </a:lnTo>
                    <a:lnTo>
                      <a:pt x="189611" y="36195"/>
                    </a:lnTo>
                    <a:lnTo>
                      <a:pt x="177419" y="32766"/>
                    </a:lnTo>
                    <a:lnTo>
                      <a:pt x="184023" y="9271"/>
                    </a:lnTo>
                    <a:lnTo>
                      <a:pt x="196215" y="12700"/>
                    </a:lnTo>
                    <a:lnTo>
                      <a:pt x="196215" y="25400"/>
                    </a:lnTo>
                    <a:lnTo>
                      <a:pt x="12700" y="25400"/>
                    </a:lnTo>
                    <a:close/>
                  </a:path>
                </a:pathLst>
              </a:custGeom>
              <a:solidFill>
                <a:srgbClr val="10B5FB"/>
              </a:solidFill>
            </p:spPr>
          </p:sp>
        </p:grpSp>
        <p:grpSp>
          <p:nvGrpSpPr>
            <p:cNvPr id="25" name="Group 25"/>
            <p:cNvGrpSpPr/>
            <p:nvPr/>
          </p:nvGrpSpPr>
          <p:grpSpPr>
            <a:xfrm rot="5400000">
              <a:off x="14488603" y="1992937"/>
              <a:ext cx="196391" cy="696361"/>
              <a:chOff x="0" y="0"/>
              <a:chExt cx="196391" cy="696361"/>
            </a:xfrm>
          </p:grpSpPr>
          <p:sp>
            <p:nvSpPr>
              <p:cNvPr id="26" name="Freeform 26"/>
              <p:cNvSpPr/>
              <p:nvPr/>
            </p:nvSpPr>
            <p:spPr>
              <a:xfrm>
                <a:off x="12700" y="12700"/>
                <a:ext cx="183515" cy="650875"/>
              </a:xfrm>
              <a:custGeom>
                <a:avLst/>
                <a:gdLst/>
                <a:ahLst/>
                <a:cxnLst/>
                <a:rect l="l" t="t" r="r" b="b"/>
                <a:pathLst>
                  <a:path w="183515" h="650875">
                    <a:moveTo>
                      <a:pt x="183515" y="0"/>
                    </a:moveTo>
                    <a:lnTo>
                      <a:pt x="0" y="0"/>
                    </a:lnTo>
                    <a:lnTo>
                      <a:pt x="6604" y="23495"/>
                    </a:lnTo>
                    <a:lnTo>
                      <a:pt x="161290" y="23495"/>
                    </a:lnTo>
                    <a:lnTo>
                      <a:pt x="161290" y="571881"/>
                    </a:lnTo>
                    <a:lnTo>
                      <a:pt x="183515" y="650875"/>
                    </a:lnTo>
                    <a:close/>
                  </a:path>
                </a:pathLst>
              </a:custGeom>
              <a:solidFill>
                <a:srgbClr val="66F7F5"/>
              </a:solidFill>
            </p:spPr>
          </p:sp>
          <p:sp>
            <p:nvSpPr>
              <p:cNvPr id="27" name="Freeform 27"/>
              <p:cNvSpPr/>
              <p:nvPr/>
            </p:nvSpPr>
            <p:spPr>
              <a:xfrm>
                <a:off x="-635" y="0"/>
                <a:ext cx="209550" cy="677037"/>
              </a:xfrm>
              <a:custGeom>
                <a:avLst/>
                <a:gdLst/>
                <a:ahLst/>
                <a:cxnLst/>
                <a:rect l="l" t="t" r="r" b="b"/>
                <a:pathLst>
                  <a:path w="209550" h="677037">
                    <a:moveTo>
                      <a:pt x="196850" y="25400"/>
                    </a:moveTo>
                    <a:lnTo>
                      <a:pt x="13335" y="25400"/>
                    </a:lnTo>
                    <a:lnTo>
                      <a:pt x="13335" y="12700"/>
                    </a:lnTo>
                    <a:lnTo>
                      <a:pt x="25527" y="9271"/>
                    </a:lnTo>
                    <a:lnTo>
                      <a:pt x="32131" y="32766"/>
                    </a:lnTo>
                    <a:lnTo>
                      <a:pt x="19939" y="36195"/>
                    </a:lnTo>
                    <a:lnTo>
                      <a:pt x="19939" y="23495"/>
                    </a:lnTo>
                    <a:lnTo>
                      <a:pt x="174625" y="23495"/>
                    </a:lnTo>
                    <a:cubicBezTo>
                      <a:pt x="181610" y="23495"/>
                      <a:pt x="187325" y="29210"/>
                      <a:pt x="187325" y="36195"/>
                    </a:cubicBezTo>
                    <a:lnTo>
                      <a:pt x="187325" y="584581"/>
                    </a:lnTo>
                    <a:lnTo>
                      <a:pt x="174625" y="584581"/>
                    </a:lnTo>
                    <a:lnTo>
                      <a:pt x="186817" y="581152"/>
                    </a:lnTo>
                    <a:lnTo>
                      <a:pt x="209042" y="660146"/>
                    </a:lnTo>
                    <a:lnTo>
                      <a:pt x="196850" y="663575"/>
                    </a:lnTo>
                    <a:lnTo>
                      <a:pt x="184150" y="663575"/>
                    </a:lnTo>
                    <a:lnTo>
                      <a:pt x="184150" y="12700"/>
                    </a:lnTo>
                    <a:lnTo>
                      <a:pt x="196850" y="12700"/>
                    </a:lnTo>
                    <a:lnTo>
                      <a:pt x="196850" y="25400"/>
                    </a:lnTo>
                    <a:moveTo>
                      <a:pt x="196850" y="0"/>
                    </a:moveTo>
                    <a:cubicBezTo>
                      <a:pt x="203835" y="0"/>
                      <a:pt x="209550" y="5715"/>
                      <a:pt x="209550" y="12700"/>
                    </a:cubicBezTo>
                    <a:lnTo>
                      <a:pt x="209550" y="663575"/>
                    </a:lnTo>
                    <a:cubicBezTo>
                      <a:pt x="209550" y="669925"/>
                      <a:pt x="204851" y="675259"/>
                      <a:pt x="198628" y="676148"/>
                    </a:cubicBezTo>
                    <a:cubicBezTo>
                      <a:pt x="192405" y="677037"/>
                      <a:pt x="186436" y="673100"/>
                      <a:pt x="184658" y="667004"/>
                    </a:cubicBezTo>
                    <a:lnTo>
                      <a:pt x="162433" y="588010"/>
                    </a:lnTo>
                    <a:cubicBezTo>
                      <a:pt x="162179" y="586867"/>
                      <a:pt x="161925" y="585724"/>
                      <a:pt x="161925" y="584581"/>
                    </a:cubicBezTo>
                    <a:lnTo>
                      <a:pt x="161925" y="36195"/>
                    </a:lnTo>
                    <a:lnTo>
                      <a:pt x="174625" y="36195"/>
                    </a:lnTo>
                    <a:lnTo>
                      <a:pt x="174625" y="48895"/>
                    </a:lnTo>
                    <a:lnTo>
                      <a:pt x="19939" y="48895"/>
                    </a:lnTo>
                    <a:cubicBezTo>
                      <a:pt x="14224" y="48895"/>
                      <a:pt x="9271" y="45085"/>
                      <a:pt x="7747" y="39624"/>
                    </a:cubicBezTo>
                    <a:lnTo>
                      <a:pt x="1143" y="16129"/>
                    </a:lnTo>
                    <a:cubicBezTo>
                      <a:pt x="0" y="12319"/>
                      <a:pt x="762" y="8255"/>
                      <a:pt x="3175" y="5080"/>
                    </a:cubicBezTo>
                    <a:cubicBezTo>
                      <a:pt x="5588" y="1905"/>
                      <a:pt x="9398" y="0"/>
                      <a:pt x="13335" y="0"/>
                    </a:cubicBezTo>
                    <a:lnTo>
                      <a:pt x="196850" y="0"/>
                    </a:lnTo>
                    <a:close/>
                  </a:path>
                </a:pathLst>
              </a:custGeom>
              <a:solidFill>
                <a:srgbClr val="10B5FB"/>
              </a:solidFill>
            </p:spPr>
          </p:sp>
        </p:grpSp>
      </p:grpSp>
      <p:sp>
        <p:nvSpPr>
          <p:cNvPr id="28" name="Freeform 28"/>
          <p:cNvSpPr/>
          <p:nvPr/>
        </p:nvSpPr>
        <p:spPr>
          <a:xfrm>
            <a:off x="1981200" y="1333500"/>
            <a:ext cx="4502150" cy="967105"/>
          </a:xfrm>
          <a:custGeom>
            <a:avLst/>
            <a:gdLst/>
            <a:ahLst/>
            <a:cxnLst/>
            <a:rect l="l" t="t" r="r" b="b"/>
            <a:pathLst>
              <a:path w="4922124" h="1451702">
                <a:moveTo>
                  <a:pt x="0" y="0"/>
                </a:moveTo>
                <a:lnTo>
                  <a:pt x="4922124" y="0"/>
                </a:lnTo>
                <a:lnTo>
                  <a:pt x="4922124" y="1451701"/>
                </a:lnTo>
                <a:lnTo>
                  <a:pt x="0" y="14517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3" name="TextBox 43"/>
          <p:cNvSpPr txBox="1"/>
          <p:nvPr/>
        </p:nvSpPr>
        <p:spPr>
          <a:xfrm>
            <a:off x="1112384" y="671513"/>
            <a:ext cx="2789224" cy="707390"/>
          </a:xfrm>
          <a:prstGeom prst="rect">
            <a:avLst/>
          </a:prstGeom>
        </p:spPr>
        <p:txBody>
          <a:bodyPr lIns="0" tIns="0" rIns="0" bIns="0" rtlCol="0" anchor="t">
            <a:spAutoFit/>
          </a:bodyPr>
          <a:lstStyle/>
          <a:p>
            <a:pPr algn="l">
              <a:lnSpc>
                <a:spcPts val="5520"/>
              </a:lnSpc>
            </a:pPr>
            <a:r>
              <a:rPr lang="zh-CN" altLang="en-US" sz="4600" spc="383">
                <a:solidFill>
                  <a:srgbClr val="52B1FF"/>
                </a:solidFill>
                <a:ea typeface="字由点字典黑 65J" panose="00020600040101010101" charset="-122"/>
              </a:rPr>
              <a:t>开发情况</a:t>
            </a:r>
            <a:endParaRPr lang="zh-CN" altLang="en-US" sz="4600" spc="383">
              <a:solidFill>
                <a:srgbClr val="52B1FF"/>
              </a:solidFill>
              <a:ea typeface="字由点字典黑 65J" panose="00020600040101010101" charset="-122"/>
            </a:endParaRPr>
          </a:p>
        </p:txBody>
      </p:sp>
      <p:sp>
        <p:nvSpPr>
          <p:cNvPr id="44" name="TextBox 44"/>
          <p:cNvSpPr txBox="1"/>
          <p:nvPr/>
        </p:nvSpPr>
        <p:spPr>
          <a:xfrm>
            <a:off x="2743450" y="1460408"/>
            <a:ext cx="2958601" cy="615315"/>
          </a:xfrm>
          <a:prstGeom prst="rect">
            <a:avLst/>
          </a:prstGeom>
        </p:spPr>
        <p:txBody>
          <a:bodyPr lIns="0" tIns="0" rIns="0" bIns="0" rtlCol="0" anchor="t">
            <a:spAutoFit/>
          </a:bodyPr>
          <a:lstStyle/>
          <a:p>
            <a:pPr algn="ctr">
              <a:lnSpc>
                <a:spcPts val="4800"/>
              </a:lnSpc>
            </a:pPr>
            <a:r>
              <a:rPr sz="4000" spc="599">
                <a:solidFill>
                  <a:srgbClr val="00FFFF"/>
                </a:solidFill>
                <a:ea typeface="字由点字典黑 65J" panose="00020600040101010101" charset="-122"/>
              </a:rPr>
              <a:t> 产品定义</a:t>
            </a:r>
            <a:endParaRPr sz="4000" spc="599">
              <a:solidFill>
                <a:srgbClr val="00FFFF"/>
              </a:solidFill>
              <a:ea typeface="字由点字典黑 65J" panose="00020600040101010101" charset="-122"/>
            </a:endParaRPr>
          </a:p>
        </p:txBody>
      </p:sp>
      <p:sp>
        <p:nvSpPr>
          <p:cNvPr id="45" name="TextBox 45"/>
          <p:cNvSpPr txBox="1"/>
          <p:nvPr/>
        </p:nvSpPr>
        <p:spPr>
          <a:xfrm>
            <a:off x="3657600" y="2849880"/>
            <a:ext cx="9262110" cy="5586095"/>
          </a:xfrm>
          <a:prstGeom prst="rect">
            <a:avLst/>
          </a:prstGeom>
        </p:spPr>
        <p:txBody>
          <a:bodyPr wrap="square" lIns="0" tIns="0" rIns="0" bIns="0" rtlCol="0" anchor="t">
            <a:noAutofit/>
          </a:bodyPr>
          <a:lstStyle/>
          <a:p>
            <a:pPr indent="457200" algn="l">
              <a:lnSpc>
                <a:spcPts val="2860"/>
              </a:lnSpc>
            </a:pPr>
            <a:r>
              <a:rPr lang="en-US" sz="2400">
                <a:solidFill>
                  <a:srgbClr val="FFFFFF"/>
                </a:solidFill>
                <a:latin typeface="新宋体" panose="02010609030101010101" charset="-122"/>
                <a:ea typeface="新宋体" panose="02010609030101010101" charset="-122"/>
                <a:sym typeface="+mn-ea"/>
              </a:rPr>
              <a:t>·</a:t>
            </a:r>
            <a:r>
              <a:rPr lang="zh-CN" altLang="en-US" sz="2400">
                <a:solidFill>
                  <a:srgbClr val="FFFFFF"/>
                </a:solidFill>
                <a:ea typeface="字由点字典黑 45J" panose="00020600040101010101" charset="-122"/>
              </a:rPr>
              <a:t>解决的问题：</a:t>
            </a:r>
            <a:endParaRPr lang="zh-CN" altLang="en-US" sz="2400">
              <a:solidFill>
                <a:srgbClr val="FFFFFF"/>
              </a:solidFill>
              <a:ea typeface="字由点字典黑 45J" panose="00020600040101010101" charset="-122"/>
            </a:endParaRPr>
          </a:p>
          <a:p>
            <a:pPr indent="457200" algn="l">
              <a:lnSpc>
                <a:spcPts val="2860"/>
              </a:lnSpc>
            </a:pPr>
            <a:r>
              <a:rPr lang="zh-CN" altLang="en-US" sz="2400">
                <a:solidFill>
                  <a:srgbClr val="FFFFFF"/>
                </a:solidFill>
                <a:ea typeface="字由点字典黑 45J" panose="00020600040101010101" charset="-122"/>
              </a:rPr>
              <a:t>减少宠物因为不牵绳造成恶劣影响，对于频繁违反社区牵绳规定的养狗人士利用积分制度实施相应的惩罚措施，协助快速找回走失的宠物犬。</a:t>
            </a:r>
            <a:endParaRPr lang="zh-CN" altLang="en-US" sz="2400">
              <a:solidFill>
                <a:srgbClr val="FFFFFF"/>
              </a:solidFill>
              <a:ea typeface="字由点字典黑 45J" panose="00020600040101010101" charset="-122"/>
            </a:endParaRPr>
          </a:p>
          <a:p>
            <a:pPr indent="457200" algn="l">
              <a:lnSpc>
                <a:spcPts val="2860"/>
              </a:lnSpc>
            </a:pPr>
            <a:r>
              <a:rPr lang="en-US" sz="2400">
                <a:solidFill>
                  <a:srgbClr val="FFFFFF"/>
                </a:solidFill>
                <a:latin typeface="新宋体" panose="02010609030101010101" charset="-122"/>
                <a:ea typeface="新宋体" panose="02010609030101010101" charset="-122"/>
                <a:sym typeface="+mn-ea"/>
              </a:rPr>
              <a:t>·</a:t>
            </a:r>
            <a:r>
              <a:rPr lang="zh-CN" altLang="en-US" sz="2400">
                <a:solidFill>
                  <a:srgbClr val="FFFFFF"/>
                </a:solidFill>
                <a:ea typeface="字由点字典黑 45J" panose="00020600040101010101" charset="-122"/>
              </a:rPr>
              <a:t>对用户的价值：</a:t>
            </a:r>
            <a:endParaRPr lang="zh-CN" altLang="en-US" sz="2400">
              <a:solidFill>
                <a:srgbClr val="FFFFFF"/>
              </a:solidFill>
              <a:ea typeface="字由点字典黑 45J" panose="00020600040101010101" charset="-122"/>
            </a:endParaRPr>
          </a:p>
          <a:p>
            <a:pPr lvl="1" indent="457200" algn="l">
              <a:lnSpc>
                <a:spcPts val="2860"/>
              </a:lnSpc>
            </a:pPr>
            <a:r>
              <a:rPr lang="zh-CN" altLang="en-US" sz="2400">
                <a:solidFill>
                  <a:srgbClr val="FFFFFF"/>
                </a:solidFill>
                <a:ea typeface="字由点字典黑 45J" panose="00020600040101010101" charset="-122"/>
              </a:rPr>
              <a:t>1、通过智能化手段提升管理效率。</a:t>
            </a:r>
            <a:endParaRPr lang="zh-CN" altLang="en-US" sz="2400">
              <a:solidFill>
                <a:srgbClr val="FFFFFF"/>
              </a:solidFill>
              <a:ea typeface="字由点字典黑 45J" panose="00020600040101010101" charset="-122"/>
            </a:endParaRPr>
          </a:p>
          <a:p>
            <a:pPr lvl="1" indent="457200" algn="l">
              <a:lnSpc>
                <a:spcPts val="2860"/>
              </a:lnSpc>
            </a:pPr>
            <a:r>
              <a:rPr lang="zh-CN" altLang="en-US" sz="2400">
                <a:solidFill>
                  <a:srgbClr val="FFFFFF"/>
                </a:solidFill>
                <a:ea typeface="字由点字典黑 45J" panose="00020600040101010101" charset="-122"/>
              </a:rPr>
              <a:t>2、促进居民自觉遵守规定。</a:t>
            </a:r>
            <a:endParaRPr lang="zh-CN" altLang="en-US" sz="2400">
              <a:solidFill>
                <a:srgbClr val="FFFFFF"/>
              </a:solidFill>
              <a:ea typeface="字由点字典黑 45J" panose="00020600040101010101" charset="-122"/>
            </a:endParaRPr>
          </a:p>
          <a:p>
            <a:pPr lvl="1" indent="457200" algn="l">
              <a:lnSpc>
                <a:spcPts val="2860"/>
              </a:lnSpc>
            </a:pPr>
            <a:r>
              <a:rPr lang="zh-CN" altLang="en-US" sz="2400">
                <a:solidFill>
                  <a:srgbClr val="FFFFFF"/>
                </a:solidFill>
                <a:ea typeface="字由点字典黑 45J" panose="00020600040101010101" charset="-122"/>
              </a:rPr>
              <a:t>3、确保社区的安全与和谐。</a:t>
            </a:r>
            <a:endParaRPr lang="zh-CN" altLang="en-US" sz="2400">
              <a:solidFill>
                <a:srgbClr val="FFFFFF"/>
              </a:solidFill>
              <a:ea typeface="字由点字典黑 45J" panose="00020600040101010101" charset="-122"/>
            </a:endParaRPr>
          </a:p>
          <a:p>
            <a:pPr lvl="1" indent="457200" algn="l">
              <a:lnSpc>
                <a:spcPts val="2860"/>
              </a:lnSpc>
            </a:pPr>
            <a:r>
              <a:rPr lang="zh-CN" altLang="en-US" sz="2400">
                <a:solidFill>
                  <a:srgbClr val="FFFFFF"/>
                </a:solidFill>
                <a:ea typeface="字由点字典黑 45J" panose="00020600040101010101" charset="-122"/>
              </a:rPr>
              <a:t>4、节约人力资源。</a:t>
            </a:r>
            <a:endParaRPr lang="zh-CN" altLang="en-US" sz="2400">
              <a:solidFill>
                <a:srgbClr val="FFFFFF"/>
              </a:solidFill>
              <a:ea typeface="字由点字典黑 45J" panose="00020600040101010101" charset="-122"/>
            </a:endParaRPr>
          </a:p>
          <a:p>
            <a:pPr lvl="1" indent="457200" algn="l">
              <a:lnSpc>
                <a:spcPts val="2860"/>
              </a:lnSpc>
            </a:pPr>
            <a:r>
              <a:rPr lang="zh-CN" altLang="en-US" sz="2400">
                <a:solidFill>
                  <a:srgbClr val="FFFFFF"/>
                </a:solidFill>
                <a:ea typeface="字由点字典黑 45J" panose="00020600040101010101" charset="-122"/>
              </a:rPr>
              <a:t>5、提高物业竞争力。</a:t>
            </a:r>
            <a:endParaRPr lang="zh-CN" altLang="en-US" sz="2400">
              <a:solidFill>
                <a:srgbClr val="FFFFFF"/>
              </a:solidFill>
              <a:ea typeface="字由点字典黑 45J" panose="00020600040101010101" charset="-122"/>
            </a:endParaRPr>
          </a:p>
          <a:p>
            <a:pPr marL="0" lvl="1" indent="457200" algn="l">
              <a:lnSpc>
                <a:spcPts val="2860"/>
              </a:lnSpc>
            </a:pPr>
            <a:r>
              <a:rPr lang="en-US" sz="2400">
                <a:solidFill>
                  <a:srgbClr val="FFFFFF"/>
                </a:solidFill>
                <a:latin typeface="新宋体" panose="02010609030101010101" charset="-122"/>
                <a:ea typeface="新宋体" panose="02010609030101010101" charset="-122"/>
                <a:sym typeface="+mn-ea"/>
              </a:rPr>
              <a:t>· </a:t>
            </a:r>
            <a:r>
              <a:rPr lang="zh-CN" altLang="en-US" sz="2400">
                <a:solidFill>
                  <a:srgbClr val="FFFFFF"/>
                </a:solidFill>
                <a:ea typeface="字由点字典黑 45J" panose="00020600040101010101" charset="-122"/>
                <a:sym typeface="+mn-ea"/>
              </a:rPr>
              <a:t>解决方案：</a:t>
            </a:r>
            <a:endParaRPr lang="zh-CN" altLang="en-US" sz="2400">
              <a:solidFill>
                <a:srgbClr val="FFFFFF"/>
              </a:solidFill>
              <a:ea typeface="字由点字典黑 45J" panose="00020600040101010101" charset="-122"/>
            </a:endParaRPr>
          </a:p>
          <a:p>
            <a:pPr indent="457200" algn="l">
              <a:lnSpc>
                <a:spcPts val="2860"/>
              </a:lnSpc>
            </a:pPr>
            <a:r>
              <a:rPr lang="zh-CN" altLang="en-US" sz="2400">
                <a:solidFill>
                  <a:srgbClr val="FFFFFF"/>
                </a:solidFill>
                <a:ea typeface="字由点字典黑 45J" panose="00020600040101010101" charset="-122"/>
              </a:rPr>
              <a:t>基于RFID射频识别技术和机器学习技术，为物业管理机构提供全面的宠物签绳检测和管理服务的一套软硬件结合的宠物牵绳监管系统。</a:t>
            </a:r>
            <a:endParaRPr lang="zh-CN" altLang="en-US" sz="2400">
              <a:solidFill>
                <a:srgbClr val="FFFFFF"/>
              </a:solidFill>
              <a:ea typeface="字由点字典黑 45J" panose="0002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8453" y="1515319"/>
            <a:ext cx="17530329" cy="9257291"/>
          </a:xfrm>
          <a:custGeom>
            <a:avLst/>
            <a:gdLst/>
            <a:ahLst/>
            <a:cxnLst/>
            <a:rect l="l" t="t" r="r" b="b"/>
            <a:pathLst>
              <a:path w="17530329" h="9257291">
                <a:moveTo>
                  <a:pt x="0" y="0"/>
                </a:moveTo>
                <a:lnTo>
                  <a:pt x="17530329" y="0"/>
                </a:lnTo>
                <a:lnTo>
                  <a:pt x="17530329" y="9257290"/>
                </a:lnTo>
                <a:lnTo>
                  <a:pt x="0" y="9257290"/>
                </a:lnTo>
                <a:lnTo>
                  <a:pt x="0" y="0"/>
                </a:lnTo>
                <a:close/>
              </a:path>
            </a:pathLst>
          </a:custGeom>
          <a:blipFill>
            <a:blip r:embed="rId1"/>
            <a:stretch>
              <a:fillRect/>
            </a:stretch>
          </a:blipFill>
        </p:spPr>
      </p:sp>
      <p:sp>
        <p:nvSpPr>
          <p:cNvPr id="3" name="Freeform 3"/>
          <p:cNvSpPr/>
          <p:nvPr/>
        </p:nvSpPr>
        <p:spPr>
          <a:xfrm>
            <a:off x="1028700" y="5000835"/>
            <a:ext cx="3000069" cy="793212"/>
          </a:xfrm>
          <a:custGeom>
            <a:avLst/>
            <a:gdLst/>
            <a:ahLst/>
            <a:cxnLst/>
            <a:rect l="l" t="t" r="r" b="b"/>
            <a:pathLst>
              <a:path w="3000069" h="793212">
                <a:moveTo>
                  <a:pt x="0" y="0"/>
                </a:moveTo>
                <a:lnTo>
                  <a:pt x="3000069" y="0"/>
                </a:lnTo>
                <a:lnTo>
                  <a:pt x="3000069" y="793211"/>
                </a:lnTo>
                <a:lnTo>
                  <a:pt x="0" y="793211"/>
                </a:lnTo>
                <a:lnTo>
                  <a:pt x="0" y="0"/>
                </a:lnTo>
                <a:close/>
              </a:path>
            </a:pathLst>
          </a:custGeom>
          <a:blipFill>
            <a:blip r:embed="rId2"/>
            <a:stretch>
              <a:fillRect/>
            </a:stretch>
          </a:blipFill>
        </p:spPr>
      </p:sp>
      <p:sp>
        <p:nvSpPr>
          <p:cNvPr id="4" name="TextBox 4"/>
          <p:cNvSpPr txBox="1"/>
          <p:nvPr/>
        </p:nvSpPr>
        <p:spPr>
          <a:xfrm>
            <a:off x="9940549" y="3835340"/>
            <a:ext cx="3080763" cy="2138680"/>
          </a:xfrm>
          <a:prstGeom prst="rect">
            <a:avLst/>
          </a:prstGeom>
        </p:spPr>
        <p:txBody>
          <a:bodyPr lIns="0" tIns="0" rIns="0" bIns="0" rtlCol="0" anchor="t">
            <a:spAutoFit/>
          </a:bodyPr>
          <a:lstStyle/>
          <a:p>
            <a:pPr algn="ctr">
              <a:lnSpc>
                <a:spcPts val="16680"/>
              </a:lnSpc>
            </a:pPr>
            <a:r>
              <a:rPr lang="en-US" sz="13900">
                <a:solidFill>
                  <a:srgbClr val="FFFFFF"/>
                </a:solidFill>
                <a:latin typeface="字由点字典黑 65J" panose="00020600040101010101" charset="-122"/>
              </a:rPr>
              <a:t>02</a:t>
            </a:r>
            <a:endParaRPr lang="en-US" sz="13900">
              <a:solidFill>
                <a:srgbClr val="FFFFFF"/>
              </a:solidFill>
              <a:latin typeface="字由点字典黑 65J" panose="00020600040101010101" charset="-122"/>
            </a:endParaRPr>
          </a:p>
        </p:txBody>
      </p:sp>
      <p:sp>
        <p:nvSpPr>
          <p:cNvPr id="5" name="TextBox 5"/>
          <p:cNvSpPr txBox="1"/>
          <p:nvPr/>
        </p:nvSpPr>
        <p:spPr>
          <a:xfrm>
            <a:off x="1365250" y="3825875"/>
            <a:ext cx="8169275" cy="3169920"/>
          </a:xfrm>
          <a:prstGeom prst="rect">
            <a:avLst/>
          </a:prstGeom>
        </p:spPr>
        <p:txBody>
          <a:bodyPr wrap="square" lIns="0" tIns="0" rIns="0" bIns="0" rtlCol="0" anchor="t">
            <a:spAutoFit/>
          </a:bodyPr>
          <a:lstStyle/>
          <a:p>
            <a:pPr algn="l">
              <a:lnSpc>
                <a:spcPts val="12360"/>
              </a:lnSpc>
            </a:pPr>
            <a:r>
              <a:rPr lang="zh-CN" altLang="en-US" sz="10300" spc="351">
                <a:solidFill>
                  <a:srgbClr val="52B1FF"/>
                </a:solidFill>
                <a:ea typeface="字由点字典黑 65J" panose="00020600040101010101" charset="-122"/>
              </a:rPr>
              <a:t>产品设计应用</a:t>
            </a:r>
            <a:r>
              <a:rPr lang="zh-CN" altLang="en-US" sz="10300" spc="351">
                <a:solidFill>
                  <a:srgbClr val="52B1FF"/>
                </a:solidFill>
                <a:ea typeface="字由点字典黑 65J" panose="00020600040101010101" charset="-122"/>
              </a:rPr>
              <a:t>原则</a:t>
            </a:r>
            <a:endParaRPr lang="zh-CN" altLang="en-US" sz="10300" spc="351">
              <a:solidFill>
                <a:srgbClr val="52B1FF"/>
              </a:solidFill>
              <a:ea typeface="字由点字典黑 65J" panose="00020600040101010101" charset="-122"/>
            </a:endParaRPr>
          </a:p>
        </p:txBody>
      </p:sp>
    </p:spTree>
  </p:cSld>
  <p:clrMapOvr>
    <a:masterClrMapping/>
  </p:clrMapOvr>
</p:sld>
</file>

<file path=ppt/tags/tag1.xml><?xml version="1.0" encoding="utf-8"?>
<p:tagLst xmlns:p="http://schemas.openxmlformats.org/presentationml/2006/main">
  <p:tag name="KSO_WM_DIAGRAM_VIRTUALLY_FRAME" val="{&quot;height&quot;:562.6290551181103,&quot;left&quot;:67.35,&quot;top&quot;:192.67094488188974,&quot;width&quot;:1329.75}"/>
</p:tagLst>
</file>

<file path=ppt/tags/tag10.xml><?xml version="1.0" encoding="utf-8"?>
<p:tagLst xmlns:p="http://schemas.openxmlformats.org/presentationml/2006/main">
  <p:tag name="KSO_WM_DIAGRAM_VIRTUALLY_FRAME" val="{&quot;height&quot;:562.6290551181103,&quot;left&quot;:67.35,&quot;top&quot;:192.67094488188974,&quot;width&quot;:1329.75}"/>
</p:tagLst>
</file>

<file path=ppt/tags/tag100.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101.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102.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103.xml><?xml version="1.0" encoding="utf-8"?>
<p:tagLst xmlns:p="http://schemas.openxmlformats.org/presentationml/2006/main">
  <p:tag name="KSO_WM_DIAGRAM_VIRTUALLY_FRAME" val="{&quot;height&quot;:468.5697637795276,&quot;left&quot;:720,&quot;top&quot;:240.04448818897635,&quot;width&quot;:641.1908661417323}"/>
</p:tagLst>
</file>

<file path=ppt/tags/tag104.xml><?xml version="1.0" encoding="utf-8"?>
<p:tagLst xmlns:p="http://schemas.openxmlformats.org/presentationml/2006/main">
  <p:tag name="KSO_WM_DIAGRAM_VIRTUALLY_FRAME" val="{&quot;height&quot;:468.5697637795276,&quot;left&quot;:720,&quot;top&quot;:240.04448818897635,&quot;width&quot;:641.1908661417323}"/>
</p:tagLst>
</file>

<file path=ppt/tags/tag105.xml><?xml version="1.0" encoding="utf-8"?>
<p:tagLst xmlns:p="http://schemas.openxmlformats.org/presentationml/2006/main">
  <p:tag name="KSO_WM_DIAGRAM_VIRTUALLY_FRAME" val="{&quot;height&quot;:468.5697637795276,&quot;left&quot;:720,&quot;top&quot;:240.04448818897635,&quot;width&quot;:641.1908661417323}"/>
</p:tagLst>
</file>

<file path=ppt/tags/tag106.xml><?xml version="1.0" encoding="utf-8"?>
<p:tagLst xmlns:p="http://schemas.openxmlformats.org/presentationml/2006/main">
  <p:tag name="KSO_WM_DIAGRAM_VIRTUALLY_FRAME" val="{&quot;height&quot;:468.5697637795276,&quot;left&quot;:720,&quot;top&quot;:240.04448818897635,&quot;width&quot;:641.1908661417323}"/>
</p:tagLst>
</file>

<file path=ppt/tags/tag107.xml><?xml version="1.0" encoding="utf-8"?>
<p:tagLst xmlns:p="http://schemas.openxmlformats.org/presentationml/2006/main">
  <p:tag name="KSO_WM_DIAGRAM_VIRTUALLY_FRAME" val="{&quot;height&quot;:468.5697637795276,&quot;left&quot;:720,&quot;top&quot;:240.04448818897635,&quot;width&quot;:641.1908661417323}"/>
</p:tagLst>
</file>

<file path=ppt/tags/tag108.xml><?xml version="1.0" encoding="utf-8"?>
<p:tagLst xmlns:p="http://schemas.openxmlformats.org/presentationml/2006/main">
  <p:tag name="KSO_WM_DIAGRAM_VIRTUALLY_FRAME" val="{&quot;height&quot;:468.5697637795276,&quot;left&quot;:720,&quot;top&quot;:240.04448818897635,&quot;width&quot;:641.1908661417323}"/>
</p:tagLst>
</file>

<file path=ppt/tags/tag109.xml><?xml version="1.0" encoding="utf-8"?>
<p:tagLst xmlns:p="http://schemas.openxmlformats.org/presentationml/2006/main">
  <p:tag name="KSO_WM_DIAGRAM_VIRTUALLY_FRAME" val="{&quot;height&quot;:468.5697637795276,&quot;left&quot;:720,&quot;top&quot;:240.04448818897635,&quot;width&quot;:641.1908661417323}"/>
</p:tagLst>
</file>

<file path=ppt/tags/tag11.xml><?xml version="1.0" encoding="utf-8"?>
<p:tagLst xmlns:p="http://schemas.openxmlformats.org/presentationml/2006/main">
  <p:tag name="KSO_WM_DIAGRAM_VIRTUALLY_FRAME" val="{&quot;height&quot;:562.6290551181103,&quot;left&quot;:67.35,&quot;top&quot;:192.67094488188974,&quot;width&quot;:1329.75}"/>
</p:tagLst>
</file>

<file path=ppt/tags/tag110.xml><?xml version="1.0" encoding="utf-8"?>
<p:tagLst xmlns:p="http://schemas.openxmlformats.org/presentationml/2006/main">
  <p:tag name="KSO_WM_DIAGRAM_VIRTUALLY_FRAME" val="{&quot;height&quot;:468.5697637795276,&quot;left&quot;:720,&quot;top&quot;:240.04448818897635,&quot;width&quot;:641.1908661417323}"/>
</p:tagLst>
</file>

<file path=ppt/tags/tag111.xml><?xml version="1.0" encoding="utf-8"?>
<p:tagLst xmlns:p="http://schemas.openxmlformats.org/presentationml/2006/main">
  <p:tag name="KSO_WM_DIAGRAM_VIRTUALLY_FRAME" val="{&quot;height&quot;:468.5697637795276,&quot;left&quot;:720,&quot;top&quot;:240.04448818897635,&quot;width&quot;:641.1908661417323}"/>
</p:tagLst>
</file>

<file path=ppt/tags/tag112.xml><?xml version="1.0" encoding="utf-8"?>
<p:tagLst xmlns:p="http://schemas.openxmlformats.org/presentationml/2006/main">
  <p:tag name="KSO_WM_DIAGRAM_VIRTUALLY_FRAME" val="{&quot;height&quot;:468.5697637795276,&quot;left&quot;:720,&quot;top&quot;:240.04448818897635,&quot;width&quot;:641.1908661417323}"/>
</p:tagLst>
</file>

<file path=ppt/tags/tag113.xml><?xml version="1.0" encoding="utf-8"?>
<p:tagLst xmlns:p="http://schemas.openxmlformats.org/presentationml/2006/main">
  <p:tag name="KSO_WM_DIAGRAM_VIRTUALLY_FRAME" val="{&quot;height&quot;:468.5697637795276,&quot;left&quot;:720,&quot;top&quot;:240.04448818897635,&quot;width&quot;:641.1908661417323}"/>
</p:tagLst>
</file>

<file path=ppt/tags/tag114.xml><?xml version="1.0" encoding="utf-8"?>
<p:tagLst xmlns:p="http://schemas.openxmlformats.org/presentationml/2006/main">
  <p:tag name="KSO_WM_DIAGRAM_VIRTUALLY_FRAME" val="{&quot;height&quot;:468.5697637795276,&quot;left&quot;:720,&quot;top&quot;:240.04448818897635,&quot;width&quot;:641.1908661417323}"/>
</p:tagLst>
</file>

<file path=ppt/tags/tag115.xml><?xml version="1.0" encoding="utf-8"?>
<p:tagLst xmlns:p="http://schemas.openxmlformats.org/presentationml/2006/main">
  <p:tag name="KSO_WM_DIAGRAM_VIRTUALLY_FRAME" val="{&quot;height&quot;:468.5697637795276,&quot;left&quot;:720,&quot;top&quot;:240.04448818897635,&quot;width&quot;:641.1908661417323}"/>
</p:tagLst>
</file>

<file path=ppt/tags/tag116.xml><?xml version="1.0" encoding="utf-8"?>
<p:tagLst xmlns:p="http://schemas.openxmlformats.org/presentationml/2006/main">
  <p:tag name="KSO_WM_DIAGRAM_VIRTUALLY_FRAME" val="{&quot;height&quot;:468.5697637795276,&quot;left&quot;:720,&quot;top&quot;:240.04448818897635,&quot;width&quot;:641.1908661417323}"/>
</p:tagLst>
</file>

<file path=ppt/tags/tag117.xml><?xml version="1.0" encoding="utf-8"?>
<p:tagLst xmlns:p="http://schemas.openxmlformats.org/presentationml/2006/main">
  <p:tag name="KSO_WM_DIAGRAM_VIRTUALLY_FRAME" val="{&quot;height&quot;:468.5697637795276,&quot;left&quot;:720,&quot;top&quot;:240.04448818897635,&quot;width&quot;:641.1908661417323}"/>
</p:tagLst>
</file>

<file path=ppt/tags/tag118.xml><?xml version="1.0" encoding="utf-8"?>
<p:tagLst xmlns:p="http://schemas.openxmlformats.org/presentationml/2006/main">
  <p:tag name="KSO_WM_DIAGRAM_VIRTUALLY_FRAME" val="{&quot;height&quot;:468.5697637795276,&quot;left&quot;:720,&quot;top&quot;:240.04448818897635,&quot;width&quot;:641.1908661417323}"/>
</p:tagLst>
</file>

<file path=ppt/tags/tag119.xml><?xml version="1.0" encoding="utf-8"?>
<p:tagLst xmlns:p="http://schemas.openxmlformats.org/presentationml/2006/main">
  <p:tag name="KSO_WM_DIAGRAM_VIRTUALLY_FRAME" val="{&quot;height&quot;:468.5697637795276,&quot;left&quot;:720,&quot;top&quot;:240.04448818897635,&quot;width&quot;:641.1908661417323}"/>
</p:tagLst>
</file>

<file path=ppt/tags/tag12.xml><?xml version="1.0" encoding="utf-8"?>
<p:tagLst xmlns:p="http://schemas.openxmlformats.org/presentationml/2006/main">
  <p:tag name="KSO_WM_DIAGRAM_VIRTUALLY_FRAME" val="{&quot;height&quot;:562.6290551181103,&quot;left&quot;:67.35,&quot;top&quot;:192.67094488188974,&quot;width&quot;:1329.75}"/>
</p:tagLst>
</file>

<file path=ppt/tags/tag120.xml><?xml version="1.0" encoding="utf-8"?>
<p:tagLst xmlns:p="http://schemas.openxmlformats.org/presentationml/2006/main">
  <p:tag name="KSO_WM_DIAGRAM_VIRTUALLY_FRAME" val="{&quot;height&quot;:468.5697637795276,&quot;left&quot;:720,&quot;top&quot;:240.04448818897635,&quot;width&quot;:641.1908661417323}"/>
</p:tagLst>
</file>

<file path=ppt/tags/tag121.xml><?xml version="1.0" encoding="utf-8"?>
<p:tagLst xmlns:p="http://schemas.openxmlformats.org/presentationml/2006/main">
  <p:tag name="KSO_WM_DIAGRAM_VIRTUALLY_FRAME" val="{&quot;height&quot;:468.5697637795276,&quot;left&quot;:720,&quot;top&quot;:240.04448818897635,&quot;width&quot;:641.1908661417323}"/>
</p:tagLst>
</file>

<file path=ppt/tags/tag122.xml><?xml version="1.0" encoding="utf-8"?>
<p:tagLst xmlns:p="http://schemas.openxmlformats.org/presentationml/2006/main">
  <p:tag name="KSO_WM_DIAGRAM_VIRTUALLY_FRAME" val="{&quot;height&quot;:468.5697637795276,&quot;left&quot;:720,&quot;top&quot;:240.04448818897635,&quot;width&quot;:641.1908661417323}"/>
</p:tagLst>
</file>

<file path=ppt/tags/tag123.xml><?xml version="1.0" encoding="utf-8"?>
<p:tagLst xmlns:p="http://schemas.openxmlformats.org/presentationml/2006/main">
  <p:tag name="KSO_WM_DIAGRAM_VIRTUALLY_FRAME" val="{&quot;height&quot;:468.5697637795276,&quot;left&quot;:720,&quot;top&quot;:240.04448818897635,&quot;width&quot;:641.1908661417323}"/>
</p:tagLst>
</file>

<file path=ppt/tags/tag124.xml><?xml version="1.0" encoding="utf-8"?>
<p:tagLst xmlns:p="http://schemas.openxmlformats.org/presentationml/2006/main">
  <p:tag name="KSO_WM_DIAGRAM_VIRTUALLY_FRAME" val="{&quot;height&quot;:468.5697637795276,&quot;left&quot;:720,&quot;top&quot;:240.04448818897635,&quot;width&quot;:641.1908661417323}"/>
</p:tagLst>
</file>

<file path=ppt/tags/tag125.xml><?xml version="1.0" encoding="utf-8"?>
<p:tagLst xmlns:p="http://schemas.openxmlformats.org/presentationml/2006/main">
  <p:tag name="KSO_WM_DIAGRAM_VIRTUALLY_FRAME" val="{&quot;height&quot;:468.5697637795276,&quot;left&quot;:720,&quot;top&quot;:240.04448818897635,&quot;width&quot;:641.1908661417323}"/>
</p:tagLst>
</file>

<file path=ppt/tags/tag126.xml><?xml version="1.0" encoding="utf-8"?>
<p:tagLst xmlns:p="http://schemas.openxmlformats.org/presentationml/2006/main">
  <p:tag name="KSO_WM_DIAGRAM_VIRTUALLY_FRAME" val="{&quot;height&quot;:468.5697637795276,&quot;left&quot;:720,&quot;top&quot;:240.04448818897635,&quot;width&quot;:641.1908661417323}"/>
</p:tagLst>
</file>

<file path=ppt/tags/tag127.xml><?xml version="1.0" encoding="utf-8"?>
<p:tagLst xmlns:p="http://schemas.openxmlformats.org/presentationml/2006/main">
  <p:tag name="KSO_WM_DIAGRAM_VIRTUALLY_FRAME" val="{&quot;height&quot;:468.5697637795276,&quot;left&quot;:720,&quot;top&quot;:240.04448818897635,&quot;width&quot;:641.1908661417323}"/>
</p:tagLst>
</file>

<file path=ppt/tags/tag128.xml><?xml version="1.0" encoding="utf-8"?>
<p:tagLst xmlns:p="http://schemas.openxmlformats.org/presentationml/2006/main">
  <p:tag name="KSO_WM_DIAGRAM_VIRTUALLY_FRAME" val="{&quot;height&quot;:468.5697637795276,&quot;left&quot;:720,&quot;top&quot;:240.04448818897635,&quot;width&quot;:641.1908661417323}"/>
</p:tagLst>
</file>

<file path=ppt/tags/tag129.xml><?xml version="1.0" encoding="utf-8"?>
<p:tagLst xmlns:p="http://schemas.openxmlformats.org/presentationml/2006/main">
  <p:tag name="KSO_WM_DIAGRAM_VIRTUALLY_FRAME" val="{&quot;height&quot;:468.5697637795276,&quot;left&quot;:720,&quot;top&quot;:240.04448818897635,&quot;width&quot;:641.1908661417323}"/>
</p:tagLst>
</file>

<file path=ppt/tags/tag13.xml><?xml version="1.0" encoding="utf-8"?>
<p:tagLst xmlns:p="http://schemas.openxmlformats.org/presentationml/2006/main">
  <p:tag name="KSO_WM_DIAGRAM_VIRTUALLY_FRAME" val="{&quot;height&quot;:585.85,&quot;left&quot;:80.15,&quot;top&quot;:69,&quot;width&quot;:1281.2662992125984}"/>
</p:tagLst>
</file>

<file path=ppt/tags/tag130.xml><?xml version="1.0" encoding="utf-8"?>
<p:tagLst xmlns:p="http://schemas.openxmlformats.org/presentationml/2006/main">
  <p:tag name="KSO_WM_DIAGRAM_VIRTUALLY_FRAME" val="{&quot;height&quot;:468.5697637795276,&quot;left&quot;:720,&quot;top&quot;:240.04448818897635,&quot;width&quot;:641.1908661417323}"/>
</p:tagLst>
</file>

<file path=ppt/tags/tag131.xml><?xml version="1.0" encoding="utf-8"?>
<p:tagLst xmlns:p="http://schemas.openxmlformats.org/presentationml/2006/main">
  <p:tag name="KSO_WM_DIAGRAM_VIRTUALLY_FRAME" val="{&quot;height&quot;:468.5697637795276,&quot;left&quot;:720,&quot;top&quot;:240.04448818897635,&quot;width&quot;:641.1908661417323}"/>
</p:tagLst>
</file>

<file path=ppt/tags/tag132.xml><?xml version="1.0" encoding="utf-8"?>
<p:tagLst xmlns:p="http://schemas.openxmlformats.org/presentationml/2006/main">
  <p:tag name="KSO_WM_DIAGRAM_VIRTUALLY_FRAME" val="{&quot;height&quot;:468.5697637795276,&quot;left&quot;:720,&quot;top&quot;:240.04448818897635,&quot;width&quot;:641.1908661417323}"/>
</p:tagLst>
</file>

<file path=ppt/tags/tag133.xml><?xml version="1.0" encoding="utf-8"?>
<p:tagLst xmlns:p="http://schemas.openxmlformats.org/presentationml/2006/main">
  <p:tag name="KSO_WM_DIAGRAM_VIRTUALLY_FRAME" val="{&quot;height&quot;:468.5697637795276,&quot;left&quot;:720,&quot;top&quot;:240.04448818897635,&quot;width&quot;:641.1908661417323}"/>
</p:tagLst>
</file>

<file path=ppt/tags/tag134.xml><?xml version="1.0" encoding="utf-8"?>
<p:tagLst xmlns:p="http://schemas.openxmlformats.org/presentationml/2006/main">
  <p:tag name="KSO_WM_DIAGRAM_VIRTUALLY_FRAME" val="{&quot;height&quot;:468.5697637795276,&quot;left&quot;:720,&quot;top&quot;:240.04448818897635,&quot;width&quot;:641.1908661417323}"/>
</p:tagLst>
</file>

<file path=ppt/tags/tag135.xml><?xml version="1.0" encoding="utf-8"?>
<p:tagLst xmlns:p="http://schemas.openxmlformats.org/presentationml/2006/main">
  <p:tag name="KSO_WM_DIAGRAM_VIRTUALLY_FRAME" val="{&quot;height&quot;:468.5697637795276,&quot;left&quot;:720,&quot;top&quot;:240.04448818897635,&quot;width&quot;:641.1908661417323}"/>
</p:tagLst>
</file>

<file path=ppt/tags/tag136.xml><?xml version="1.0" encoding="utf-8"?>
<p:tagLst xmlns:p="http://schemas.openxmlformats.org/presentationml/2006/main">
  <p:tag name="KSO_WM_DIAGRAM_VIRTUALLY_FRAME" val="{&quot;height&quot;:468.5697637795276,&quot;left&quot;:720,&quot;top&quot;:240.04448818897635,&quot;width&quot;:641.1908661417323}"/>
</p:tagLst>
</file>

<file path=ppt/tags/tag137.xml><?xml version="1.0" encoding="utf-8"?>
<p:tagLst xmlns:p="http://schemas.openxmlformats.org/presentationml/2006/main">
  <p:tag name="KSO_WM_DIAGRAM_VIRTUALLY_FRAME" val="{&quot;height&quot;:468.5697637795276,&quot;left&quot;:720,&quot;top&quot;:240.04448818897635,&quot;width&quot;:641.1908661417323}"/>
</p:tagLst>
</file>

<file path=ppt/tags/tag138.xml><?xml version="1.0" encoding="utf-8"?>
<p:tagLst xmlns:p="http://schemas.openxmlformats.org/presentationml/2006/main">
  <p:tag name="KSO_WM_DIAGRAM_VIRTUALLY_FRAME" val="{&quot;height&quot;:468.5697637795276,&quot;left&quot;:720,&quot;top&quot;:240.04448818897635,&quot;width&quot;:641.1908661417323}"/>
</p:tagLst>
</file>

<file path=ppt/tags/tag139.xml><?xml version="1.0" encoding="utf-8"?>
<p:tagLst xmlns:p="http://schemas.openxmlformats.org/presentationml/2006/main">
  <p:tag name="KSO_WM_DIAGRAM_VIRTUALLY_FRAME" val="{&quot;height&quot;:468.5697637795276,&quot;left&quot;:720,&quot;top&quot;:240.04448818897635,&quot;width&quot;:641.1908661417323}"/>
</p:tagLst>
</file>

<file path=ppt/tags/tag14.xml><?xml version="1.0" encoding="utf-8"?>
<p:tagLst xmlns:p="http://schemas.openxmlformats.org/presentationml/2006/main">
  <p:tag name="KSO_WM_DIAGRAM_VIRTUALLY_FRAME" val="{&quot;height&quot;:585.85,&quot;left&quot;:80.15,&quot;top&quot;:69,&quot;width&quot;:1281.2662992125984}"/>
</p:tagLst>
</file>

<file path=ppt/tags/tag140.xml><?xml version="1.0" encoding="utf-8"?>
<p:tagLst xmlns:p="http://schemas.openxmlformats.org/presentationml/2006/main">
  <p:tag name="KSO_WM_DIAGRAM_VIRTUALLY_FRAME" val="{&quot;height&quot;:468.5697637795276,&quot;left&quot;:720,&quot;top&quot;:240.04448818897635,&quot;width&quot;:641.1908661417323}"/>
</p:tagLst>
</file>

<file path=ppt/tags/tag141.xml><?xml version="1.0" encoding="utf-8"?>
<p:tagLst xmlns:p="http://schemas.openxmlformats.org/presentationml/2006/main">
  <p:tag name="KSO_WM_DIAGRAM_VIRTUALLY_FRAME" val="{&quot;height&quot;:468.5697637795276,&quot;left&quot;:720,&quot;top&quot;:240.04448818897635,&quot;width&quot;:641.1908661417323}"/>
</p:tagLst>
</file>

<file path=ppt/tags/tag142.xml><?xml version="1.0" encoding="utf-8"?>
<p:tagLst xmlns:p="http://schemas.openxmlformats.org/presentationml/2006/main">
  <p:tag name="KSO_WM_DIAGRAM_VIRTUALLY_FRAME" val="{&quot;height&quot;:468.5697637795276,&quot;left&quot;:720,&quot;top&quot;:240.04448818897635,&quot;width&quot;:641.1908661417323}"/>
</p:tagLst>
</file>

<file path=ppt/tags/tag143.xml><?xml version="1.0" encoding="utf-8"?>
<p:tagLst xmlns:p="http://schemas.openxmlformats.org/presentationml/2006/main">
  <p:tag name="KSO_WM_DIAGRAM_VIRTUALLY_FRAME" val="{&quot;height&quot;:468.5697637795276,&quot;left&quot;:720,&quot;top&quot;:240.04448818897635,&quot;width&quot;:641.1908661417323}"/>
</p:tagLst>
</file>

<file path=ppt/tags/tag144.xml><?xml version="1.0" encoding="utf-8"?>
<p:tagLst xmlns:p="http://schemas.openxmlformats.org/presentationml/2006/main">
  <p:tag name="KSO_WM_DIAGRAM_VIRTUALLY_FRAME" val="{&quot;height&quot;:468.5697637795276,&quot;left&quot;:720,&quot;top&quot;:240.04448818897635,&quot;width&quot;:641.1908661417323}"/>
</p:tagLst>
</file>

<file path=ppt/tags/tag145.xml><?xml version="1.0" encoding="utf-8"?>
<p:tagLst xmlns:p="http://schemas.openxmlformats.org/presentationml/2006/main">
  <p:tag name="KSO_WM_DIAGRAM_VIRTUALLY_FRAME" val="{&quot;height&quot;:468.5697637795276,&quot;left&quot;:720,&quot;top&quot;:240.04448818897635,&quot;width&quot;:641.1908661417323}"/>
</p:tagLst>
</file>

<file path=ppt/tags/tag146.xml><?xml version="1.0" encoding="utf-8"?>
<p:tagLst xmlns:p="http://schemas.openxmlformats.org/presentationml/2006/main">
  <p:tag name="KSO_WM_DIAGRAM_VIRTUALLY_FRAME" val="{&quot;height&quot;:468.5697637795276,&quot;left&quot;:720,&quot;top&quot;:240.04448818897635,&quot;width&quot;:641.1908661417323}"/>
</p:tagLst>
</file>

<file path=ppt/tags/tag147.xml><?xml version="1.0" encoding="utf-8"?>
<p:tagLst xmlns:p="http://schemas.openxmlformats.org/presentationml/2006/main">
  <p:tag name="KSO_WM_DIAGRAM_VIRTUALLY_FRAME" val="{&quot;height&quot;:468.5697637795276,&quot;left&quot;:720,&quot;top&quot;:240.04448818897635,&quot;width&quot;:641.1908661417323}"/>
</p:tagLst>
</file>

<file path=ppt/tags/tag148.xml><?xml version="1.0" encoding="utf-8"?>
<p:tagLst xmlns:p="http://schemas.openxmlformats.org/presentationml/2006/main">
  <p:tag name="KSO_WM_DIAGRAM_VIRTUALLY_FRAME" val="{&quot;height&quot;:468.5697637795276,&quot;left&quot;:720,&quot;top&quot;:240.04448818897635,&quot;width&quot;:641.1908661417323}"/>
</p:tagLst>
</file>

<file path=ppt/tags/tag149.xml><?xml version="1.0" encoding="utf-8"?>
<p:tagLst xmlns:p="http://schemas.openxmlformats.org/presentationml/2006/main">
  <p:tag name="KSO_WM_DIAGRAM_VIRTUALLY_FRAME" val="{&quot;height&quot;:468.5697637795276,&quot;left&quot;:720,&quot;top&quot;:240.04448818897635,&quot;width&quot;:641.1908661417323}"/>
</p:tagLst>
</file>

<file path=ppt/tags/tag15.xml><?xml version="1.0" encoding="utf-8"?>
<p:tagLst xmlns:p="http://schemas.openxmlformats.org/presentationml/2006/main">
  <p:tag name="KSO_WM_DIAGRAM_VIRTUALLY_FRAME" val="{&quot;height&quot;:585.85,&quot;left&quot;:80.15,&quot;top&quot;:69,&quot;width&quot;:1281.2662992125984}"/>
</p:tagLst>
</file>

<file path=ppt/tags/tag150.xml><?xml version="1.0" encoding="utf-8"?>
<p:tagLst xmlns:p="http://schemas.openxmlformats.org/presentationml/2006/main">
  <p:tag name="KSO_WM_DIAGRAM_VIRTUALLY_FRAME" val="{&quot;height&quot;:468.5697637795276,&quot;left&quot;:720,&quot;top&quot;:240.04448818897635,&quot;width&quot;:641.1908661417323}"/>
</p:tagLst>
</file>

<file path=ppt/tags/tag151.xml><?xml version="1.0" encoding="utf-8"?>
<p:tagLst xmlns:p="http://schemas.openxmlformats.org/presentationml/2006/main">
  <p:tag name="KSO_WM_DIAGRAM_VIRTUALLY_FRAME" val="{&quot;height&quot;:468.5697637795276,&quot;left&quot;:720,&quot;top&quot;:240.04448818897635,&quot;width&quot;:641.1908661417323}"/>
</p:tagLst>
</file>

<file path=ppt/tags/tag152.xml><?xml version="1.0" encoding="utf-8"?>
<p:tagLst xmlns:p="http://schemas.openxmlformats.org/presentationml/2006/main">
  <p:tag name="KSO_WM_DIAGRAM_VIRTUALLY_FRAME" val="{&quot;height&quot;:468.5697637795276,&quot;left&quot;:720,&quot;top&quot;:240.04448818897635,&quot;width&quot;:641.1908661417323}"/>
</p:tagLst>
</file>

<file path=ppt/tags/tag153.xml><?xml version="1.0" encoding="utf-8"?>
<p:tagLst xmlns:p="http://schemas.openxmlformats.org/presentationml/2006/main">
  <p:tag name="KSO_WM_DIAGRAM_VIRTUALLY_FRAME" val="{&quot;height&quot;:468.5697637795276,&quot;left&quot;:720,&quot;top&quot;:240.04448818897635,&quot;width&quot;:641.1908661417323}"/>
</p:tagLst>
</file>

<file path=ppt/tags/tag154.xml><?xml version="1.0" encoding="utf-8"?>
<p:tagLst xmlns:p="http://schemas.openxmlformats.org/presentationml/2006/main">
  <p:tag name="commondata" val="eyJoZGlkIjoiMjlkNmIzMWNhNDA4ZTMxNjQyMzkzMTE3MjU0NGNhZWMifQ=="/>
</p:tagLst>
</file>

<file path=ppt/tags/tag16.xml><?xml version="1.0" encoding="utf-8"?>
<p:tagLst xmlns:p="http://schemas.openxmlformats.org/presentationml/2006/main">
  <p:tag name="KSO_WM_DIAGRAM_VIRTUALLY_FRAME" val="{&quot;height&quot;:585.85,&quot;left&quot;:80.15,&quot;top&quot;:69,&quot;width&quot;:1281.2662992125984}"/>
</p:tagLst>
</file>

<file path=ppt/tags/tag17.xml><?xml version="1.0" encoding="utf-8"?>
<p:tagLst xmlns:p="http://schemas.openxmlformats.org/presentationml/2006/main">
  <p:tag name="KSO_WM_DIAGRAM_VIRTUALLY_FRAME" val="{&quot;height&quot;:585.85,&quot;left&quot;:80.15,&quot;top&quot;:69,&quot;width&quot;:1281.2662992125984}"/>
</p:tagLst>
</file>

<file path=ppt/tags/tag18.xml><?xml version="1.0" encoding="utf-8"?>
<p:tagLst xmlns:p="http://schemas.openxmlformats.org/presentationml/2006/main">
  <p:tag name="KSO_WM_DIAGRAM_VIRTUALLY_FRAME" val="{&quot;height&quot;:585.85,&quot;left&quot;:80.15,&quot;top&quot;:69,&quot;width&quot;:1281.2662992125984}"/>
</p:tagLst>
</file>

<file path=ppt/tags/tag19.xml><?xml version="1.0" encoding="utf-8"?>
<p:tagLst xmlns:p="http://schemas.openxmlformats.org/presentationml/2006/main">
  <p:tag name="KSO_WM_DIAGRAM_VIRTUALLY_FRAME" val="{&quot;height&quot;:585.85,&quot;left&quot;:80.15,&quot;top&quot;:69,&quot;width&quot;:1281.2662992125984}"/>
</p:tagLst>
</file>

<file path=ppt/tags/tag2.xml><?xml version="1.0" encoding="utf-8"?>
<p:tagLst xmlns:p="http://schemas.openxmlformats.org/presentationml/2006/main">
  <p:tag name="KSO_WM_DIAGRAM_VIRTUALLY_FRAME" val="{&quot;height&quot;:562.6290551181103,&quot;left&quot;:67.35,&quot;top&quot;:192.67094488188974,&quot;width&quot;:1329.75}"/>
</p:tagLst>
</file>

<file path=ppt/tags/tag20.xml><?xml version="1.0" encoding="utf-8"?>
<p:tagLst xmlns:p="http://schemas.openxmlformats.org/presentationml/2006/main">
  <p:tag name="KSO_WM_DIAGRAM_VIRTUALLY_FRAME" val="{&quot;height&quot;:585.85,&quot;left&quot;:80.15,&quot;top&quot;:69,&quot;width&quot;:1281.2662992125984}"/>
</p:tagLst>
</file>

<file path=ppt/tags/tag21.xml><?xml version="1.0" encoding="utf-8"?>
<p:tagLst xmlns:p="http://schemas.openxmlformats.org/presentationml/2006/main">
  <p:tag name="KSO_WM_DIAGRAM_VIRTUALLY_FRAME" val="{&quot;height&quot;:585.85,&quot;left&quot;:80.15,&quot;top&quot;:69,&quot;width&quot;:1281.2662992125984}"/>
</p:tagLst>
</file>

<file path=ppt/tags/tag22.xml><?xml version="1.0" encoding="utf-8"?>
<p:tagLst xmlns:p="http://schemas.openxmlformats.org/presentationml/2006/main">
  <p:tag name="KSO_WM_DIAGRAM_VIRTUALLY_FRAME" val="{&quot;height&quot;:585.85,&quot;left&quot;:80.15,&quot;top&quot;:69,&quot;width&quot;:1281.2662992125984}"/>
</p:tagLst>
</file>

<file path=ppt/tags/tag23.xml><?xml version="1.0" encoding="utf-8"?>
<p:tagLst xmlns:p="http://schemas.openxmlformats.org/presentationml/2006/main">
  <p:tag name="KSO_WM_DIAGRAM_VIRTUALLY_FRAME" val="{&quot;height&quot;:585.85,&quot;left&quot;:80.15,&quot;top&quot;:69,&quot;width&quot;:1281.2662992125984}"/>
</p:tagLst>
</file>

<file path=ppt/tags/tag24.xml><?xml version="1.0" encoding="utf-8"?>
<p:tagLst xmlns:p="http://schemas.openxmlformats.org/presentationml/2006/main">
  <p:tag name="KSO_WM_DIAGRAM_VIRTUALLY_FRAME" val="{&quot;height&quot;:585.85,&quot;left&quot;:80.15,&quot;top&quot;:69,&quot;width&quot;:1281.2662992125984}"/>
</p:tagLst>
</file>

<file path=ppt/tags/tag25.xml><?xml version="1.0" encoding="utf-8"?>
<p:tagLst xmlns:p="http://schemas.openxmlformats.org/presentationml/2006/main">
  <p:tag name="KSO_WM_DIAGRAM_VIRTUALLY_FRAME" val="{&quot;height&quot;:585.85,&quot;left&quot;:80.15,&quot;top&quot;:69,&quot;width&quot;:1281.2662992125984}"/>
</p:tagLst>
</file>

<file path=ppt/tags/tag26.xml><?xml version="1.0" encoding="utf-8"?>
<p:tagLst xmlns:p="http://schemas.openxmlformats.org/presentationml/2006/main">
  <p:tag name="KSO_WM_DIAGRAM_VIRTUALLY_FRAME" val="{&quot;height&quot;:585.85,&quot;left&quot;:80.15,&quot;top&quot;:69,&quot;width&quot;:1281.2662992125984}"/>
</p:tagLst>
</file>

<file path=ppt/tags/tag27.xml><?xml version="1.0" encoding="utf-8"?>
<p:tagLst xmlns:p="http://schemas.openxmlformats.org/presentationml/2006/main">
  <p:tag name="KSO_WM_DIAGRAM_VIRTUALLY_FRAME" val="{&quot;height&quot;:585.85,&quot;left&quot;:80.15,&quot;top&quot;:69,&quot;width&quot;:1281.2662992125984}"/>
</p:tagLst>
</file>

<file path=ppt/tags/tag28.xml><?xml version="1.0" encoding="utf-8"?>
<p:tagLst xmlns:p="http://schemas.openxmlformats.org/presentationml/2006/main">
  <p:tag name="KSO_WM_DIAGRAM_VIRTUALLY_FRAME" val="{&quot;height&quot;:585.85,&quot;left&quot;:80.15,&quot;top&quot;:69,&quot;width&quot;:1281.2662992125984}"/>
</p:tagLst>
</file>

<file path=ppt/tags/tag29.xml><?xml version="1.0" encoding="utf-8"?>
<p:tagLst xmlns:p="http://schemas.openxmlformats.org/presentationml/2006/main">
  <p:tag name="KSO_WM_DIAGRAM_VIRTUALLY_FRAME" val="{&quot;height&quot;:585.85,&quot;left&quot;:80.15,&quot;top&quot;:69,&quot;width&quot;:1281.2662992125984}"/>
</p:tagLst>
</file>

<file path=ppt/tags/tag3.xml><?xml version="1.0" encoding="utf-8"?>
<p:tagLst xmlns:p="http://schemas.openxmlformats.org/presentationml/2006/main">
  <p:tag name="KSO_WM_DIAGRAM_VIRTUALLY_FRAME" val="{&quot;height&quot;:562.6290551181103,&quot;left&quot;:67.35,&quot;top&quot;:192.67094488188974,&quot;width&quot;:1329.75}"/>
</p:tagLst>
</file>

<file path=ppt/tags/tag30.xml><?xml version="1.0" encoding="utf-8"?>
<p:tagLst xmlns:p="http://schemas.openxmlformats.org/presentationml/2006/main">
  <p:tag name="KSO_WM_DIAGRAM_VIRTUALLY_FRAME" val="{&quot;height&quot;:585.85,&quot;left&quot;:80.15,&quot;top&quot;:69,&quot;width&quot;:1281.2662992125984}"/>
</p:tagLst>
</file>

<file path=ppt/tags/tag31.xml><?xml version="1.0" encoding="utf-8"?>
<p:tagLst xmlns:p="http://schemas.openxmlformats.org/presentationml/2006/main">
  <p:tag name="KSO_WM_DIAGRAM_VIRTUALLY_FRAME" val="{&quot;height&quot;:585.85,&quot;left&quot;:80.15,&quot;top&quot;:69,&quot;width&quot;:1281.2662992125984}"/>
</p:tagLst>
</file>

<file path=ppt/tags/tag32.xml><?xml version="1.0" encoding="utf-8"?>
<p:tagLst xmlns:p="http://schemas.openxmlformats.org/presentationml/2006/main">
  <p:tag name="KSO_WM_DIAGRAM_VIRTUALLY_FRAME" val="{&quot;height&quot;:585.85,&quot;left&quot;:80.15,&quot;top&quot;:69,&quot;width&quot;:1281.2662992125984}"/>
</p:tagLst>
</file>

<file path=ppt/tags/tag33.xml><?xml version="1.0" encoding="utf-8"?>
<p:tagLst xmlns:p="http://schemas.openxmlformats.org/presentationml/2006/main">
  <p:tag name="KSO_WM_DIAGRAM_VIRTUALLY_FRAME" val="{&quot;height&quot;:585.85,&quot;left&quot;:80.15,&quot;top&quot;:69,&quot;width&quot;:1281.2662992125984}"/>
</p:tagLst>
</file>

<file path=ppt/tags/tag34.xml><?xml version="1.0" encoding="utf-8"?>
<p:tagLst xmlns:p="http://schemas.openxmlformats.org/presentationml/2006/main">
  <p:tag name="KSO_WM_DIAGRAM_VIRTUALLY_FRAME" val="{&quot;height&quot;:585.85,&quot;left&quot;:80.15,&quot;top&quot;:69,&quot;width&quot;:1281.2662992125984}"/>
</p:tagLst>
</file>

<file path=ppt/tags/tag35.xml><?xml version="1.0" encoding="utf-8"?>
<p:tagLst xmlns:p="http://schemas.openxmlformats.org/presentationml/2006/main">
  <p:tag name="KSO_WM_DIAGRAM_VIRTUALLY_FRAME" val="{&quot;height&quot;:585.85,&quot;left&quot;:80.15,&quot;top&quot;:69,&quot;width&quot;:1281.2662992125984}"/>
</p:tagLst>
</file>

<file path=ppt/tags/tag36.xml><?xml version="1.0" encoding="utf-8"?>
<p:tagLst xmlns:p="http://schemas.openxmlformats.org/presentationml/2006/main">
  <p:tag name="KSO_WM_DIAGRAM_VIRTUALLY_FRAME" val="{&quot;height&quot;:585.85,&quot;left&quot;:80.15,&quot;top&quot;:69,&quot;width&quot;:1281.2662992125984}"/>
</p:tagLst>
</file>

<file path=ppt/tags/tag37.xml><?xml version="1.0" encoding="utf-8"?>
<p:tagLst xmlns:p="http://schemas.openxmlformats.org/presentationml/2006/main">
  <p:tag name="KSO_WM_DIAGRAM_VIRTUALLY_FRAME" val="{&quot;height&quot;:585.85,&quot;left&quot;:80.15,&quot;top&quot;:69,&quot;width&quot;:1281.2662992125984}"/>
</p:tagLst>
</file>

<file path=ppt/tags/tag38.xml><?xml version="1.0" encoding="utf-8"?>
<p:tagLst xmlns:p="http://schemas.openxmlformats.org/presentationml/2006/main">
  <p:tag name="KSO_WM_DIAGRAM_VIRTUALLY_FRAME" val="{&quot;height&quot;:585.85,&quot;left&quot;:80.15,&quot;top&quot;:69,&quot;width&quot;:1281.2662992125984}"/>
</p:tagLst>
</file>

<file path=ppt/tags/tag39.xml><?xml version="1.0" encoding="utf-8"?>
<p:tagLst xmlns:p="http://schemas.openxmlformats.org/presentationml/2006/main">
  <p:tag name="KSO_WM_DIAGRAM_VIRTUALLY_FRAME" val="{&quot;height&quot;:585.85,&quot;left&quot;:80.15,&quot;top&quot;:69,&quot;width&quot;:1281.2662992125984}"/>
</p:tagLst>
</file>

<file path=ppt/tags/tag4.xml><?xml version="1.0" encoding="utf-8"?>
<p:tagLst xmlns:p="http://schemas.openxmlformats.org/presentationml/2006/main">
  <p:tag name="KSO_WM_DIAGRAM_VIRTUALLY_FRAME" val="{&quot;height&quot;:562.6290551181103,&quot;left&quot;:67.35,&quot;top&quot;:192.67094488188974,&quot;width&quot;:1329.75}"/>
</p:tagLst>
</file>

<file path=ppt/tags/tag40.xml><?xml version="1.0" encoding="utf-8"?>
<p:tagLst xmlns:p="http://schemas.openxmlformats.org/presentationml/2006/main">
  <p:tag name="KSO_WM_DIAGRAM_VIRTUALLY_FRAME" val="{&quot;height&quot;:585.85,&quot;left&quot;:80.15,&quot;top&quot;:69,&quot;width&quot;:1281.2662992125984}"/>
</p:tagLst>
</file>

<file path=ppt/tags/tag41.xml><?xml version="1.0" encoding="utf-8"?>
<p:tagLst xmlns:p="http://schemas.openxmlformats.org/presentationml/2006/main">
  <p:tag name="KSO_WM_DIAGRAM_VIRTUALLY_FRAME" val="{&quot;height&quot;:585.85,&quot;left&quot;:80.15,&quot;top&quot;:69,&quot;width&quot;:1281.2662992125984}"/>
</p:tagLst>
</file>

<file path=ppt/tags/tag42.xml><?xml version="1.0" encoding="utf-8"?>
<p:tagLst xmlns:p="http://schemas.openxmlformats.org/presentationml/2006/main">
  <p:tag name="KSO_WM_DIAGRAM_VIRTUALLY_FRAME" val="{&quot;height&quot;:585.85,&quot;left&quot;:80.15,&quot;top&quot;:69,&quot;width&quot;:1281.2662992125984}"/>
</p:tagLst>
</file>

<file path=ppt/tags/tag43.xml><?xml version="1.0" encoding="utf-8"?>
<p:tagLst xmlns:p="http://schemas.openxmlformats.org/presentationml/2006/main">
  <p:tag name="KSO_WM_DIAGRAM_VIRTUALLY_FRAME" val="{&quot;height&quot;:585.85,&quot;left&quot;:80.15,&quot;top&quot;:69,&quot;width&quot;:1281.2662992125984}"/>
</p:tagLst>
</file>

<file path=ppt/tags/tag44.xml><?xml version="1.0" encoding="utf-8"?>
<p:tagLst xmlns:p="http://schemas.openxmlformats.org/presentationml/2006/main">
  <p:tag name="KSO_WM_DIAGRAM_VIRTUALLY_FRAME" val="{&quot;height&quot;:585.85,&quot;left&quot;:80.15,&quot;top&quot;:69,&quot;width&quot;:1281.2662992125984}"/>
</p:tagLst>
</file>

<file path=ppt/tags/tag45.xml><?xml version="1.0" encoding="utf-8"?>
<p:tagLst xmlns:p="http://schemas.openxmlformats.org/presentationml/2006/main">
  <p:tag name="KSO_WM_DIAGRAM_VIRTUALLY_FRAME" val="{&quot;height&quot;:585.85,&quot;left&quot;:80.15,&quot;top&quot;:69,&quot;width&quot;:1281.2662992125984}"/>
</p:tagLst>
</file>

<file path=ppt/tags/tag46.xml><?xml version="1.0" encoding="utf-8"?>
<p:tagLst xmlns:p="http://schemas.openxmlformats.org/presentationml/2006/main">
  <p:tag name="KSO_WM_DIAGRAM_VIRTUALLY_FRAME" val="{&quot;height&quot;:585.85,&quot;left&quot;:80.15,&quot;top&quot;:69,&quot;width&quot;:1281.2662992125984}"/>
</p:tagLst>
</file>

<file path=ppt/tags/tag47.xml><?xml version="1.0" encoding="utf-8"?>
<p:tagLst xmlns:p="http://schemas.openxmlformats.org/presentationml/2006/main">
  <p:tag name="KSO_WM_DIAGRAM_VIRTUALLY_FRAME" val="{&quot;height&quot;:585.85,&quot;left&quot;:80.15,&quot;top&quot;:69,&quot;width&quot;:1281.2662992125984}"/>
</p:tagLst>
</file>

<file path=ppt/tags/tag48.xml><?xml version="1.0" encoding="utf-8"?>
<p:tagLst xmlns:p="http://schemas.openxmlformats.org/presentationml/2006/main">
  <p:tag name="KSO_WM_DIAGRAM_VIRTUALLY_FRAME" val="{&quot;height&quot;:585.85,&quot;left&quot;:80.15,&quot;top&quot;:69,&quot;width&quot;:1281.2662992125984}"/>
</p:tagLst>
</file>

<file path=ppt/tags/tag49.xml><?xml version="1.0" encoding="utf-8"?>
<p:tagLst xmlns:p="http://schemas.openxmlformats.org/presentationml/2006/main">
  <p:tag name="KSO_WM_DIAGRAM_VIRTUALLY_FRAME" val="{&quot;height&quot;:585.85,&quot;left&quot;:80.15,&quot;top&quot;:69,&quot;width&quot;:1281.2662992125984}"/>
</p:tagLst>
</file>

<file path=ppt/tags/tag5.xml><?xml version="1.0" encoding="utf-8"?>
<p:tagLst xmlns:p="http://schemas.openxmlformats.org/presentationml/2006/main">
  <p:tag name="KSO_WM_DIAGRAM_VIRTUALLY_FRAME" val="{&quot;height&quot;:562.6290551181103,&quot;left&quot;:67.35,&quot;top&quot;:192.67094488188974,&quot;width&quot;:1329.75}"/>
</p:tagLst>
</file>

<file path=ppt/tags/tag50.xml><?xml version="1.0" encoding="utf-8"?>
<p:tagLst xmlns:p="http://schemas.openxmlformats.org/presentationml/2006/main">
  <p:tag name="KSO_WM_DIAGRAM_VIRTUALLY_FRAME" val="{&quot;height&quot;:585.85,&quot;left&quot;:80.15,&quot;top&quot;:69,&quot;width&quot;:1281.2662992125984}"/>
</p:tagLst>
</file>

<file path=ppt/tags/tag51.xml><?xml version="1.0" encoding="utf-8"?>
<p:tagLst xmlns:p="http://schemas.openxmlformats.org/presentationml/2006/main">
  <p:tag name="KSO_WM_DIAGRAM_VIRTUALLY_FRAME" val="{&quot;height&quot;:585.85,&quot;left&quot;:80.15,&quot;top&quot;:69,&quot;width&quot;:1281.2662992125984}"/>
</p:tagLst>
</file>

<file path=ppt/tags/tag52.xml><?xml version="1.0" encoding="utf-8"?>
<p:tagLst xmlns:p="http://schemas.openxmlformats.org/presentationml/2006/main">
  <p:tag name="KSO_WM_DIAGRAM_VIRTUALLY_FRAME" val="{&quot;height&quot;:585.85,&quot;left&quot;:80.15,&quot;top&quot;:69,&quot;width&quot;:1281.2662992125984}"/>
</p:tagLst>
</file>

<file path=ppt/tags/tag53.xml><?xml version="1.0" encoding="utf-8"?>
<p:tagLst xmlns:p="http://schemas.openxmlformats.org/presentationml/2006/main">
  <p:tag name="KSO_WM_DIAGRAM_VIRTUALLY_FRAME" val="{&quot;height&quot;:585.85,&quot;left&quot;:80.15,&quot;top&quot;:69,&quot;width&quot;:1281.2662992125984}"/>
</p:tagLst>
</file>

<file path=ppt/tags/tag54.xml><?xml version="1.0" encoding="utf-8"?>
<p:tagLst xmlns:p="http://schemas.openxmlformats.org/presentationml/2006/main">
  <p:tag name="KSO_WM_DIAGRAM_VIRTUALLY_FRAME" val="{&quot;height&quot;:585.85,&quot;left&quot;:80.15,&quot;top&quot;:69,&quot;width&quot;:1281.2662992125984}"/>
</p:tagLst>
</file>

<file path=ppt/tags/tag55.xml><?xml version="1.0" encoding="utf-8"?>
<p:tagLst xmlns:p="http://schemas.openxmlformats.org/presentationml/2006/main">
  <p:tag name="KSO_WM_DIAGRAM_VIRTUALLY_FRAME" val="{&quot;height&quot;:585.85,&quot;left&quot;:80.15,&quot;top&quot;:69,&quot;width&quot;:1281.2662992125984}"/>
</p:tagLst>
</file>

<file path=ppt/tags/tag56.xml><?xml version="1.0" encoding="utf-8"?>
<p:tagLst xmlns:p="http://schemas.openxmlformats.org/presentationml/2006/main">
  <p:tag name="KSO_WM_DIAGRAM_VIRTUALLY_FRAME" val="{&quot;height&quot;:585.85,&quot;left&quot;:80.15,&quot;top&quot;:69,&quot;width&quot;:1281.2662992125984}"/>
</p:tagLst>
</file>

<file path=ppt/tags/tag57.xml><?xml version="1.0" encoding="utf-8"?>
<p:tagLst xmlns:p="http://schemas.openxmlformats.org/presentationml/2006/main">
  <p:tag name="KSO_WM_DIAGRAM_VIRTUALLY_FRAME" val="{&quot;height&quot;:585.85,&quot;left&quot;:80.15,&quot;top&quot;:69,&quot;width&quot;:1281.2662992125984}"/>
</p:tagLst>
</file>

<file path=ppt/tags/tag58.xml><?xml version="1.0" encoding="utf-8"?>
<p:tagLst xmlns:p="http://schemas.openxmlformats.org/presentationml/2006/main">
  <p:tag name="KSO_WM_DIAGRAM_VIRTUALLY_FRAME" val="{&quot;height&quot;:585.85,&quot;left&quot;:80.15,&quot;top&quot;:69,&quot;width&quot;:1281.2662992125984}"/>
</p:tagLst>
</file>

<file path=ppt/tags/tag59.xml><?xml version="1.0" encoding="utf-8"?>
<p:tagLst xmlns:p="http://schemas.openxmlformats.org/presentationml/2006/main">
  <p:tag name="KSO_WM_DIAGRAM_VIRTUALLY_FRAME" val="{&quot;height&quot;:585.85,&quot;left&quot;:80.15,&quot;top&quot;:69,&quot;width&quot;:1281.2662992125984}"/>
</p:tagLst>
</file>

<file path=ppt/tags/tag6.xml><?xml version="1.0" encoding="utf-8"?>
<p:tagLst xmlns:p="http://schemas.openxmlformats.org/presentationml/2006/main">
  <p:tag name="KSO_WM_DIAGRAM_VIRTUALLY_FRAME" val="{&quot;height&quot;:562.6290551181103,&quot;left&quot;:67.35,&quot;top&quot;:192.67094488188974,&quot;width&quot;:1329.75}"/>
</p:tagLst>
</file>

<file path=ppt/tags/tag60.xml><?xml version="1.0" encoding="utf-8"?>
<p:tagLst xmlns:p="http://schemas.openxmlformats.org/presentationml/2006/main">
  <p:tag name="KSO_WM_DIAGRAM_VIRTUALLY_FRAME" val="{&quot;height&quot;:585.85,&quot;left&quot;:80.15,&quot;top&quot;:69,&quot;width&quot;:1281.2662992125984}"/>
</p:tagLst>
</file>

<file path=ppt/tags/tag61.xml><?xml version="1.0" encoding="utf-8"?>
<p:tagLst xmlns:p="http://schemas.openxmlformats.org/presentationml/2006/main">
  <p:tag name="KSO_WM_DIAGRAM_VIRTUALLY_FRAME" val="{&quot;height&quot;:585.85,&quot;left&quot;:80.15,&quot;top&quot;:69,&quot;width&quot;:1281.2662992125984}"/>
</p:tagLst>
</file>

<file path=ppt/tags/tag62.xml><?xml version="1.0" encoding="utf-8"?>
<p:tagLst xmlns:p="http://schemas.openxmlformats.org/presentationml/2006/main">
  <p:tag name="KSO_WM_DIAGRAM_VIRTUALLY_FRAME" val="{&quot;height&quot;:585.85,&quot;left&quot;:80.15,&quot;top&quot;:69,&quot;width&quot;:1281.2662992125984}"/>
</p:tagLst>
</file>

<file path=ppt/tags/tag63.xml><?xml version="1.0" encoding="utf-8"?>
<p:tagLst xmlns:p="http://schemas.openxmlformats.org/presentationml/2006/main">
  <p:tag name="KSO_WM_DIAGRAM_VIRTUALLY_FRAME" val="{&quot;height&quot;:585.85,&quot;left&quot;:80.15,&quot;top&quot;:69,&quot;width&quot;:1281.2662992125984}"/>
</p:tagLst>
</file>

<file path=ppt/tags/tag64.xml><?xml version="1.0" encoding="utf-8"?>
<p:tagLst xmlns:p="http://schemas.openxmlformats.org/presentationml/2006/main">
  <p:tag name="KSO_WM_DIAGRAM_VIRTUALLY_FRAME" val="{&quot;height&quot;:585.85,&quot;left&quot;:80.15,&quot;top&quot;:69,&quot;width&quot;:1281.2662992125984}"/>
</p:tagLst>
</file>

<file path=ppt/tags/tag65.xml><?xml version="1.0" encoding="utf-8"?>
<p:tagLst xmlns:p="http://schemas.openxmlformats.org/presentationml/2006/main">
  <p:tag name="KSO_WM_DIAGRAM_VIRTUALLY_FRAME" val="{&quot;height&quot;:585.85,&quot;left&quot;:80.15,&quot;top&quot;:69,&quot;width&quot;:1281.2662992125984}"/>
</p:tagLst>
</file>

<file path=ppt/tags/tag66.xml><?xml version="1.0" encoding="utf-8"?>
<p:tagLst xmlns:p="http://schemas.openxmlformats.org/presentationml/2006/main">
  <p:tag name="KSO_WM_DIAGRAM_VIRTUALLY_FRAME" val="{&quot;height&quot;:585.85,&quot;left&quot;:80.15,&quot;top&quot;:69,&quot;width&quot;:1281.2662992125984}"/>
</p:tagLst>
</file>

<file path=ppt/tags/tag67.xml><?xml version="1.0" encoding="utf-8"?>
<p:tagLst xmlns:p="http://schemas.openxmlformats.org/presentationml/2006/main">
  <p:tag name="KSO_WM_DIAGRAM_VIRTUALLY_FRAME" val="{&quot;height&quot;:585.85,&quot;left&quot;:80.15,&quot;top&quot;:69,&quot;width&quot;:1281.2662992125984}"/>
</p:tagLst>
</file>

<file path=ppt/tags/tag68.xml><?xml version="1.0" encoding="utf-8"?>
<p:tagLst xmlns:p="http://schemas.openxmlformats.org/presentationml/2006/main">
  <p:tag name="KSO_WM_DIAGRAM_VIRTUALLY_FRAME" val="{&quot;height&quot;:585.85,&quot;left&quot;:80.15,&quot;top&quot;:69,&quot;width&quot;:1281.2662992125984}"/>
</p:tagLst>
</file>

<file path=ppt/tags/tag69.xml><?xml version="1.0" encoding="utf-8"?>
<p:tagLst xmlns:p="http://schemas.openxmlformats.org/presentationml/2006/main">
  <p:tag name="KSO_WM_DIAGRAM_VIRTUALLY_FRAME" val="{&quot;height&quot;:585.85,&quot;left&quot;:80.15,&quot;top&quot;:69,&quot;width&quot;:1281.2662992125984}"/>
</p:tagLst>
</file>

<file path=ppt/tags/tag7.xml><?xml version="1.0" encoding="utf-8"?>
<p:tagLst xmlns:p="http://schemas.openxmlformats.org/presentationml/2006/main">
  <p:tag name="KSO_WM_DIAGRAM_VIRTUALLY_FRAME" val="{&quot;height&quot;:562.6290551181103,&quot;left&quot;:67.35,&quot;top&quot;:192.67094488188974,&quot;width&quot;:1329.75}"/>
</p:tagLst>
</file>

<file path=ppt/tags/tag70.xml><?xml version="1.0" encoding="utf-8"?>
<p:tagLst xmlns:p="http://schemas.openxmlformats.org/presentationml/2006/main">
  <p:tag name="KSO_WM_DIAGRAM_VIRTUALLY_FRAME" val="{&quot;height&quot;:585.85,&quot;left&quot;:80.15,&quot;top&quot;:69,&quot;width&quot;:1281.2662992125984}"/>
</p:tagLst>
</file>

<file path=ppt/tags/tag71.xml><?xml version="1.0" encoding="utf-8"?>
<p:tagLst xmlns:p="http://schemas.openxmlformats.org/presentationml/2006/main">
  <p:tag name="KSO_WM_DIAGRAM_VIRTUALLY_FRAME" val="{&quot;height&quot;:585.85,&quot;left&quot;:80.15,&quot;top&quot;:69,&quot;width&quot;:1281.2662992125984}"/>
</p:tagLst>
</file>

<file path=ppt/tags/tag72.xml><?xml version="1.0" encoding="utf-8"?>
<p:tagLst xmlns:p="http://schemas.openxmlformats.org/presentationml/2006/main">
  <p:tag name="KSO_WM_DIAGRAM_VIRTUALLY_FRAME" val="{&quot;height&quot;:585.85,&quot;left&quot;:80.15,&quot;top&quot;:69,&quot;width&quot;:1281.2662992125984}"/>
</p:tagLst>
</file>

<file path=ppt/tags/tag73.xml><?xml version="1.0" encoding="utf-8"?>
<p:tagLst xmlns:p="http://schemas.openxmlformats.org/presentationml/2006/main">
  <p:tag name="KSO_WM_DIAGRAM_VIRTUALLY_FRAME" val="{&quot;height&quot;:585.85,&quot;left&quot;:80.15,&quot;top&quot;:69,&quot;width&quot;:1281.2662992125984}"/>
</p:tagLst>
</file>

<file path=ppt/tags/tag74.xml><?xml version="1.0" encoding="utf-8"?>
<p:tagLst xmlns:p="http://schemas.openxmlformats.org/presentationml/2006/main">
  <p:tag name="KSO_WM_DIAGRAM_VIRTUALLY_FRAME" val="{&quot;height&quot;:585.85,&quot;left&quot;:80.15,&quot;top&quot;:69,&quot;width&quot;:1281.2662992125984}"/>
</p:tagLst>
</file>

<file path=ppt/tags/tag75.xml><?xml version="1.0" encoding="utf-8"?>
<p:tagLst xmlns:p="http://schemas.openxmlformats.org/presentationml/2006/main">
  <p:tag name="KSO_WM_DIAGRAM_VIRTUALLY_FRAME" val="{&quot;height&quot;:585.85,&quot;left&quot;:80.15,&quot;top&quot;:69,&quot;width&quot;:1281.2662992125984}"/>
</p:tagLst>
</file>

<file path=ppt/tags/tag76.xml><?xml version="1.0" encoding="utf-8"?>
<p:tagLst xmlns:p="http://schemas.openxmlformats.org/presentationml/2006/main">
  <p:tag name="KSO_WM_DIAGRAM_VIRTUALLY_FRAME" val="{&quot;height&quot;:585.85,&quot;left&quot;:80.15,&quot;top&quot;:69,&quot;width&quot;:1281.2662992125984}"/>
</p:tagLst>
</file>

<file path=ppt/tags/tag77.xml><?xml version="1.0" encoding="utf-8"?>
<p:tagLst xmlns:p="http://schemas.openxmlformats.org/presentationml/2006/main">
  <p:tag name="KSO_WM_DIAGRAM_VIRTUALLY_FRAME" val="{&quot;height&quot;:585.85,&quot;left&quot;:80.15,&quot;top&quot;:69,&quot;width&quot;:1281.2662992125984}"/>
</p:tagLst>
</file>

<file path=ppt/tags/tag78.xml><?xml version="1.0" encoding="utf-8"?>
<p:tagLst xmlns:p="http://schemas.openxmlformats.org/presentationml/2006/main">
  <p:tag name="KSO_WM_DIAGRAM_VIRTUALLY_FRAME" val="{&quot;height&quot;:585.85,&quot;left&quot;:80.15,&quot;top&quot;:69,&quot;width&quot;:1281.2662992125984}"/>
</p:tagLst>
</file>

<file path=ppt/tags/tag79.xml><?xml version="1.0" encoding="utf-8"?>
<p:tagLst xmlns:p="http://schemas.openxmlformats.org/presentationml/2006/main">
  <p:tag name="KSO_WM_DIAGRAM_VIRTUALLY_FRAME" val="{&quot;height&quot;:585.85,&quot;left&quot;:80.15,&quot;top&quot;:69,&quot;width&quot;:1281.2662992125984}"/>
</p:tagLst>
</file>

<file path=ppt/tags/tag8.xml><?xml version="1.0" encoding="utf-8"?>
<p:tagLst xmlns:p="http://schemas.openxmlformats.org/presentationml/2006/main">
  <p:tag name="KSO_WM_DIAGRAM_VIRTUALLY_FRAME" val="{&quot;height&quot;:562.6290551181103,&quot;left&quot;:67.35,&quot;top&quot;:192.67094488188974,&quot;width&quot;:1329.75}"/>
</p:tagLst>
</file>

<file path=ppt/tags/tag80.xml><?xml version="1.0" encoding="utf-8"?>
<p:tagLst xmlns:p="http://schemas.openxmlformats.org/presentationml/2006/main">
  <p:tag name="KSO_WM_DIAGRAM_VIRTUALLY_FRAME" val="{&quot;height&quot;:585.85,&quot;left&quot;:80.15,&quot;top&quot;:69,&quot;width&quot;:1281.2662992125984}"/>
</p:tagLst>
</file>

<file path=ppt/tags/tag81.xml><?xml version="1.0" encoding="utf-8"?>
<p:tagLst xmlns:p="http://schemas.openxmlformats.org/presentationml/2006/main">
  <p:tag name="KSO_WM_DIAGRAM_VIRTUALLY_FRAME" val="{&quot;height&quot;:585.85,&quot;left&quot;:80.15,&quot;top&quot;:69,&quot;width&quot;:1281.2662992125984}"/>
</p:tagLst>
</file>

<file path=ppt/tags/tag82.xml><?xml version="1.0" encoding="utf-8"?>
<p:tagLst xmlns:p="http://schemas.openxmlformats.org/presentationml/2006/main">
  <p:tag name="KSO_WM_DIAGRAM_VIRTUALLY_FRAME" val="{&quot;height&quot;:585.85,&quot;left&quot;:80.15,&quot;top&quot;:69,&quot;width&quot;:1281.2662992125984}"/>
</p:tagLst>
</file>

<file path=ppt/tags/tag83.xml><?xml version="1.0" encoding="utf-8"?>
<p:tagLst xmlns:p="http://schemas.openxmlformats.org/presentationml/2006/main">
  <p:tag name="KSO_WM_DIAGRAM_VIRTUALLY_FRAME" val="{&quot;height&quot;:585.85,&quot;left&quot;:80.15,&quot;top&quot;:69,&quot;width&quot;:1281.2662992125984}"/>
</p:tagLst>
</file>

<file path=ppt/tags/tag84.xml><?xml version="1.0" encoding="utf-8"?>
<p:tagLst xmlns:p="http://schemas.openxmlformats.org/presentationml/2006/main">
  <p:tag name="KSO_WM_DIAGRAM_VIRTUALLY_FRAME" val="{&quot;height&quot;:585.85,&quot;left&quot;:80.15,&quot;top&quot;:69,&quot;width&quot;:1281.2662992125984}"/>
</p:tagLst>
</file>

<file path=ppt/tags/tag85.xml><?xml version="1.0" encoding="utf-8"?>
<p:tagLst xmlns:p="http://schemas.openxmlformats.org/presentationml/2006/main">
  <p:tag name="KSO_WM_DIAGRAM_VIRTUALLY_FRAME" val="{&quot;height&quot;:585.85,&quot;left&quot;:80.15,&quot;top&quot;:69,&quot;width&quot;:1281.2662992125984}"/>
</p:tagLst>
</file>

<file path=ppt/tags/tag86.xml><?xml version="1.0" encoding="utf-8"?>
<p:tagLst xmlns:p="http://schemas.openxmlformats.org/presentationml/2006/main">
  <p:tag name="KSO_WM_DIAGRAM_VIRTUALLY_FRAME" val="{&quot;height&quot;:585.85,&quot;left&quot;:80.15,&quot;top&quot;:69,&quot;width&quot;:1281.2662992125984}"/>
</p:tagLst>
</file>

<file path=ppt/tags/tag87.xml><?xml version="1.0" encoding="utf-8"?>
<p:tagLst xmlns:p="http://schemas.openxmlformats.org/presentationml/2006/main">
  <p:tag name="KSO_WM_DIAGRAM_VIRTUALLY_FRAME" val="{&quot;height&quot;:585.85,&quot;left&quot;:80.15,&quot;top&quot;:69,&quot;width&quot;:1281.2662992125984}"/>
</p:tagLst>
</file>

<file path=ppt/tags/tag88.xml><?xml version="1.0" encoding="utf-8"?>
<p:tagLst xmlns:p="http://schemas.openxmlformats.org/presentationml/2006/main">
  <p:tag name="KSO_WM_DIAGRAM_VIRTUALLY_FRAME" val="{&quot;height&quot;:585.85,&quot;left&quot;:80.15,&quot;top&quot;:69,&quot;width&quot;:1281.2662992125984}"/>
</p:tagLst>
</file>

<file path=ppt/tags/tag89.xml><?xml version="1.0" encoding="utf-8"?>
<p:tagLst xmlns:p="http://schemas.openxmlformats.org/presentationml/2006/main">
  <p:tag name="KSO_WM_DIAGRAM_VIRTUALLY_FRAME" val="{&quot;height&quot;:585.85,&quot;left&quot;:80.15,&quot;top&quot;:69,&quot;width&quot;:1281.2662992125984}"/>
</p:tagLst>
</file>

<file path=ppt/tags/tag9.xml><?xml version="1.0" encoding="utf-8"?>
<p:tagLst xmlns:p="http://schemas.openxmlformats.org/presentationml/2006/main">
  <p:tag name="KSO_WM_DIAGRAM_VIRTUALLY_FRAME" val="{&quot;height&quot;:562.6290551181103,&quot;left&quot;:67.35,&quot;top&quot;:192.67094488188974,&quot;width&quot;:1329.75}"/>
</p:tagLst>
</file>

<file path=ppt/tags/tag90.xml><?xml version="1.0" encoding="utf-8"?>
<p:tagLst xmlns:p="http://schemas.openxmlformats.org/presentationml/2006/main">
  <p:tag name="KSO_WM_DIAGRAM_VIRTUALLY_FRAME" val="{&quot;height&quot;:585.85,&quot;left&quot;:80.15,&quot;top&quot;:69,&quot;width&quot;:1281.2662992125984}"/>
</p:tagLst>
</file>

<file path=ppt/tags/tag91.xml><?xml version="1.0" encoding="utf-8"?>
<p:tagLst xmlns:p="http://schemas.openxmlformats.org/presentationml/2006/main">
  <p:tag name="KSO_WM_DIAGRAM_VIRTUALLY_FRAME" val="{&quot;height&quot;:585.85,&quot;left&quot;:80.15,&quot;top&quot;:69,&quot;width&quot;:1281.2662992125984}"/>
</p:tagLst>
</file>

<file path=ppt/tags/tag92.xml><?xml version="1.0" encoding="utf-8"?>
<p:tagLst xmlns:p="http://schemas.openxmlformats.org/presentationml/2006/main">
  <p:tag name="KSO_WM_DIAGRAM_VIRTUALLY_FRAME" val="{&quot;height&quot;:585.85,&quot;left&quot;:80.15,&quot;top&quot;:69,&quot;width&quot;:1281.2662992125984}"/>
</p:tagLst>
</file>

<file path=ppt/tags/tag93.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4.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5.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6.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7.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8.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ags/tag99.xml><?xml version="1.0" encoding="utf-8"?>
<p:tagLst xmlns:p="http://schemas.openxmlformats.org/presentationml/2006/main">
  <p:tag name="KSO_WM_DIAGRAM_VIRTUALLY_FRAME" val="{&quot;height&quot;:532.0906299212598,&quot;left&quot;:131.78763779527557,&quot;top&quot;:196.90937007874015,&quot;width&quot;:1176.4247244094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2536</Words>
  <Application>WPS 演示</Application>
  <PresentationFormat>On-screen Show (4:3)</PresentationFormat>
  <Paragraphs>203</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字由点字典黑 65J</vt:lpstr>
      <vt:lpstr>黑体</vt:lpstr>
      <vt:lpstr>思源宋体 Medium</vt:lpstr>
      <vt:lpstr>思源宋体 Semi-Bold</vt:lpstr>
      <vt:lpstr>思源宋体 Bold</vt:lpstr>
      <vt:lpstr>字由点字典黑 45J</vt:lpstr>
      <vt:lpstr>Calibri</vt:lpstr>
      <vt:lpstr>微软雅黑</vt:lpstr>
      <vt:lpstr>Arial Unicode MS</vt:lpstr>
      <vt:lpstr>华文楷体</vt:lpstr>
      <vt:lpstr>新宋体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黑蓝色科技企业介绍创新创业PPT演示文稿	</dc:title>
  <dc:creator/>
  <cp:lastModifiedBy>潘秀英</cp:lastModifiedBy>
  <cp:revision>7</cp:revision>
  <dcterms:created xsi:type="dcterms:W3CDTF">2006-08-16T00:00:00Z</dcterms:created>
  <dcterms:modified xsi:type="dcterms:W3CDTF">2024-07-11T03:36:23Z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FBED7A30CEA342D1B27D9D04033789DE_12</vt:lpwstr>
  </property>
  <property fmtid="{D5CDD505-2E9C-101B-9397-08002B2CF9AE}" pid="3" name="KSOProductBuildVer">
    <vt:lpwstr>2052-12.1.0.16929</vt:lpwstr>
  </property>
</Properties>
</file>