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58" r:id="rId7"/>
    <p:sldId id="267" r:id="rId8"/>
    <p:sldId id="266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Velkommen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 err="1">
                <a:latin typeface="Rockwell" panose="02060603020205020403" pitchFamily="18" charset="0"/>
              </a:rPr>
              <a:t>til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Pet projects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A102DAA4-344B-1670-15C2-3806194EA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6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Maze competition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Creative build project competition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4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Om </a:t>
            </a:r>
            <a:r>
              <a:rPr lang="en-US" sz="5400" dirty="0" err="1">
                <a:latin typeface="Rockwell" panose="02060603020205020403" pitchFamily="18" charset="0"/>
              </a:rPr>
              <a:t>os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2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will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electrical circuit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technology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 programming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knowledge about Arduino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build your own projects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Bilde 5" descr="Et bilde som inneholder hjul, dekk, Bildel, Bildekk&#10;&#10;Automatisk generert beskrivelse">
            <a:extLst>
              <a:ext uri="{FF2B5EF4-FFF2-40B4-BE49-F238E27FC236}">
                <a16:creationId xmlns:a16="http://schemas.microsoft.com/office/drawing/2014/main" id="{EA4516CE-E203-69F0-5C4F-2469553F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94" y="2097088"/>
            <a:ext cx="2736250" cy="196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how to follow this course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A102DAA4-344B-1670-15C2-3806194EA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8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software (Code Blocks,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Thikercad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Arduino EDI)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coding?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Arduino?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GPIO pins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Analog vs digital signal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Analog vs digital pins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electrical circuit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Multimeter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Led, resistance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Breadbord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for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Breadbord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circuit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1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about homework videos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Arduino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in functions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Serial.println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in functions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Led, resistance, buzzer, DC - motor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H-bridge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circuit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H-bridge exercise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about homework videos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sheet for sensor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Analog Sensor Theory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sensor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potential resistor, photoresistor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they work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use them with Arduino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(Analog sensor)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Sensor Theory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sensor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potential resistor, photoresistor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they work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use them with Arduino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(Digital sensor)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(PWM)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8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about homework videos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modules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library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sensor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DH-11, Servo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shield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(Sensor modules)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project car, and connect the wires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8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about homework videos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 techniques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for car project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8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3098</TotalTime>
  <Words>236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Krets</vt:lpstr>
      <vt:lpstr>Velkommen til Pet projects</vt:lpstr>
      <vt:lpstr>Om os</vt:lpstr>
      <vt:lpstr>what will you learn?</vt:lpstr>
      <vt:lpstr>how to follow this course</vt:lpstr>
      <vt:lpstr>Day 1</vt:lpstr>
      <vt:lpstr>Day 2</vt:lpstr>
      <vt:lpstr>Day 3</vt:lpstr>
      <vt:lpstr>Day 4</vt:lpstr>
      <vt:lpstr>Day 5</vt:lpstr>
      <vt:lpstr>Day 6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til Pet projects</dc:title>
  <dc:creator>Abbas Anwar</dc:creator>
  <cp:lastModifiedBy>Abbas Anwar</cp:lastModifiedBy>
  <cp:revision>8</cp:revision>
  <dcterms:created xsi:type="dcterms:W3CDTF">2023-07-05T23:24:48Z</dcterms:created>
  <dcterms:modified xsi:type="dcterms:W3CDTF">2023-07-23T23:00:39Z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