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4" r:id="rId6"/>
    <p:sldId id="258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Projects1/Kursus-i-Arduino/tree/main" TargetMode="External"/><Relationship Id="rId2" Type="http://schemas.openxmlformats.org/officeDocument/2006/relationships/hyperlink" Target="https://www.youtube.com/channel/UCq8cULjyKLFifAogkfsXdO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Rockwell" panose="02060603020205020403" pitchFamily="18" charset="0"/>
              </a:rPr>
              <a:t>Velkommen</a:t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5400" dirty="0" err="1">
                <a:latin typeface="Rockwell" panose="02060603020205020403" pitchFamily="18" charset="0"/>
              </a:rPr>
              <a:t>til</a:t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5400" dirty="0">
                <a:latin typeface="Rockwell" panose="02060603020205020403" pitchFamily="18" charset="0"/>
              </a:rPr>
              <a:t>Pet projects</a:t>
            </a:r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A102DAA4-344B-1670-15C2-3806194EA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Day 6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Maze competition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Creative build project competition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4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88C1AE-1B81-412B-E4F5-8817EFA0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links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5DAA24D-9409-4902-7C10-B9FEE121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https://www.youtube.com/channel/UCq8cULjyKLFifAogkfsXdOg</a:t>
            </a:r>
            <a:endParaRPr lang="en-US" dirty="0"/>
          </a:p>
          <a:p>
            <a:r>
              <a:rPr lang="en-US" dirty="0">
                <a:hlinkClick r:id="rId3"/>
              </a:rPr>
              <a:t>https://github.com/PetProjects1/Kursus-i-Arduino/tree/main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1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Om </a:t>
            </a:r>
            <a:r>
              <a:rPr lang="en-US" sz="5400" dirty="0" err="1">
                <a:latin typeface="Rockwell" panose="02060603020205020403" pitchFamily="18" charset="0"/>
              </a:rPr>
              <a:t>os</a:t>
            </a:r>
            <a:endParaRPr lang="en-US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12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will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electrical circuit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 technology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C programming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knowledge about Arduino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build your own projects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Bilde 5" descr="Et bilde som inneholder hjul, dekk, Bildel, Bildekk&#10;&#10;Automatisk generert beskrivelse">
            <a:extLst>
              <a:ext uri="{FF2B5EF4-FFF2-40B4-BE49-F238E27FC236}">
                <a16:creationId xmlns:a16="http://schemas.microsoft.com/office/drawing/2014/main" id="{EA4516CE-E203-69F0-5C4F-2469553F7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094" y="2097088"/>
            <a:ext cx="2736250" cy="196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how to follow this course</a:t>
            </a:r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A102DAA4-344B-1670-15C2-3806194EA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8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software (Code Blocks,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Thikercad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Arduino EDI)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coding?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Arduino?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GPIO pins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Analog vs digital signal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Analog vs digital pins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electrical circuit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Multimeter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Led, resistance</a:t>
            </a: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Breadbord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for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Breadbord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circuit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1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Discussion about homework videos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with Arduino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in functions</a:t>
            </a: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Serial.println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in functions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Led, resistance, buzzer, DC - motor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H-bridge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circuit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H-bridge exercise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26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Discussion about homework videos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sheet for sensor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Analog Sensor Theory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of sensor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potential resistor, photoresistor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they work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use them with Arduino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(Analog sensor)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 Sensor Theory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of sensor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potential resistor, photoresistor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they work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use them with Arduino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(Digital sensor)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(PWM)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58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Discussion about homework videos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 modules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 library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of sensor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DH-11, Servo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 shield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(Sensor modules)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project car, and connect the wires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08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Day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Discussion about homework videos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Debug techniques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Coding for car project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89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3099</TotalTime>
  <Words>262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7" baseType="lpstr">
      <vt:lpstr>Arial</vt:lpstr>
      <vt:lpstr>Calibri</vt:lpstr>
      <vt:lpstr>Rockwell</vt:lpstr>
      <vt:lpstr>Tahoma</vt:lpstr>
      <vt:lpstr>Tw Cen MT</vt:lpstr>
      <vt:lpstr>Krets</vt:lpstr>
      <vt:lpstr>Velkommen til Pet projects</vt:lpstr>
      <vt:lpstr>Om os</vt:lpstr>
      <vt:lpstr>what will you learn?</vt:lpstr>
      <vt:lpstr>how to follow this course</vt:lpstr>
      <vt:lpstr>Day 1</vt:lpstr>
      <vt:lpstr>Day 2</vt:lpstr>
      <vt:lpstr>Day 3</vt:lpstr>
      <vt:lpstr>Day 4</vt:lpstr>
      <vt:lpstr>Day 5</vt:lpstr>
      <vt:lpstr>Day 6 (Optional)</vt:lpstr>
      <vt:lpstr>Important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Velkommen til Pet projects</dc:title>
  <dc:creator>Abbas Anwar</dc:creator>
  <cp:lastModifiedBy>Abbas Anwar</cp:lastModifiedBy>
  <cp:revision>9</cp:revision>
  <dcterms:created xsi:type="dcterms:W3CDTF">2023-07-05T23:24:48Z</dcterms:created>
  <dcterms:modified xsi:type="dcterms:W3CDTF">2023-07-24T01:07:39Z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