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D568-34D3-5745-84C8-F72AA1FBA0AC}" type="datetimeFigureOut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-scm.com/book/en/v2/Getting-Started-Git-Basics" TargetMode="External"/><Relationship Id="rId3" Type="http://schemas.openxmlformats.org/officeDocument/2006/relationships/hyperlink" Target="https://www.youtube.com/watch?v=0fKg7e37bQ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632" y="3092413"/>
            <a:ext cx="8337047" cy="205769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13" y="3486412"/>
            <a:ext cx="6400800" cy="125215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Welcome!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will be starting very </a:t>
            </a:r>
            <a:r>
              <a:rPr lang="en-US" dirty="0" smtClean="0">
                <a:solidFill>
                  <a:schemeClr val="bg1"/>
                </a:solidFill>
              </a:rPr>
              <a:t>soon…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PetTutorBluAnd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636070"/>
            <a:ext cx="7086196" cy="1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1271616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FFFF"/>
                </a:solidFill>
              </a:rPr>
              <a:t>GitHub 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0013" y="2568208"/>
            <a:ext cx="7907792" cy="294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rId2"/>
              </a:rPr>
              <a:t>Demos Available At:</a:t>
            </a:r>
          </a:p>
          <a:p>
            <a:pPr marL="742950" indent="-742950" algn="l">
              <a:buAutoNum type="arabicParenR"/>
            </a:pPr>
            <a:endParaRPr lang="en-US" dirty="0">
              <a:solidFill>
                <a:schemeClr val="bg1"/>
              </a:solidFill>
              <a:hlinkClick r:id="rId2"/>
            </a:endParaRPr>
          </a:p>
          <a:p>
            <a:pPr marL="742950" indent="-742950" algn="l">
              <a:buAutoNum type="arabicParenR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://github.com/PetTutor/PetTutor-SDK-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Demos</a:t>
            </a:r>
          </a:p>
          <a:p>
            <a:pPr algn="l"/>
            <a:endParaRPr lang="en-US" dirty="0">
              <a:solidFill>
                <a:schemeClr val="bg1"/>
              </a:solidFill>
              <a:hlinkClick r:id="rId2"/>
            </a:endParaRPr>
          </a:p>
          <a:p>
            <a:pPr algn="l"/>
            <a:r>
              <a:rPr lang="en-US" u="sng" dirty="0" smtClean="0">
                <a:solidFill>
                  <a:schemeClr val="bg1"/>
                </a:solidFill>
                <a:hlinkClick r:id="rId2"/>
              </a:rPr>
              <a:t> Git Hub Help:</a:t>
            </a:r>
          </a:p>
          <a:p>
            <a:pPr algn="l"/>
            <a:endParaRPr lang="en-US" u="sng" dirty="0" smtClean="0">
              <a:solidFill>
                <a:schemeClr val="bg1"/>
              </a:solidFill>
              <a:hlinkClick r:id="rId2"/>
            </a:endParaRPr>
          </a:p>
          <a:p>
            <a:pPr marL="742950" indent="-742950" algn="l">
              <a:buAutoNum type="arabicParenR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://git-scm.com/book/en/v2/Getting-Started-Git-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Basics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indent="-742950" algn="l">
              <a:buAutoNum type="arabicParenR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indent="-742950" algn="l">
              <a:buAutoNum type="arabicParenR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https://www.youtube.com/watch?v=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0fKg7e37bQE</a:t>
            </a:r>
            <a:endParaRPr lang="en-US" dirty="0" smtClean="0">
              <a:solidFill>
                <a:srgbClr val="FFFFFF"/>
              </a:solidFill>
            </a:endParaRPr>
          </a:p>
          <a:p>
            <a:pPr marL="742950" indent="-742950" algn="l">
              <a:buAutoNum type="arabicParenR"/>
            </a:pPr>
            <a:endParaRPr lang="en-US" dirty="0" smtClean="0">
              <a:solidFill>
                <a:srgbClr val="FFFFFF"/>
              </a:solidFill>
            </a:endParaRPr>
          </a:p>
          <a:p>
            <a:pPr marL="742950" indent="-742950" algn="l">
              <a:buAutoNum type="arabicParenR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2945658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FFFF"/>
                </a:solidFill>
              </a:rPr>
              <a:t>Questions?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PetTutorBluAnd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544535"/>
            <a:ext cx="7086196" cy="1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1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356" y="2209558"/>
            <a:ext cx="7907792" cy="3717356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Overview of BLE and Capabilities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Developing Accessories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Connectivity though the Pet Tutor App</a:t>
            </a:r>
          </a:p>
          <a:p>
            <a:pPr lvl="1" algn="l"/>
            <a:r>
              <a:rPr lang="en-US" sz="3200" dirty="0" smtClean="0">
                <a:solidFill>
                  <a:srgbClr val="FFFFFF"/>
                </a:solidFill>
              </a:rPr>
              <a:t>- Submitting to the Pet Tutor mini-app store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iOS App Development for Pet Tutor</a:t>
            </a:r>
          </a:p>
          <a:p>
            <a:pPr marL="514350" indent="-514350" algn="l">
              <a:buAutoNum type="arabicParenR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3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23" y="565739"/>
            <a:ext cx="7772400" cy="938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Overview: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731" y="1504109"/>
            <a:ext cx="7907792" cy="582270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dirty="0" smtClean="0">
                <a:solidFill>
                  <a:srgbClr val="FFFFFF"/>
                </a:solidFill>
              </a:rPr>
              <a:t>BLE and its Capabilities: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4731" y="2251488"/>
            <a:ext cx="7907792" cy="4041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Very low power connectivity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Wireless connectivity to device from Mac, PC, Phone, Tablets </a:t>
            </a:r>
            <a:r>
              <a:rPr lang="en-US" sz="2400" dirty="0" smtClean="0">
                <a:solidFill>
                  <a:srgbClr val="FFFFFF"/>
                </a:solidFill>
              </a:rPr>
              <a:t>(even wireless programming)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Wireless range between 50-120ft 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Constantly Evolving Eco System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Direct connection to the internet via built in IP stacks in upcoming version</a:t>
            </a:r>
          </a:p>
          <a:p>
            <a:pPr marL="914400" lvl="1" indent="-457200" algn="l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http://www.bluetooth.com/Pages/Bluetooth-Smart.aspx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05" y="519971"/>
            <a:ext cx="7772400" cy="938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Overview </a:t>
            </a:r>
            <a:r>
              <a:rPr lang="en-US" sz="1400" dirty="0" smtClean="0">
                <a:solidFill>
                  <a:srgbClr val="FFFFFF"/>
                </a:solidFill>
              </a:rPr>
              <a:t>(cont.)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613" y="1458341"/>
            <a:ext cx="7907792" cy="58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The Punch Through Design Bean: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2205720"/>
            <a:ext cx="7907792" cy="350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3-axis accelerometer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Temperature sensor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RBG LED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CR2032 Battery Powered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Atmega 328p 8mhz, 3V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6 digital I/O pins, 2 analog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Bluetooth LE Peripheral (wireless programming)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Supports OSX, iOS, and Win 8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Android coming soon!</a:t>
            </a:r>
          </a:p>
          <a:p>
            <a:pPr marL="457200" indent="-457200" algn="l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https://punchthrough.com/bean/</a:t>
            </a:r>
            <a:endParaRPr lang="en-US" dirty="0" smtClean="0">
              <a:solidFill>
                <a:srgbClr val="FFFFFF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 descr="bean-against-box-7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07" y="2551879"/>
            <a:ext cx="2417498" cy="102253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07613" y="5844251"/>
            <a:ext cx="7907792" cy="5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Our commitment to BLE</a:t>
            </a:r>
          </a:p>
        </p:txBody>
      </p:sp>
    </p:spTree>
    <p:extLst>
      <p:ext uri="{BB962C8B-B14F-4D97-AF65-F5344CB8AC3E}">
        <p14:creationId xmlns:p14="http://schemas.microsoft.com/office/powerpoint/2010/main" val="41035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Developing Accessories</a:t>
            </a:r>
          </a:p>
        </p:txBody>
      </p:sp>
      <p:sp>
        <p:nvSpPr>
          <p:cNvPr id="8" name="Process 7"/>
          <p:cNvSpPr/>
          <p:nvPr/>
        </p:nvSpPr>
        <p:spPr>
          <a:xfrm>
            <a:off x="869494" y="2929133"/>
            <a:ext cx="1533058" cy="91535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Accessory</a:t>
            </a:r>
            <a:endParaRPr lang="en-US" dirty="0"/>
          </a:p>
        </p:txBody>
      </p:sp>
      <p:sp>
        <p:nvSpPr>
          <p:cNvPr id="9" name="Decision 8"/>
          <p:cNvSpPr/>
          <p:nvPr/>
        </p:nvSpPr>
        <p:spPr>
          <a:xfrm>
            <a:off x="3580948" y="2630522"/>
            <a:ext cx="2345348" cy="157138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 Tutor Mobile App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7131243" y="2959330"/>
            <a:ext cx="1533058" cy="91535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 Tutor Feeder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8697" y="3455460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252358" y="3497098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52358" y="2929133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2808697" y="2929133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Developing Accessories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1851021"/>
            <a:ext cx="7907792" cy="3675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rgbClr val="FFFFFF"/>
                </a:solidFill>
              </a:rPr>
              <a:t>Arduino Code to Trigger a Feeder: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Serial.write</a:t>
            </a:r>
            <a:r>
              <a:rPr lang="en-US" sz="2400" dirty="0">
                <a:solidFill>
                  <a:srgbClr val="FFFFFF"/>
                </a:solidFill>
              </a:rPr>
              <a:t>("</a:t>
            </a:r>
            <a:r>
              <a:rPr lang="en-US" sz="2400" u="sng" dirty="0">
                <a:solidFill>
                  <a:srgbClr val="FFFFFF"/>
                </a:solidFill>
              </a:rPr>
              <a:t>CMD-ACCESSORY-FEED</a:t>
            </a:r>
            <a:r>
              <a:rPr lang="en-US" sz="2400" dirty="0">
                <a:solidFill>
                  <a:srgbClr val="FFFFFF"/>
                </a:solidFill>
              </a:rPr>
              <a:t>")</a:t>
            </a:r>
            <a:r>
              <a:rPr lang="en-US" sz="2400" dirty="0" smtClean="0">
                <a:solidFill>
                  <a:srgbClr val="FFFFFF"/>
                </a:solidFill>
              </a:rPr>
              <a:t>;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OR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Bean.setScratchNumber(5, 1);</a:t>
            </a:r>
          </a:p>
        </p:txBody>
      </p:sp>
    </p:spTree>
    <p:extLst>
      <p:ext uri="{BB962C8B-B14F-4D97-AF65-F5344CB8AC3E}">
        <p14:creationId xmlns:p14="http://schemas.microsoft.com/office/powerpoint/2010/main" val="19679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>
                <a:solidFill>
                  <a:srgbClr val="FFFFFF"/>
                </a:solidFill>
              </a:rPr>
              <a:t>Connectivity though the Pet Tutor App</a:t>
            </a:r>
          </a:p>
        </p:txBody>
      </p:sp>
      <p:pic>
        <p:nvPicPr>
          <p:cNvPr id="3" name="Picture 2" descr="IMG_35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37" y="1727729"/>
            <a:ext cx="2694207" cy="47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17671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FFFFFF"/>
                </a:solidFill>
              </a:rPr>
              <a:t>Submitting to Mini-app Store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223354"/>
            <a:ext cx="9144000" cy="3777685"/>
            <a:chOff x="0" y="2012852"/>
            <a:chExt cx="9144000" cy="3777685"/>
          </a:xfrm>
        </p:grpSpPr>
        <p:pic>
          <p:nvPicPr>
            <p:cNvPr id="5" name="Picture 4" descr="Screen Shot 2015-07-29 at 2.50.0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12852"/>
              <a:ext cx="9144000" cy="377768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4359371"/>
              <a:ext cx="8946647" cy="2517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49577" y="5253685"/>
            <a:ext cx="74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To get this level of feedback you must go to Arduino’s preferences and select: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5-07-29 at 2.53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16" y="5810217"/>
            <a:ext cx="5041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iOS App Development for Pet Tutor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1851021"/>
            <a:ext cx="7907792" cy="451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rgbClr val="FFFFFF"/>
                </a:solidFill>
              </a:rPr>
              <a:t>iOS Code to Trigger a Feeder: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[bean sendSerialString</a:t>
            </a:r>
            <a:r>
              <a:rPr lang="en-US" sz="2800" dirty="0">
                <a:solidFill>
                  <a:srgbClr val="FFFFFF"/>
                </a:solidFill>
              </a:rPr>
              <a:t>:@"</a:t>
            </a:r>
            <a:r>
              <a:rPr lang="en-US" sz="2800" u="sng" dirty="0">
                <a:solidFill>
                  <a:srgbClr val="FFFFFF"/>
                </a:solidFill>
              </a:rPr>
              <a:t>CMD-FEED</a:t>
            </a:r>
            <a:r>
              <a:rPr lang="en-US" sz="2800" dirty="0">
                <a:solidFill>
                  <a:srgbClr val="FFFFFF"/>
                </a:solidFill>
              </a:rPr>
              <a:t>"];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OR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int </a:t>
            </a:r>
            <a:r>
              <a:rPr lang="en-US" sz="1800" dirty="0">
                <a:solidFill>
                  <a:srgbClr val="FFFFFF"/>
                </a:solidFill>
              </a:rPr>
              <a:t>feedValue = 1;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[</a:t>
            </a:r>
            <a:r>
              <a:rPr lang="en-US" sz="1800" dirty="0">
                <a:solidFill>
                  <a:srgbClr val="FFFFFF"/>
                </a:solidFill>
              </a:rPr>
              <a:t>selectedBean setScratchBank:5 data</a:t>
            </a:r>
            <a:r>
              <a:rPr lang="en-US" sz="1800" dirty="0" smtClean="0">
                <a:solidFill>
                  <a:srgbClr val="FFFFFF"/>
                </a:solidFill>
              </a:rPr>
              <a:t>:    </a:t>
            </a: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              [</a:t>
            </a:r>
            <a:r>
              <a:rPr lang="en-US" sz="1800" dirty="0">
                <a:solidFill>
                  <a:srgbClr val="FFFFFF"/>
                </a:solidFill>
              </a:rPr>
              <a:t>NSData dataWithBytes:&amp;feedValue length:sizeof(feedValue)]];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8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348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Agenda:</vt:lpstr>
      <vt:lpstr>Overview:</vt:lpstr>
      <vt:lpstr>Overview (cont.):</vt:lpstr>
      <vt:lpstr>Developing Accessories</vt:lpstr>
      <vt:lpstr>Developing Accessories</vt:lpstr>
      <vt:lpstr>Connectivity though the Pet Tutor App</vt:lpstr>
      <vt:lpstr>Submitting to Mini-app Store</vt:lpstr>
      <vt:lpstr>iOS App Development for Pet Tutor</vt:lpstr>
      <vt:lpstr>GitHub Introduction</vt:lpstr>
      <vt:lpstr>Questions?</vt:lpstr>
    </vt:vector>
  </TitlesOfParts>
  <Company>Dufect Mobile,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Nelson</dc:creator>
  <cp:lastModifiedBy>David Nelson</cp:lastModifiedBy>
  <cp:revision>12</cp:revision>
  <dcterms:created xsi:type="dcterms:W3CDTF">2015-07-28T20:04:19Z</dcterms:created>
  <dcterms:modified xsi:type="dcterms:W3CDTF">2015-07-29T20:44:42Z</dcterms:modified>
</cp:coreProperties>
</file>