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3" r:id="rId8"/>
    <p:sldId id="266" r:id="rId9"/>
    <p:sldId id="267" r:id="rId10"/>
    <p:sldId id="260" r:id="rId11"/>
    <p:sldId id="262" r:id="rId12"/>
    <p:sldId id="261" r:id="rId13"/>
    <p:sldId id="263" r:id="rId14"/>
    <p:sldId id="264" r:id="rId15"/>
    <p:sldId id="271" r:id="rId16"/>
    <p:sldId id="272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DA3-72D9-4F92-96DD-F5DCDA066488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A941-19DA-412B-9A91-AA074DEB1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DA3-72D9-4F92-96DD-F5DCDA066488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A941-19DA-412B-9A91-AA074DEB1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DA3-72D9-4F92-96DD-F5DCDA066488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A941-19DA-412B-9A91-AA074DEB1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DA3-72D9-4F92-96DD-F5DCDA066488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A941-19DA-412B-9A91-AA074DEB1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DA3-72D9-4F92-96DD-F5DCDA066488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A941-19DA-412B-9A91-AA074DEB1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DA3-72D9-4F92-96DD-F5DCDA066488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A941-19DA-412B-9A91-AA074DEB1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DA3-72D9-4F92-96DD-F5DCDA066488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A941-19DA-412B-9A91-AA074DEB1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DA3-72D9-4F92-96DD-F5DCDA066488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A941-19DA-412B-9A91-AA074DEB1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DA3-72D9-4F92-96DD-F5DCDA066488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A941-19DA-412B-9A91-AA074DEB1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DA3-72D9-4F92-96DD-F5DCDA066488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A941-19DA-412B-9A91-AA074DEB1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DA3-72D9-4F92-96DD-F5DCDA066488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A941-19DA-412B-9A91-AA074DEB1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DADA3-72D9-4F92-96DD-F5DCDA066488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7A941-19DA-412B-9A91-AA074DEB1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-642966"/>
            <a:ext cx="7772400" cy="3171846"/>
          </a:xfrm>
        </p:spPr>
        <p:txBody>
          <a:bodyPr/>
          <a:lstStyle/>
          <a:p>
            <a:r>
              <a:rPr lang="en-US" dirty="0" smtClean="0"/>
              <a:t>Online marketing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43116"/>
            <a:ext cx="6557986" cy="400052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800" dirty="0" smtClean="0"/>
              <a:t>Topic : Groceries</a:t>
            </a:r>
          </a:p>
          <a:p>
            <a:pPr marL="514350" indent="-514350"/>
            <a:r>
              <a:rPr lang="en-US" sz="2800" dirty="0" smtClean="0"/>
              <a:t>1.Priyanka</a:t>
            </a:r>
            <a:endParaRPr lang="en-US" sz="2800" dirty="0" smtClean="0"/>
          </a:p>
          <a:p>
            <a:pPr marL="514350" indent="-514350"/>
            <a:r>
              <a:rPr lang="en-US" sz="2800" dirty="0" smtClean="0"/>
              <a:t>2.Janani</a:t>
            </a:r>
          </a:p>
          <a:p>
            <a:pPr marL="514350" indent="-514350"/>
            <a:r>
              <a:rPr lang="en-US" sz="2800" dirty="0" smtClean="0"/>
              <a:t>3. </a:t>
            </a:r>
            <a:r>
              <a:rPr lang="en-US" sz="2800" dirty="0" err="1" smtClean="0"/>
              <a:t>Srilatha</a:t>
            </a:r>
            <a:endParaRPr lang="en-US" sz="2800" dirty="0" smtClean="0"/>
          </a:p>
          <a:p>
            <a:pPr marL="514350" indent="-514350"/>
            <a:r>
              <a:rPr lang="en-US" sz="2800" dirty="0" smtClean="0"/>
              <a:t>4. </a:t>
            </a:r>
            <a:r>
              <a:rPr lang="en-US" sz="2800" dirty="0" err="1" smtClean="0"/>
              <a:t>Swetha</a:t>
            </a:r>
            <a:r>
              <a:rPr lang="en-US" sz="2800" dirty="0" smtClean="0"/>
              <a:t> </a:t>
            </a:r>
            <a:r>
              <a:rPr lang="en-US" sz="2800" dirty="0" err="1" smtClean="0"/>
              <a:t>Rani</a:t>
            </a: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</a:t>
            </a:r>
            <a:r>
              <a:rPr lang="en-US" smtClean="0"/>
              <a:t>P</a:t>
            </a:r>
            <a:r>
              <a:rPr lang="en-US" smtClean="0"/>
              <a:t>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Vegetables</a:t>
            </a:r>
          </a:p>
          <a:p>
            <a:endParaRPr lang="en-US" dirty="0" smtClean="0"/>
          </a:p>
          <a:p>
            <a:r>
              <a:rPr lang="en-US" dirty="0" smtClean="0"/>
              <a:t>Fruits</a:t>
            </a:r>
          </a:p>
          <a:p>
            <a:endParaRPr lang="en-US" dirty="0" smtClean="0"/>
          </a:p>
          <a:p>
            <a:r>
              <a:rPr lang="en-US" dirty="0" smtClean="0"/>
              <a:t>Ice creams</a:t>
            </a:r>
          </a:p>
          <a:p>
            <a:endParaRPr lang="en-US" dirty="0" smtClean="0"/>
          </a:p>
          <a:p>
            <a:r>
              <a:rPr lang="en-US" dirty="0" smtClean="0"/>
              <a:t>MEAT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vegetables</a:t>
            </a:r>
            <a:endParaRPr lang="en-US" dirty="0"/>
          </a:p>
        </p:txBody>
      </p:sp>
      <p:pic>
        <p:nvPicPr>
          <p:cNvPr id="4" name="Content Placeholder 3" descr="back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2758281"/>
            <a:ext cx="2438400" cy="22098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fruits</a:t>
            </a:r>
            <a:endParaRPr lang="en-US" dirty="0"/>
          </a:p>
        </p:txBody>
      </p:sp>
      <p:pic>
        <p:nvPicPr>
          <p:cNvPr id="4" name="Content Placeholder 3" descr="b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182" y="1600200"/>
            <a:ext cx="6037635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veg</a:t>
            </a:r>
            <a:r>
              <a:rPr lang="en-US" dirty="0" smtClean="0"/>
              <a:t> </a:t>
            </a:r>
            <a:r>
              <a:rPr lang="en-US" dirty="0" smtClean="0"/>
              <a:t>items</a:t>
            </a:r>
            <a:endParaRPr lang="en-US" dirty="0"/>
          </a:p>
        </p:txBody>
      </p:sp>
      <p:pic>
        <p:nvPicPr>
          <p:cNvPr id="4" name="Content Placeholder 3" descr="prawn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667" y="1600200"/>
            <a:ext cx="3020665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creams</a:t>
            </a:r>
            <a:endParaRPr lang="en-US" dirty="0"/>
          </a:p>
        </p:txBody>
      </p:sp>
      <p:pic>
        <p:nvPicPr>
          <p:cNvPr id="4" name="Content Placeholder 3" descr="straw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37" y="2791619"/>
            <a:ext cx="2143125" cy="21431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4422"/>
            <a:ext cx="840108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“CONTACT US” page is a very important page in the whole website, where it acts as a medium to the customers to interact.</a:t>
            </a:r>
          </a:p>
          <a:p>
            <a:r>
              <a:rPr lang="en-US" dirty="0" smtClean="0"/>
              <a:t>Include an email and phone numbers so customers can quickly find the correct information.</a:t>
            </a:r>
          </a:p>
          <a:p>
            <a:r>
              <a:rPr lang="en-US" dirty="0" smtClean="0"/>
              <a:t>Include a short form using fields that will help the business understand who’s contacting them.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142984"/>
            <a:ext cx="8229600" cy="2000264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abstract of this project is to provide  groceries like vegetables..</a:t>
            </a:r>
          </a:p>
          <a:p>
            <a:r>
              <a:rPr lang="en-US" dirty="0" smtClean="0"/>
              <a:t>This project also provides fruits and ice creams</a:t>
            </a:r>
          </a:p>
          <a:p>
            <a:r>
              <a:rPr lang="en-US" dirty="0" smtClean="0"/>
              <a:t>The customer register the </a:t>
            </a:r>
            <a:r>
              <a:rPr lang="en-US" dirty="0" smtClean="0"/>
              <a:t>groceries </a:t>
            </a:r>
            <a:r>
              <a:rPr lang="en-US" dirty="0" smtClean="0"/>
              <a:t>page then order the products then buy the products also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today’s </a:t>
            </a:r>
            <a:r>
              <a:rPr lang="en-US" dirty="0" smtClean="0"/>
              <a:t>busy world time is real constraint.</a:t>
            </a:r>
          </a:p>
          <a:p>
            <a:r>
              <a:rPr lang="en-US" dirty="0" smtClean="0"/>
              <a:t>Hectic work schedule hardly leaves any leisure time for the working class</a:t>
            </a:r>
          </a:p>
          <a:p>
            <a:r>
              <a:rPr lang="en-US" dirty="0" smtClean="0"/>
              <a:t>There is no think however</a:t>
            </a:r>
            <a:r>
              <a:rPr lang="en-US" dirty="0" smtClean="0"/>
              <a:t>, whose </a:t>
            </a:r>
            <a:r>
              <a:rPr lang="en-US" dirty="0" smtClean="0"/>
              <a:t>invention provide to be of great help to the mankind</a:t>
            </a:r>
          </a:p>
          <a:p>
            <a:r>
              <a:rPr lang="en-US" dirty="0" smtClean="0"/>
              <a:t>To add the list of items that can be brought online are groceries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771530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LANGUAGES  USED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: This is used to provide basic layout of the application</a:t>
            </a:r>
          </a:p>
          <a:p>
            <a:r>
              <a:rPr lang="en-US" dirty="0" smtClean="0"/>
              <a:t>CSS : This is used to provide Styling of background and to provide good design to the webpage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4282" y="285728"/>
            <a:ext cx="8715436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The system will display all the items a customer wants to purchase.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Admin provides a unique username and password for each employee through they can login.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The amount can be paid either in cod or via online according to the customer preference.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First activity is adding the items to the system along with their rates and names of the items which will be up for sale in the page.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428604"/>
            <a:ext cx="86439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This authority is given only to Admin.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Any modification to be done in the item name or item rate can be done only by Admin.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/>
              <a:t>Right to delete any item details rest with the Admin too.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428604"/>
            <a:ext cx="764386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   ADVANTAGES</a:t>
            </a:r>
          </a:p>
          <a:p>
            <a:pPr algn="ctr"/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Reduced processing cost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Automatic </a:t>
            </a:r>
            <a:r>
              <a:rPr lang="en-US" sz="3200" dirty="0" err="1" smtClean="0"/>
              <a:t>updation</a:t>
            </a:r>
            <a:r>
              <a:rPr lang="en-US" sz="3200" dirty="0" smtClean="0"/>
              <a:t> of product details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Improved report generation and analysis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Reduction of use of paper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Reduction in man power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Faster response time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Customer name</a:t>
            </a:r>
          </a:p>
          <a:p>
            <a:r>
              <a:rPr lang="en-US" dirty="0" smtClean="0"/>
              <a:t>Address line</a:t>
            </a:r>
          </a:p>
          <a:p>
            <a:r>
              <a:rPr lang="en-US" dirty="0" smtClean="0"/>
              <a:t>Contact no</a:t>
            </a:r>
          </a:p>
          <a:p>
            <a:r>
              <a:rPr lang="en-US" dirty="0" smtClean="0"/>
              <a:t>Email ID</a:t>
            </a:r>
          </a:p>
          <a:p>
            <a:r>
              <a:rPr lang="en-US" dirty="0" smtClean="0"/>
              <a:t>Ordered product</a:t>
            </a:r>
          </a:p>
          <a:p>
            <a:r>
              <a:rPr lang="en-US" dirty="0" smtClean="0"/>
              <a:t>Product name</a:t>
            </a:r>
          </a:p>
          <a:p>
            <a:r>
              <a:rPr lang="en-US" dirty="0" smtClean="0"/>
              <a:t>Product type</a:t>
            </a:r>
          </a:p>
          <a:p>
            <a:r>
              <a:rPr lang="en-US" dirty="0" smtClean="0"/>
              <a:t>Product </a:t>
            </a:r>
            <a:r>
              <a:rPr lang="en-US" dirty="0" smtClean="0"/>
              <a:t>price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385</Words>
  <Application>Microsoft Office PowerPoint</Application>
  <PresentationFormat>On-screen Show (4:3)</PresentationFormat>
  <Paragraphs>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Online marketing</vt:lpstr>
      <vt:lpstr>Abstract</vt:lpstr>
      <vt:lpstr>INTRODUCTION</vt:lpstr>
      <vt:lpstr>HOME PAGE</vt:lpstr>
      <vt:lpstr>LANGUAGES  USED</vt:lpstr>
      <vt:lpstr>Slide 6</vt:lpstr>
      <vt:lpstr>Slide 7</vt:lpstr>
      <vt:lpstr>Slide 8</vt:lpstr>
      <vt:lpstr>List of Attributes</vt:lpstr>
      <vt:lpstr>Types of Products</vt:lpstr>
      <vt:lpstr>vegetables</vt:lpstr>
      <vt:lpstr>fruits</vt:lpstr>
      <vt:lpstr>Non-veg items</vt:lpstr>
      <vt:lpstr>Ice creams</vt:lpstr>
      <vt:lpstr>CONTACT US</vt:lpstr>
      <vt:lpstr>CONTACT US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marketing</dc:title>
  <dc:creator>hp</dc:creator>
  <cp:lastModifiedBy>Hp</cp:lastModifiedBy>
  <cp:revision>18</cp:revision>
  <dcterms:created xsi:type="dcterms:W3CDTF">2021-10-28T05:44:37Z</dcterms:created>
  <dcterms:modified xsi:type="dcterms:W3CDTF">2021-11-02T04:35:34Z</dcterms:modified>
</cp:coreProperties>
</file>