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9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IBM Plex Sans" panose="020B0604020202020204" charset="0"/>
      <p:regular r:id="rId25"/>
      <p:bold r:id="rId26"/>
      <p:italic r:id="rId27"/>
      <p:boldItalic r:id="rId28"/>
    </p:embeddedFont>
    <p:embeddedFont>
      <p:font typeface="Orbitron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ffe191296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ffe191296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1e6250e1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1e6250e1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1e6250e1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1e6250e1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1709b4a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1709b4a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1e6250e1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1e6250e1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1e6250e1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1e6250e1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358617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358617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1709b4ac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1709b4ac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1709b4ac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1709b4ac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1709b4ac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1709b4ac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1e6250e1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1e6250e1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1e6250e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1e6250e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1e6250e1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1e6250e1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ffe19129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ffe19129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1e6250e1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1e6250e1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1e6250e1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1e6250e1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1709b4ac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1709b4ac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1709b4a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1709b4a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1e6250e1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1e6250e1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ffe191296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ffe191296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1e6250e1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1e6250e1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55185"/>
            <a:ext cx="9144087" cy="2074060"/>
          </a:xfrm>
          <a:custGeom>
            <a:avLst/>
            <a:gdLst/>
            <a:ahLst/>
            <a:cxnLst/>
            <a:rect l="l" t="t" r="r" b="b"/>
            <a:pathLst>
              <a:path w="79583" h="18051" extrusionOk="0">
                <a:moveTo>
                  <a:pt x="22146" y="0"/>
                </a:moveTo>
                <a:lnTo>
                  <a:pt x="21646" y="524"/>
                </a:lnTo>
                <a:lnTo>
                  <a:pt x="21646" y="1858"/>
                </a:lnTo>
                <a:lnTo>
                  <a:pt x="20825" y="1858"/>
                </a:lnTo>
                <a:lnTo>
                  <a:pt x="20825" y="2203"/>
                </a:lnTo>
                <a:lnTo>
                  <a:pt x="20444" y="2203"/>
                </a:lnTo>
                <a:lnTo>
                  <a:pt x="20444" y="14478"/>
                </a:lnTo>
                <a:lnTo>
                  <a:pt x="18503" y="14478"/>
                </a:lnTo>
                <a:lnTo>
                  <a:pt x="18503" y="11490"/>
                </a:lnTo>
                <a:lnTo>
                  <a:pt x="18217" y="11490"/>
                </a:lnTo>
                <a:lnTo>
                  <a:pt x="18217" y="6204"/>
                </a:lnTo>
                <a:lnTo>
                  <a:pt x="17848" y="6204"/>
                </a:lnTo>
                <a:lnTo>
                  <a:pt x="17848" y="5930"/>
                </a:lnTo>
                <a:lnTo>
                  <a:pt x="17074" y="5930"/>
                </a:lnTo>
                <a:lnTo>
                  <a:pt x="17074" y="4822"/>
                </a:lnTo>
                <a:lnTo>
                  <a:pt x="16610" y="4822"/>
                </a:lnTo>
                <a:lnTo>
                  <a:pt x="16610" y="4203"/>
                </a:lnTo>
                <a:lnTo>
                  <a:pt x="16277" y="3953"/>
                </a:lnTo>
                <a:lnTo>
                  <a:pt x="15919" y="4203"/>
                </a:lnTo>
                <a:lnTo>
                  <a:pt x="15919" y="4965"/>
                </a:lnTo>
                <a:lnTo>
                  <a:pt x="15515" y="4965"/>
                </a:lnTo>
                <a:lnTo>
                  <a:pt x="15515" y="5965"/>
                </a:lnTo>
                <a:lnTo>
                  <a:pt x="14967" y="5965"/>
                </a:lnTo>
                <a:lnTo>
                  <a:pt x="14967" y="15014"/>
                </a:lnTo>
                <a:lnTo>
                  <a:pt x="14622" y="15014"/>
                </a:lnTo>
                <a:lnTo>
                  <a:pt x="14622" y="11740"/>
                </a:lnTo>
                <a:lnTo>
                  <a:pt x="14693" y="11740"/>
                </a:lnTo>
                <a:lnTo>
                  <a:pt x="14693" y="11514"/>
                </a:lnTo>
                <a:lnTo>
                  <a:pt x="14372" y="11514"/>
                </a:lnTo>
                <a:lnTo>
                  <a:pt x="14372" y="10895"/>
                </a:lnTo>
                <a:lnTo>
                  <a:pt x="13360" y="10895"/>
                </a:lnTo>
                <a:lnTo>
                  <a:pt x="13360" y="11514"/>
                </a:lnTo>
                <a:lnTo>
                  <a:pt x="12788" y="11514"/>
                </a:lnTo>
                <a:lnTo>
                  <a:pt x="12788" y="10847"/>
                </a:lnTo>
                <a:cubicBezTo>
                  <a:pt x="12788" y="10847"/>
                  <a:pt x="12740" y="10537"/>
                  <a:pt x="12383" y="10537"/>
                </a:cubicBezTo>
                <a:cubicBezTo>
                  <a:pt x="12050" y="10537"/>
                  <a:pt x="12002" y="10740"/>
                  <a:pt x="12002" y="10740"/>
                </a:cubicBezTo>
                <a:cubicBezTo>
                  <a:pt x="12002" y="10740"/>
                  <a:pt x="11931" y="10549"/>
                  <a:pt x="11586" y="10549"/>
                </a:cubicBezTo>
                <a:cubicBezTo>
                  <a:pt x="11276" y="10549"/>
                  <a:pt x="11240" y="10847"/>
                  <a:pt x="11240" y="10847"/>
                </a:cubicBezTo>
                <a:lnTo>
                  <a:pt x="11240" y="11514"/>
                </a:lnTo>
                <a:lnTo>
                  <a:pt x="11014" y="11514"/>
                </a:lnTo>
                <a:lnTo>
                  <a:pt x="11014" y="11704"/>
                </a:lnTo>
                <a:lnTo>
                  <a:pt x="11133" y="11704"/>
                </a:lnTo>
                <a:lnTo>
                  <a:pt x="11133" y="16455"/>
                </a:lnTo>
                <a:lnTo>
                  <a:pt x="10740" y="16455"/>
                </a:lnTo>
                <a:lnTo>
                  <a:pt x="10740" y="11704"/>
                </a:lnTo>
                <a:lnTo>
                  <a:pt x="10859" y="11704"/>
                </a:lnTo>
                <a:lnTo>
                  <a:pt x="10859" y="11514"/>
                </a:lnTo>
                <a:lnTo>
                  <a:pt x="10538" y="11514"/>
                </a:lnTo>
                <a:lnTo>
                  <a:pt x="10538" y="10859"/>
                </a:lnTo>
                <a:lnTo>
                  <a:pt x="9562" y="10859"/>
                </a:lnTo>
                <a:lnTo>
                  <a:pt x="9562" y="11442"/>
                </a:lnTo>
                <a:lnTo>
                  <a:pt x="8954" y="11442"/>
                </a:lnTo>
                <a:lnTo>
                  <a:pt x="8954" y="10776"/>
                </a:lnTo>
                <a:cubicBezTo>
                  <a:pt x="8954" y="10776"/>
                  <a:pt x="8883" y="10561"/>
                  <a:pt x="8585" y="10561"/>
                </a:cubicBezTo>
                <a:cubicBezTo>
                  <a:pt x="8299" y="10561"/>
                  <a:pt x="8204" y="10776"/>
                  <a:pt x="8204" y="10776"/>
                </a:cubicBezTo>
                <a:cubicBezTo>
                  <a:pt x="8204" y="10776"/>
                  <a:pt x="8145" y="10549"/>
                  <a:pt x="7835" y="10549"/>
                </a:cubicBezTo>
                <a:cubicBezTo>
                  <a:pt x="7597" y="10549"/>
                  <a:pt x="7478" y="10752"/>
                  <a:pt x="7478" y="10752"/>
                </a:cubicBezTo>
                <a:lnTo>
                  <a:pt x="7478" y="11514"/>
                </a:lnTo>
                <a:lnTo>
                  <a:pt x="7311" y="11514"/>
                </a:lnTo>
                <a:lnTo>
                  <a:pt x="7311" y="14538"/>
                </a:lnTo>
                <a:lnTo>
                  <a:pt x="7025" y="14538"/>
                </a:lnTo>
                <a:lnTo>
                  <a:pt x="7025" y="5489"/>
                </a:lnTo>
                <a:lnTo>
                  <a:pt x="7133" y="5489"/>
                </a:lnTo>
                <a:lnTo>
                  <a:pt x="7133" y="5203"/>
                </a:lnTo>
                <a:lnTo>
                  <a:pt x="6692" y="5203"/>
                </a:lnTo>
                <a:lnTo>
                  <a:pt x="6692" y="4168"/>
                </a:lnTo>
                <a:lnTo>
                  <a:pt x="5144" y="4168"/>
                </a:lnTo>
                <a:lnTo>
                  <a:pt x="5144" y="5203"/>
                </a:lnTo>
                <a:lnTo>
                  <a:pt x="3573" y="5203"/>
                </a:lnTo>
                <a:lnTo>
                  <a:pt x="3573" y="14550"/>
                </a:lnTo>
                <a:lnTo>
                  <a:pt x="2906" y="14550"/>
                </a:lnTo>
                <a:lnTo>
                  <a:pt x="2906" y="9883"/>
                </a:lnTo>
                <a:lnTo>
                  <a:pt x="3013" y="9883"/>
                </a:lnTo>
                <a:lnTo>
                  <a:pt x="3013" y="9668"/>
                </a:lnTo>
                <a:lnTo>
                  <a:pt x="2644" y="9668"/>
                </a:lnTo>
                <a:lnTo>
                  <a:pt x="2644" y="8894"/>
                </a:lnTo>
                <a:lnTo>
                  <a:pt x="1465" y="8894"/>
                </a:lnTo>
                <a:lnTo>
                  <a:pt x="1465" y="9668"/>
                </a:lnTo>
                <a:lnTo>
                  <a:pt x="953" y="9668"/>
                </a:lnTo>
                <a:lnTo>
                  <a:pt x="953" y="9228"/>
                </a:lnTo>
                <a:lnTo>
                  <a:pt x="1096" y="9228"/>
                </a:lnTo>
                <a:lnTo>
                  <a:pt x="1096" y="8466"/>
                </a:lnTo>
                <a:lnTo>
                  <a:pt x="751" y="8263"/>
                </a:lnTo>
                <a:lnTo>
                  <a:pt x="322" y="8502"/>
                </a:lnTo>
                <a:lnTo>
                  <a:pt x="322" y="9240"/>
                </a:lnTo>
                <a:lnTo>
                  <a:pt x="453" y="9240"/>
                </a:lnTo>
                <a:lnTo>
                  <a:pt x="453" y="9692"/>
                </a:lnTo>
                <a:lnTo>
                  <a:pt x="1" y="9692"/>
                </a:lnTo>
                <a:lnTo>
                  <a:pt x="1" y="18050"/>
                </a:lnTo>
                <a:lnTo>
                  <a:pt x="79582" y="18026"/>
                </a:lnTo>
                <a:lnTo>
                  <a:pt x="79582" y="12931"/>
                </a:lnTo>
                <a:lnTo>
                  <a:pt x="79380" y="12931"/>
                </a:lnTo>
                <a:lnTo>
                  <a:pt x="79380" y="9656"/>
                </a:lnTo>
                <a:lnTo>
                  <a:pt x="79023" y="9656"/>
                </a:lnTo>
                <a:lnTo>
                  <a:pt x="79023" y="8823"/>
                </a:lnTo>
                <a:lnTo>
                  <a:pt x="78106" y="8823"/>
                </a:lnTo>
                <a:lnTo>
                  <a:pt x="78106" y="6727"/>
                </a:lnTo>
                <a:lnTo>
                  <a:pt x="77499" y="6727"/>
                </a:lnTo>
                <a:lnTo>
                  <a:pt x="77499" y="5358"/>
                </a:lnTo>
                <a:lnTo>
                  <a:pt x="77832" y="5358"/>
                </a:lnTo>
                <a:lnTo>
                  <a:pt x="77832" y="5037"/>
                </a:lnTo>
                <a:lnTo>
                  <a:pt x="75653" y="5037"/>
                </a:lnTo>
                <a:lnTo>
                  <a:pt x="75653" y="2989"/>
                </a:lnTo>
                <a:lnTo>
                  <a:pt x="75022" y="2989"/>
                </a:lnTo>
                <a:lnTo>
                  <a:pt x="75022" y="2167"/>
                </a:lnTo>
                <a:lnTo>
                  <a:pt x="75224" y="2167"/>
                </a:lnTo>
                <a:lnTo>
                  <a:pt x="75224" y="834"/>
                </a:lnTo>
                <a:lnTo>
                  <a:pt x="74784" y="501"/>
                </a:lnTo>
                <a:lnTo>
                  <a:pt x="74224" y="846"/>
                </a:lnTo>
                <a:lnTo>
                  <a:pt x="74224" y="2179"/>
                </a:lnTo>
                <a:lnTo>
                  <a:pt x="74462" y="2179"/>
                </a:lnTo>
                <a:lnTo>
                  <a:pt x="74462" y="2989"/>
                </a:lnTo>
                <a:lnTo>
                  <a:pt x="73903" y="2989"/>
                </a:lnTo>
                <a:lnTo>
                  <a:pt x="73903" y="1560"/>
                </a:lnTo>
                <a:lnTo>
                  <a:pt x="72343" y="1560"/>
                </a:lnTo>
                <a:lnTo>
                  <a:pt x="72343" y="2989"/>
                </a:lnTo>
                <a:lnTo>
                  <a:pt x="71950" y="2989"/>
                </a:lnTo>
                <a:lnTo>
                  <a:pt x="71950" y="10966"/>
                </a:lnTo>
                <a:lnTo>
                  <a:pt x="69748" y="10966"/>
                </a:lnTo>
                <a:lnTo>
                  <a:pt x="69748" y="13824"/>
                </a:lnTo>
                <a:lnTo>
                  <a:pt x="69164" y="13824"/>
                </a:lnTo>
                <a:lnTo>
                  <a:pt x="69164" y="14526"/>
                </a:lnTo>
                <a:lnTo>
                  <a:pt x="68057" y="14526"/>
                </a:lnTo>
                <a:lnTo>
                  <a:pt x="68057" y="11752"/>
                </a:lnTo>
                <a:lnTo>
                  <a:pt x="68057" y="11514"/>
                </a:lnTo>
                <a:lnTo>
                  <a:pt x="67771" y="11514"/>
                </a:lnTo>
                <a:lnTo>
                  <a:pt x="67771" y="10895"/>
                </a:lnTo>
                <a:lnTo>
                  <a:pt x="66819" y="10895"/>
                </a:lnTo>
                <a:lnTo>
                  <a:pt x="66819" y="11514"/>
                </a:lnTo>
                <a:lnTo>
                  <a:pt x="66414" y="11514"/>
                </a:lnTo>
                <a:lnTo>
                  <a:pt x="66414" y="11192"/>
                </a:lnTo>
                <a:lnTo>
                  <a:pt x="66223" y="11192"/>
                </a:lnTo>
                <a:lnTo>
                  <a:pt x="66223" y="10799"/>
                </a:lnTo>
                <a:lnTo>
                  <a:pt x="65807" y="10561"/>
                </a:lnTo>
                <a:lnTo>
                  <a:pt x="65426" y="10752"/>
                </a:lnTo>
                <a:lnTo>
                  <a:pt x="65104" y="10561"/>
                </a:lnTo>
                <a:lnTo>
                  <a:pt x="64759" y="10716"/>
                </a:lnTo>
                <a:lnTo>
                  <a:pt x="64759" y="11549"/>
                </a:lnTo>
                <a:lnTo>
                  <a:pt x="64580" y="11549"/>
                </a:lnTo>
                <a:lnTo>
                  <a:pt x="64580" y="14586"/>
                </a:lnTo>
                <a:lnTo>
                  <a:pt x="64354" y="14586"/>
                </a:lnTo>
                <a:lnTo>
                  <a:pt x="64354" y="13002"/>
                </a:lnTo>
                <a:lnTo>
                  <a:pt x="64056" y="13002"/>
                </a:lnTo>
                <a:lnTo>
                  <a:pt x="64056" y="9656"/>
                </a:lnTo>
                <a:lnTo>
                  <a:pt x="63723" y="9656"/>
                </a:lnTo>
                <a:lnTo>
                  <a:pt x="63723" y="8930"/>
                </a:lnTo>
                <a:lnTo>
                  <a:pt x="62425" y="8930"/>
                </a:lnTo>
                <a:lnTo>
                  <a:pt x="62425" y="9668"/>
                </a:lnTo>
                <a:lnTo>
                  <a:pt x="61104" y="9668"/>
                </a:lnTo>
                <a:lnTo>
                  <a:pt x="61104" y="14836"/>
                </a:lnTo>
                <a:lnTo>
                  <a:pt x="60485" y="14836"/>
                </a:lnTo>
                <a:lnTo>
                  <a:pt x="60485" y="12966"/>
                </a:lnTo>
                <a:lnTo>
                  <a:pt x="60246" y="12966"/>
                </a:lnTo>
                <a:lnTo>
                  <a:pt x="60246" y="9656"/>
                </a:lnTo>
                <a:lnTo>
                  <a:pt x="59818" y="9656"/>
                </a:lnTo>
                <a:lnTo>
                  <a:pt x="59818" y="8942"/>
                </a:lnTo>
                <a:lnTo>
                  <a:pt x="59437" y="8942"/>
                </a:lnTo>
                <a:lnTo>
                  <a:pt x="59437" y="8454"/>
                </a:lnTo>
                <a:lnTo>
                  <a:pt x="59092" y="8275"/>
                </a:lnTo>
                <a:lnTo>
                  <a:pt x="58675" y="8466"/>
                </a:lnTo>
                <a:lnTo>
                  <a:pt x="58675" y="8835"/>
                </a:lnTo>
                <a:lnTo>
                  <a:pt x="58234" y="8835"/>
                </a:lnTo>
                <a:lnTo>
                  <a:pt x="58234" y="9656"/>
                </a:lnTo>
                <a:lnTo>
                  <a:pt x="57460" y="9656"/>
                </a:lnTo>
                <a:lnTo>
                  <a:pt x="57460" y="9847"/>
                </a:lnTo>
                <a:lnTo>
                  <a:pt x="57127" y="9847"/>
                </a:lnTo>
                <a:lnTo>
                  <a:pt x="57127" y="11514"/>
                </a:lnTo>
                <a:lnTo>
                  <a:pt x="56841" y="11514"/>
                </a:lnTo>
                <a:lnTo>
                  <a:pt x="56841" y="2882"/>
                </a:lnTo>
                <a:lnTo>
                  <a:pt x="56377" y="2882"/>
                </a:lnTo>
                <a:lnTo>
                  <a:pt x="56377" y="2513"/>
                </a:lnTo>
                <a:lnTo>
                  <a:pt x="55341" y="2513"/>
                </a:lnTo>
                <a:lnTo>
                  <a:pt x="55341" y="1572"/>
                </a:lnTo>
                <a:lnTo>
                  <a:pt x="54746" y="1572"/>
                </a:lnTo>
                <a:lnTo>
                  <a:pt x="54746" y="1001"/>
                </a:lnTo>
                <a:lnTo>
                  <a:pt x="54258" y="739"/>
                </a:lnTo>
                <a:lnTo>
                  <a:pt x="53769" y="977"/>
                </a:lnTo>
                <a:lnTo>
                  <a:pt x="53769" y="1322"/>
                </a:lnTo>
                <a:lnTo>
                  <a:pt x="53293" y="1322"/>
                </a:lnTo>
                <a:lnTo>
                  <a:pt x="53293" y="2584"/>
                </a:lnTo>
                <a:lnTo>
                  <a:pt x="52769" y="2584"/>
                </a:lnTo>
                <a:lnTo>
                  <a:pt x="52769" y="7918"/>
                </a:lnTo>
                <a:lnTo>
                  <a:pt x="51722" y="7918"/>
                </a:lnTo>
                <a:lnTo>
                  <a:pt x="51722" y="8775"/>
                </a:lnTo>
                <a:lnTo>
                  <a:pt x="50912" y="8775"/>
                </a:lnTo>
                <a:lnTo>
                  <a:pt x="50912" y="7740"/>
                </a:lnTo>
                <a:lnTo>
                  <a:pt x="49007" y="8883"/>
                </a:lnTo>
                <a:lnTo>
                  <a:pt x="48543" y="8883"/>
                </a:lnTo>
                <a:lnTo>
                  <a:pt x="48543" y="11895"/>
                </a:lnTo>
                <a:lnTo>
                  <a:pt x="47554" y="11895"/>
                </a:lnTo>
                <a:lnTo>
                  <a:pt x="47554" y="12204"/>
                </a:lnTo>
                <a:lnTo>
                  <a:pt x="47019" y="12204"/>
                </a:lnTo>
                <a:lnTo>
                  <a:pt x="47019" y="12859"/>
                </a:lnTo>
                <a:lnTo>
                  <a:pt x="46661" y="12859"/>
                </a:lnTo>
                <a:lnTo>
                  <a:pt x="46661" y="12228"/>
                </a:lnTo>
                <a:lnTo>
                  <a:pt x="45495" y="12228"/>
                </a:lnTo>
                <a:lnTo>
                  <a:pt x="45495" y="14514"/>
                </a:lnTo>
                <a:lnTo>
                  <a:pt x="45209" y="14514"/>
                </a:lnTo>
                <a:lnTo>
                  <a:pt x="45209" y="11514"/>
                </a:lnTo>
                <a:lnTo>
                  <a:pt x="44995" y="11514"/>
                </a:lnTo>
                <a:lnTo>
                  <a:pt x="44995" y="9656"/>
                </a:lnTo>
                <a:lnTo>
                  <a:pt x="44768" y="9656"/>
                </a:lnTo>
                <a:lnTo>
                  <a:pt x="44768" y="8323"/>
                </a:lnTo>
                <a:lnTo>
                  <a:pt x="44399" y="7823"/>
                </a:lnTo>
                <a:lnTo>
                  <a:pt x="44399" y="6918"/>
                </a:lnTo>
                <a:lnTo>
                  <a:pt x="44066" y="6739"/>
                </a:lnTo>
                <a:lnTo>
                  <a:pt x="43673" y="6942"/>
                </a:lnTo>
                <a:lnTo>
                  <a:pt x="43673" y="7811"/>
                </a:lnTo>
                <a:lnTo>
                  <a:pt x="43411" y="8311"/>
                </a:lnTo>
                <a:lnTo>
                  <a:pt x="43411" y="7418"/>
                </a:lnTo>
                <a:lnTo>
                  <a:pt x="42054" y="7418"/>
                </a:lnTo>
                <a:lnTo>
                  <a:pt x="42054" y="8299"/>
                </a:lnTo>
                <a:lnTo>
                  <a:pt x="41863" y="8299"/>
                </a:lnTo>
                <a:lnTo>
                  <a:pt x="41863" y="11490"/>
                </a:lnTo>
                <a:lnTo>
                  <a:pt x="41649" y="11490"/>
                </a:lnTo>
                <a:lnTo>
                  <a:pt x="41649" y="12895"/>
                </a:lnTo>
                <a:lnTo>
                  <a:pt x="41363" y="12895"/>
                </a:lnTo>
                <a:lnTo>
                  <a:pt x="41363" y="11490"/>
                </a:lnTo>
                <a:lnTo>
                  <a:pt x="41220" y="11490"/>
                </a:lnTo>
                <a:lnTo>
                  <a:pt x="41220" y="9656"/>
                </a:lnTo>
                <a:lnTo>
                  <a:pt x="40863" y="9656"/>
                </a:lnTo>
                <a:lnTo>
                  <a:pt x="40863" y="8978"/>
                </a:lnTo>
                <a:lnTo>
                  <a:pt x="39530" y="8978"/>
                </a:lnTo>
                <a:lnTo>
                  <a:pt x="39530" y="9656"/>
                </a:lnTo>
                <a:lnTo>
                  <a:pt x="38208" y="9644"/>
                </a:lnTo>
                <a:lnTo>
                  <a:pt x="38208" y="10561"/>
                </a:lnTo>
                <a:lnTo>
                  <a:pt x="37982" y="10716"/>
                </a:lnTo>
                <a:lnTo>
                  <a:pt x="37982" y="11502"/>
                </a:lnTo>
                <a:lnTo>
                  <a:pt x="37315" y="11502"/>
                </a:lnTo>
                <a:lnTo>
                  <a:pt x="37315" y="4906"/>
                </a:lnTo>
                <a:lnTo>
                  <a:pt x="36994" y="4906"/>
                </a:lnTo>
                <a:lnTo>
                  <a:pt x="36994" y="3763"/>
                </a:lnTo>
                <a:lnTo>
                  <a:pt x="35708" y="3763"/>
                </a:lnTo>
                <a:lnTo>
                  <a:pt x="35708" y="4894"/>
                </a:lnTo>
                <a:lnTo>
                  <a:pt x="34386" y="4894"/>
                </a:lnTo>
                <a:lnTo>
                  <a:pt x="34386" y="11621"/>
                </a:lnTo>
                <a:lnTo>
                  <a:pt x="33934" y="11621"/>
                </a:lnTo>
                <a:lnTo>
                  <a:pt x="33934" y="6930"/>
                </a:lnTo>
                <a:lnTo>
                  <a:pt x="34053" y="6930"/>
                </a:lnTo>
                <a:lnTo>
                  <a:pt x="34053" y="6620"/>
                </a:lnTo>
                <a:lnTo>
                  <a:pt x="33565" y="6620"/>
                </a:lnTo>
                <a:lnTo>
                  <a:pt x="33565" y="5608"/>
                </a:lnTo>
                <a:lnTo>
                  <a:pt x="33041" y="5608"/>
                </a:lnTo>
                <a:lnTo>
                  <a:pt x="33041" y="4989"/>
                </a:lnTo>
                <a:lnTo>
                  <a:pt x="32505" y="4739"/>
                </a:lnTo>
                <a:lnTo>
                  <a:pt x="32017" y="4965"/>
                </a:lnTo>
                <a:lnTo>
                  <a:pt x="32017" y="5596"/>
                </a:lnTo>
                <a:lnTo>
                  <a:pt x="31350" y="5596"/>
                </a:lnTo>
                <a:lnTo>
                  <a:pt x="31350" y="6632"/>
                </a:lnTo>
                <a:lnTo>
                  <a:pt x="30302" y="6632"/>
                </a:lnTo>
                <a:lnTo>
                  <a:pt x="30302" y="6918"/>
                </a:lnTo>
                <a:lnTo>
                  <a:pt x="29814" y="6918"/>
                </a:lnTo>
                <a:lnTo>
                  <a:pt x="29814" y="12145"/>
                </a:lnTo>
                <a:lnTo>
                  <a:pt x="29516" y="12145"/>
                </a:lnTo>
                <a:lnTo>
                  <a:pt x="29516" y="9597"/>
                </a:lnTo>
                <a:lnTo>
                  <a:pt x="28993" y="9597"/>
                </a:lnTo>
                <a:lnTo>
                  <a:pt x="28993" y="9133"/>
                </a:lnTo>
                <a:lnTo>
                  <a:pt x="29207" y="9133"/>
                </a:lnTo>
                <a:lnTo>
                  <a:pt x="29207" y="8394"/>
                </a:lnTo>
                <a:lnTo>
                  <a:pt x="28850" y="8180"/>
                </a:lnTo>
                <a:lnTo>
                  <a:pt x="28445" y="8394"/>
                </a:lnTo>
                <a:lnTo>
                  <a:pt x="28445" y="9133"/>
                </a:lnTo>
                <a:lnTo>
                  <a:pt x="28659" y="9133"/>
                </a:lnTo>
                <a:lnTo>
                  <a:pt x="28659" y="9609"/>
                </a:lnTo>
                <a:lnTo>
                  <a:pt x="28171" y="9609"/>
                </a:lnTo>
                <a:lnTo>
                  <a:pt x="28171" y="8728"/>
                </a:lnTo>
                <a:lnTo>
                  <a:pt x="27647" y="8728"/>
                </a:lnTo>
                <a:lnTo>
                  <a:pt x="27647" y="5037"/>
                </a:lnTo>
                <a:lnTo>
                  <a:pt x="26242" y="5037"/>
                </a:lnTo>
                <a:lnTo>
                  <a:pt x="26242" y="3870"/>
                </a:lnTo>
                <a:lnTo>
                  <a:pt x="24921" y="3870"/>
                </a:lnTo>
                <a:lnTo>
                  <a:pt x="24921" y="5037"/>
                </a:lnTo>
                <a:lnTo>
                  <a:pt x="24694" y="5037"/>
                </a:lnTo>
                <a:lnTo>
                  <a:pt x="24694" y="6025"/>
                </a:lnTo>
                <a:lnTo>
                  <a:pt x="23789" y="6025"/>
                </a:lnTo>
                <a:lnTo>
                  <a:pt x="23789" y="7085"/>
                </a:lnTo>
                <a:lnTo>
                  <a:pt x="23563" y="7085"/>
                </a:lnTo>
                <a:lnTo>
                  <a:pt x="23563" y="1846"/>
                </a:lnTo>
                <a:lnTo>
                  <a:pt x="22682" y="1846"/>
                </a:lnTo>
                <a:lnTo>
                  <a:pt x="22682" y="524"/>
                </a:lnTo>
                <a:lnTo>
                  <a:pt x="22146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1" y="1122175"/>
            <a:ext cx="771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3279500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189461" y="3455544"/>
            <a:ext cx="8765079" cy="1674554"/>
            <a:chOff x="-222952" y="2611480"/>
            <a:chExt cx="9608725" cy="1835731"/>
          </a:xfrm>
        </p:grpSpPr>
        <p:sp>
          <p:nvSpPr>
            <p:cNvPr id="78" name="Google Shape;78;p11"/>
            <p:cNvSpPr/>
            <p:nvPr/>
          </p:nvSpPr>
          <p:spPr>
            <a:xfrm>
              <a:off x="2207095" y="3522868"/>
              <a:ext cx="450281" cy="422028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-1865389">
              <a:off x="944898" y="3131198"/>
              <a:ext cx="659200" cy="1098463"/>
            </a:xfrm>
            <a:custGeom>
              <a:avLst/>
              <a:gdLst/>
              <a:ahLst/>
              <a:cxnLst/>
              <a:rect l="l" t="t" r="r" b="b"/>
              <a:pathLst>
                <a:path w="18385" h="30636" extrusionOk="0">
                  <a:moveTo>
                    <a:pt x="9645" y="2692"/>
                  </a:moveTo>
                  <a:lnTo>
                    <a:pt x="16598" y="14669"/>
                  </a:lnTo>
                  <a:lnTo>
                    <a:pt x="8466" y="14669"/>
                  </a:lnTo>
                  <a:lnTo>
                    <a:pt x="9371" y="5454"/>
                  </a:lnTo>
                  <a:lnTo>
                    <a:pt x="9645" y="2692"/>
                  </a:lnTo>
                  <a:close/>
                  <a:moveTo>
                    <a:pt x="8264" y="3537"/>
                  </a:moveTo>
                  <a:lnTo>
                    <a:pt x="8026" y="5990"/>
                  </a:lnTo>
                  <a:lnTo>
                    <a:pt x="7180" y="14681"/>
                  </a:lnTo>
                  <a:lnTo>
                    <a:pt x="1799" y="14681"/>
                  </a:lnTo>
                  <a:lnTo>
                    <a:pt x="8264" y="3537"/>
                  </a:lnTo>
                  <a:close/>
                  <a:moveTo>
                    <a:pt x="7180" y="15979"/>
                  </a:moveTo>
                  <a:lnTo>
                    <a:pt x="8026" y="24671"/>
                  </a:lnTo>
                  <a:lnTo>
                    <a:pt x="8264" y="27123"/>
                  </a:lnTo>
                  <a:lnTo>
                    <a:pt x="1799" y="15979"/>
                  </a:lnTo>
                  <a:close/>
                  <a:moveTo>
                    <a:pt x="16598" y="15979"/>
                  </a:moveTo>
                  <a:lnTo>
                    <a:pt x="9645" y="27957"/>
                  </a:lnTo>
                  <a:lnTo>
                    <a:pt x="9383" y="25194"/>
                  </a:lnTo>
                  <a:lnTo>
                    <a:pt x="8466" y="15979"/>
                  </a:lnTo>
                  <a:close/>
                  <a:moveTo>
                    <a:pt x="9050" y="1"/>
                  </a:moveTo>
                  <a:cubicBezTo>
                    <a:pt x="9038" y="1"/>
                    <a:pt x="9014" y="13"/>
                    <a:pt x="9002" y="13"/>
                  </a:cubicBezTo>
                  <a:cubicBezTo>
                    <a:pt x="8978" y="25"/>
                    <a:pt x="8942" y="25"/>
                    <a:pt x="8919" y="37"/>
                  </a:cubicBezTo>
                  <a:cubicBezTo>
                    <a:pt x="8883" y="60"/>
                    <a:pt x="8859" y="72"/>
                    <a:pt x="8811" y="96"/>
                  </a:cubicBezTo>
                  <a:cubicBezTo>
                    <a:pt x="8776" y="120"/>
                    <a:pt x="8764" y="132"/>
                    <a:pt x="8740" y="156"/>
                  </a:cubicBezTo>
                  <a:cubicBezTo>
                    <a:pt x="8704" y="191"/>
                    <a:pt x="8680" y="215"/>
                    <a:pt x="8669" y="251"/>
                  </a:cubicBezTo>
                  <a:lnTo>
                    <a:pt x="8621" y="298"/>
                  </a:lnTo>
                  <a:lnTo>
                    <a:pt x="96" y="15003"/>
                  </a:lnTo>
                  <a:cubicBezTo>
                    <a:pt x="72" y="15015"/>
                    <a:pt x="72" y="15026"/>
                    <a:pt x="72" y="15038"/>
                  </a:cubicBezTo>
                  <a:cubicBezTo>
                    <a:pt x="60" y="15074"/>
                    <a:pt x="48" y="15122"/>
                    <a:pt x="37" y="15146"/>
                  </a:cubicBezTo>
                  <a:cubicBezTo>
                    <a:pt x="37" y="15181"/>
                    <a:pt x="37" y="15193"/>
                    <a:pt x="13" y="15217"/>
                  </a:cubicBezTo>
                  <a:cubicBezTo>
                    <a:pt x="13" y="15253"/>
                    <a:pt x="1" y="15277"/>
                    <a:pt x="1" y="15312"/>
                  </a:cubicBezTo>
                  <a:cubicBezTo>
                    <a:pt x="1" y="15336"/>
                    <a:pt x="13" y="15372"/>
                    <a:pt x="13" y="15396"/>
                  </a:cubicBezTo>
                  <a:cubicBezTo>
                    <a:pt x="13" y="15431"/>
                    <a:pt x="13" y="15443"/>
                    <a:pt x="37" y="15479"/>
                  </a:cubicBezTo>
                  <a:cubicBezTo>
                    <a:pt x="48" y="15515"/>
                    <a:pt x="60" y="15550"/>
                    <a:pt x="72" y="15574"/>
                  </a:cubicBezTo>
                  <a:cubicBezTo>
                    <a:pt x="72" y="15598"/>
                    <a:pt x="96" y="15610"/>
                    <a:pt x="96" y="15622"/>
                  </a:cubicBezTo>
                  <a:lnTo>
                    <a:pt x="8621" y="30326"/>
                  </a:lnTo>
                  <a:cubicBezTo>
                    <a:pt x="8633" y="30362"/>
                    <a:pt x="8645" y="30374"/>
                    <a:pt x="8669" y="30386"/>
                  </a:cubicBezTo>
                  <a:lnTo>
                    <a:pt x="8704" y="30433"/>
                  </a:lnTo>
                  <a:cubicBezTo>
                    <a:pt x="8740" y="30481"/>
                    <a:pt x="8776" y="30505"/>
                    <a:pt x="8823" y="30540"/>
                  </a:cubicBezTo>
                  <a:cubicBezTo>
                    <a:pt x="8835" y="30540"/>
                    <a:pt x="8835" y="30552"/>
                    <a:pt x="8859" y="30552"/>
                  </a:cubicBezTo>
                  <a:cubicBezTo>
                    <a:pt x="8919" y="30576"/>
                    <a:pt x="8978" y="30612"/>
                    <a:pt x="9038" y="30624"/>
                  </a:cubicBezTo>
                  <a:lnTo>
                    <a:pt x="9050" y="30624"/>
                  </a:lnTo>
                  <a:cubicBezTo>
                    <a:pt x="9097" y="30636"/>
                    <a:pt x="9133" y="30636"/>
                    <a:pt x="9181" y="30636"/>
                  </a:cubicBezTo>
                  <a:cubicBezTo>
                    <a:pt x="9240" y="30636"/>
                    <a:pt x="9300" y="30624"/>
                    <a:pt x="9359" y="30612"/>
                  </a:cubicBezTo>
                  <a:lnTo>
                    <a:pt x="9371" y="30612"/>
                  </a:lnTo>
                  <a:cubicBezTo>
                    <a:pt x="9395" y="30612"/>
                    <a:pt x="9395" y="30600"/>
                    <a:pt x="9407" y="30600"/>
                  </a:cubicBezTo>
                  <a:cubicBezTo>
                    <a:pt x="9454" y="30576"/>
                    <a:pt x="9490" y="30552"/>
                    <a:pt x="9538" y="30516"/>
                  </a:cubicBezTo>
                  <a:lnTo>
                    <a:pt x="9585" y="30481"/>
                  </a:lnTo>
                  <a:cubicBezTo>
                    <a:pt x="9621" y="30445"/>
                    <a:pt x="9657" y="30421"/>
                    <a:pt x="9693" y="30374"/>
                  </a:cubicBezTo>
                  <a:cubicBezTo>
                    <a:pt x="9704" y="30362"/>
                    <a:pt x="9716" y="30338"/>
                    <a:pt x="9716" y="30326"/>
                  </a:cubicBezTo>
                  <a:cubicBezTo>
                    <a:pt x="9752" y="30362"/>
                    <a:pt x="9752" y="30362"/>
                    <a:pt x="9764" y="30362"/>
                  </a:cubicBezTo>
                  <a:lnTo>
                    <a:pt x="18289" y="15658"/>
                  </a:lnTo>
                  <a:cubicBezTo>
                    <a:pt x="18301" y="15634"/>
                    <a:pt x="18301" y="15622"/>
                    <a:pt x="18301" y="15610"/>
                  </a:cubicBezTo>
                  <a:cubicBezTo>
                    <a:pt x="18325" y="15574"/>
                    <a:pt x="18336" y="15527"/>
                    <a:pt x="18348" y="15503"/>
                  </a:cubicBezTo>
                  <a:cubicBezTo>
                    <a:pt x="18348" y="15479"/>
                    <a:pt x="18348" y="15455"/>
                    <a:pt x="18360" y="15431"/>
                  </a:cubicBezTo>
                  <a:cubicBezTo>
                    <a:pt x="18360" y="15396"/>
                    <a:pt x="18384" y="15372"/>
                    <a:pt x="18384" y="15336"/>
                  </a:cubicBezTo>
                  <a:cubicBezTo>
                    <a:pt x="18384" y="15312"/>
                    <a:pt x="18360" y="15277"/>
                    <a:pt x="18360" y="15253"/>
                  </a:cubicBezTo>
                  <a:cubicBezTo>
                    <a:pt x="18360" y="15217"/>
                    <a:pt x="18360" y="15205"/>
                    <a:pt x="18348" y="15181"/>
                  </a:cubicBezTo>
                  <a:cubicBezTo>
                    <a:pt x="18336" y="15134"/>
                    <a:pt x="18325" y="15098"/>
                    <a:pt x="18301" y="15074"/>
                  </a:cubicBezTo>
                  <a:cubicBezTo>
                    <a:pt x="18301" y="15062"/>
                    <a:pt x="18289" y="15038"/>
                    <a:pt x="18289" y="15026"/>
                  </a:cubicBezTo>
                  <a:lnTo>
                    <a:pt x="9764" y="322"/>
                  </a:lnTo>
                  <a:lnTo>
                    <a:pt x="9752" y="310"/>
                  </a:lnTo>
                  <a:cubicBezTo>
                    <a:pt x="9740" y="275"/>
                    <a:pt x="9704" y="263"/>
                    <a:pt x="9693" y="239"/>
                  </a:cubicBezTo>
                  <a:cubicBezTo>
                    <a:pt x="9657" y="203"/>
                    <a:pt x="9645" y="179"/>
                    <a:pt x="9621" y="144"/>
                  </a:cubicBezTo>
                  <a:cubicBezTo>
                    <a:pt x="9597" y="132"/>
                    <a:pt x="9573" y="120"/>
                    <a:pt x="9538" y="96"/>
                  </a:cubicBezTo>
                  <a:cubicBezTo>
                    <a:pt x="9514" y="72"/>
                    <a:pt x="9466" y="60"/>
                    <a:pt x="9419" y="37"/>
                  </a:cubicBezTo>
                  <a:cubicBezTo>
                    <a:pt x="9407" y="37"/>
                    <a:pt x="9407" y="25"/>
                    <a:pt x="9395" y="25"/>
                  </a:cubicBezTo>
                  <a:cubicBezTo>
                    <a:pt x="9383" y="25"/>
                    <a:pt x="9347" y="25"/>
                    <a:pt x="9335" y="13"/>
                  </a:cubicBezTo>
                  <a:cubicBezTo>
                    <a:pt x="9288" y="1"/>
                    <a:pt x="926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  <a:reflection stA="40000" endPos="45000" dist="571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650173">
              <a:off x="171139" y="2861631"/>
              <a:ext cx="55480" cy="512873"/>
            </a:xfrm>
            <a:custGeom>
              <a:avLst/>
              <a:gdLst/>
              <a:ahLst/>
              <a:cxnLst/>
              <a:rect l="l" t="t" r="r" b="b"/>
              <a:pathLst>
                <a:path w="1310" h="12110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11454"/>
                  </a:lnTo>
                  <a:cubicBezTo>
                    <a:pt x="0" y="11811"/>
                    <a:pt x="298" y="12109"/>
                    <a:pt x="655" y="12109"/>
                  </a:cubicBezTo>
                  <a:cubicBezTo>
                    <a:pt x="1012" y="12109"/>
                    <a:pt x="1310" y="11811"/>
                    <a:pt x="1310" y="11454"/>
                  </a:cubicBezTo>
                  <a:lnTo>
                    <a:pt x="1310" y="655"/>
                  </a:lnTo>
                  <a:cubicBezTo>
                    <a:pt x="1310" y="298"/>
                    <a:pt x="1036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3225">
              <a:off x="6632301" y="3105988"/>
              <a:ext cx="650407" cy="1148898"/>
            </a:xfrm>
            <a:custGeom>
              <a:avLst/>
              <a:gdLst/>
              <a:ahLst/>
              <a:cxnLst/>
              <a:rect l="l" t="t" r="r" b="b"/>
              <a:pathLst>
                <a:path w="15550" h="27468" extrusionOk="0">
                  <a:moveTo>
                    <a:pt x="13335" y="1310"/>
                  </a:moveTo>
                  <a:lnTo>
                    <a:pt x="10145" y="4489"/>
                  </a:lnTo>
                  <a:lnTo>
                    <a:pt x="10145" y="1310"/>
                  </a:lnTo>
                  <a:close/>
                  <a:moveTo>
                    <a:pt x="8835" y="2226"/>
                  </a:moveTo>
                  <a:lnTo>
                    <a:pt x="8835" y="5798"/>
                  </a:lnTo>
                  <a:lnTo>
                    <a:pt x="5787" y="8846"/>
                  </a:lnTo>
                  <a:lnTo>
                    <a:pt x="2215" y="8846"/>
                  </a:lnTo>
                  <a:lnTo>
                    <a:pt x="8835" y="2226"/>
                  </a:lnTo>
                  <a:close/>
                  <a:moveTo>
                    <a:pt x="14240" y="2226"/>
                  </a:moveTo>
                  <a:lnTo>
                    <a:pt x="14240" y="17335"/>
                  </a:lnTo>
                  <a:lnTo>
                    <a:pt x="10133" y="17335"/>
                  </a:lnTo>
                  <a:lnTo>
                    <a:pt x="10133" y="6334"/>
                  </a:lnTo>
                  <a:lnTo>
                    <a:pt x="14240" y="2226"/>
                  </a:lnTo>
                  <a:close/>
                  <a:moveTo>
                    <a:pt x="8835" y="7644"/>
                  </a:moveTo>
                  <a:lnTo>
                    <a:pt x="8835" y="17716"/>
                  </a:lnTo>
                  <a:lnTo>
                    <a:pt x="6704" y="19848"/>
                  </a:lnTo>
                  <a:lnTo>
                    <a:pt x="6704" y="9775"/>
                  </a:lnTo>
                  <a:lnTo>
                    <a:pt x="8835" y="7644"/>
                  </a:lnTo>
                  <a:close/>
                  <a:moveTo>
                    <a:pt x="5418" y="10144"/>
                  </a:moveTo>
                  <a:lnTo>
                    <a:pt x="5418" y="21145"/>
                  </a:lnTo>
                  <a:lnTo>
                    <a:pt x="1310" y="25253"/>
                  </a:lnTo>
                  <a:lnTo>
                    <a:pt x="1310" y="10144"/>
                  </a:lnTo>
                  <a:close/>
                  <a:moveTo>
                    <a:pt x="13335" y="18633"/>
                  </a:moveTo>
                  <a:lnTo>
                    <a:pt x="6704" y="25253"/>
                  </a:lnTo>
                  <a:lnTo>
                    <a:pt x="6704" y="21681"/>
                  </a:lnTo>
                  <a:lnTo>
                    <a:pt x="9764" y="18633"/>
                  </a:lnTo>
                  <a:close/>
                  <a:moveTo>
                    <a:pt x="5418" y="22991"/>
                  </a:moveTo>
                  <a:lnTo>
                    <a:pt x="5418" y="26170"/>
                  </a:lnTo>
                  <a:lnTo>
                    <a:pt x="2227" y="26170"/>
                  </a:lnTo>
                  <a:lnTo>
                    <a:pt x="5418" y="22991"/>
                  </a:lnTo>
                  <a:close/>
                  <a:moveTo>
                    <a:pt x="9502" y="0"/>
                  </a:moveTo>
                  <a:cubicBezTo>
                    <a:pt x="9466" y="0"/>
                    <a:pt x="9418" y="0"/>
                    <a:pt x="9371" y="12"/>
                  </a:cubicBezTo>
                  <a:cubicBezTo>
                    <a:pt x="9347" y="12"/>
                    <a:pt x="9323" y="24"/>
                    <a:pt x="9299" y="24"/>
                  </a:cubicBezTo>
                  <a:cubicBezTo>
                    <a:pt x="9287" y="24"/>
                    <a:pt x="9263" y="36"/>
                    <a:pt x="9252" y="36"/>
                  </a:cubicBezTo>
                  <a:cubicBezTo>
                    <a:pt x="9228" y="48"/>
                    <a:pt x="9204" y="71"/>
                    <a:pt x="9180" y="83"/>
                  </a:cubicBezTo>
                  <a:cubicBezTo>
                    <a:pt x="9168" y="83"/>
                    <a:pt x="9144" y="95"/>
                    <a:pt x="9133" y="95"/>
                  </a:cubicBezTo>
                  <a:cubicBezTo>
                    <a:pt x="9109" y="107"/>
                    <a:pt x="9085" y="143"/>
                    <a:pt x="9061" y="155"/>
                  </a:cubicBezTo>
                  <a:cubicBezTo>
                    <a:pt x="9049" y="167"/>
                    <a:pt x="9049" y="167"/>
                    <a:pt x="9025" y="167"/>
                  </a:cubicBezTo>
                  <a:lnTo>
                    <a:pt x="191" y="9013"/>
                  </a:lnTo>
                  <a:cubicBezTo>
                    <a:pt x="143" y="9061"/>
                    <a:pt x="119" y="9096"/>
                    <a:pt x="84" y="9144"/>
                  </a:cubicBezTo>
                  <a:cubicBezTo>
                    <a:pt x="84" y="9168"/>
                    <a:pt x="72" y="9180"/>
                    <a:pt x="72" y="9180"/>
                  </a:cubicBezTo>
                  <a:cubicBezTo>
                    <a:pt x="36" y="9227"/>
                    <a:pt x="24" y="9275"/>
                    <a:pt x="12" y="9334"/>
                  </a:cubicBezTo>
                  <a:lnTo>
                    <a:pt x="12" y="9358"/>
                  </a:lnTo>
                  <a:cubicBezTo>
                    <a:pt x="12" y="9394"/>
                    <a:pt x="0" y="9430"/>
                    <a:pt x="0" y="9477"/>
                  </a:cubicBezTo>
                  <a:lnTo>
                    <a:pt x="0" y="26801"/>
                  </a:lnTo>
                  <a:lnTo>
                    <a:pt x="0" y="26849"/>
                  </a:lnTo>
                  <a:lnTo>
                    <a:pt x="0" y="26884"/>
                  </a:lnTo>
                  <a:cubicBezTo>
                    <a:pt x="0" y="26944"/>
                    <a:pt x="12" y="26991"/>
                    <a:pt x="36" y="27051"/>
                  </a:cubicBezTo>
                  <a:cubicBezTo>
                    <a:pt x="60" y="27110"/>
                    <a:pt x="96" y="27158"/>
                    <a:pt x="131" y="27206"/>
                  </a:cubicBezTo>
                  <a:lnTo>
                    <a:pt x="155" y="27230"/>
                  </a:lnTo>
                  <a:cubicBezTo>
                    <a:pt x="191" y="27277"/>
                    <a:pt x="239" y="27301"/>
                    <a:pt x="274" y="27349"/>
                  </a:cubicBezTo>
                  <a:cubicBezTo>
                    <a:pt x="322" y="27384"/>
                    <a:pt x="370" y="27408"/>
                    <a:pt x="429" y="27420"/>
                  </a:cubicBezTo>
                  <a:cubicBezTo>
                    <a:pt x="441" y="27420"/>
                    <a:pt x="453" y="27444"/>
                    <a:pt x="477" y="27444"/>
                  </a:cubicBezTo>
                  <a:cubicBezTo>
                    <a:pt x="536" y="27456"/>
                    <a:pt x="572" y="27468"/>
                    <a:pt x="631" y="27468"/>
                  </a:cubicBezTo>
                  <a:lnTo>
                    <a:pt x="6037" y="27468"/>
                  </a:lnTo>
                  <a:cubicBezTo>
                    <a:pt x="6085" y="27468"/>
                    <a:pt x="6132" y="27468"/>
                    <a:pt x="6168" y="27456"/>
                  </a:cubicBezTo>
                  <a:cubicBezTo>
                    <a:pt x="6204" y="27456"/>
                    <a:pt x="6215" y="27444"/>
                    <a:pt x="6251" y="27444"/>
                  </a:cubicBezTo>
                  <a:cubicBezTo>
                    <a:pt x="6263" y="27444"/>
                    <a:pt x="6275" y="27420"/>
                    <a:pt x="6287" y="27420"/>
                  </a:cubicBezTo>
                  <a:cubicBezTo>
                    <a:pt x="6323" y="27408"/>
                    <a:pt x="6335" y="27396"/>
                    <a:pt x="6370" y="27384"/>
                  </a:cubicBezTo>
                  <a:cubicBezTo>
                    <a:pt x="6382" y="27361"/>
                    <a:pt x="6394" y="27361"/>
                    <a:pt x="6406" y="27361"/>
                  </a:cubicBezTo>
                  <a:cubicBezTo>
                    <a:pt x="6442" y="27349"/>
                    <a:pt x="6454" y="27313"/>
                    <a:pt x="6477" y="27301"/>
                  </a:cubicBezTo>
                  <a:lnTo>
                    <a:pt x="6513" y="27277"/>
                  </a:lnTo>
                  <a:lnTo>
                    <a:pt x="15348" y="18431"/>
                  </a:lnTo>
                  <a:cubicBezTo>
                    <a:pt x="15395" y="18395"/>
                    <a:pt x="15431" y="18347"/>
                    <a:pt x="15455" y="18300"/>
                  </a:cubicBezTo>
                  <a:cubicBezTo>
                    <a:pt x="15455" y="18300"/>
                    <a:pt x="15479" y="18288"/>
                    <a:pt x="15479" y="18276"/>
                  </a:cubicBezTo>
                  <a:cubicBezTo>
                    <a:pt x="15502" y="18228"/>
                    <a:pt x="15514" y="18169"/>
                    <a:pt x="15538" y="18109"/>
                  </a:cubicBezTo>
                  <a:lnTo>
                    <a:pt x="15538" y="18097"/>
                  </a:lnTo>
                  <a:cubicBezTo>
                    <a:pt x="15538" y="18050"/>
                    <a:pt x="15550" y="18014"/>
                    <a:pt x="15550" y="17978"/>
                  </a:cubicBezTo>
                  <a:lnTo>
                    <a:pt x="15550" y="667"/>
                  </a:lnTo>
                  <a:lnTo>
                    <a:pt x="15550" y="619"/>
                  </a:lnTo>
                  <a:lnTo>
                    <a:pt x="15550" y="572"/>
                  </a:lnTo>
                  <a:cubicBezTo>
                    <a:pt x="15550" y="512"/>
                    <a:pt x="15538" y="476"/>
                    <a:pt x="15502" y="417"/>
                  </a:cubicBezTo>
                  <a:cubicBezTo>
                    <a:pt x="15490" y="357"/>
                    <a:pt x="15443" y="310"/>
                    <a:pt x="15419" y="262"/>
                  </a:cubicBezTo>
                  <a:lnTo>
                    <a:pt x="15383" y="238"/>
                  </a:lnTo>
                  <a:cubicBezTo>
                    <a:pt x="15348" y="191"/>
                    <a:pt x="15312" y="155"/>
                    <a:pt x="15264" y="119"/>
                  </a:cubicBezTo>
                  <a:cubicBezTo>
                    <a:pt x="15217" y="83"/>
                    <a:pt x="15181" y="60"/>
                    <a:pt x="15121" y="36"/>
                  </a:cubicBezTo>
                  <a:cubicBezTo>
                    <a:pt x="15098" y="36"/>
                    <a:pt x="15086" y="24"/>
                    <a:pt x="15074" y="24"/>
                  </a:cubicBezTo>
                  <a:cubicBezTo>
                    <a:pt x="15014" y="12"/>
                    <a:pt x="14967" y="0"/>
                    <a:pt x="1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  <a:reflection stA="40000" endPos="37000" dist="952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701627" y="2611480"/>
              <a:ext cx="337939" cy="422014"/>
            </a:xfrm>
            <a:custGeom>
              <a:avLst/>
              <a:gdLst/>
              <a:ahLst/>
              <a:cxnLst/>
              <a:rect l="l" t="t" r="r" b="b"/>
              <a:pathLst>
                <a:path w="9502" h="11866" extrusionOk="0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 rot="6189740">
              <a:off x="8917764" y="3753773"/>
              <a:ext cx="437302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  <a:reflection stA="40000" endPos="64000" dist="4953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 rot="9383746">
              <a:off x="-159177" y="3966910"/>
              <a:ext cx="437295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  <a:reflection stA="40000" endPos="64000" dist="3429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919250" y="267820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8430900" y="342035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863285" y="3572463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/>
          <p:nvPr/>
        </p:nvSpPr>
        <p:spPr>
          <a:xfrm>
            <a:off x="2870938" y="-1490475"/>
            <a:ext cx="2412900" cy="2413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5587338" y="635274"/>
            <a:ext cx="685800" cy="6858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57213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1769400" y="1569150"/>
            <a:ext cx="5605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2144250" y="2850425"/>
            <a:ext cx="4855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8089275" y="1837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9027625" y="17155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161200" y="-631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585004" y="-152930"/>
            <a:ext cx="393708" cy="368997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366686">
            <a:off x="7002382" y="189929"/>
            <a:ext cx="563308" cy="938673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2461964">
            <a:off x="8206365" y="451004"/>
            <a:ext cx="45053" cy="416478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1083067">
            <a:off x="6111473" y="-595881"/>
            <a:ext cx="585386" cy="1033913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655852" y="640624"/>
            <a:ext cx="882785" cy="833860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822275" y="163090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2"/>
          </p:nvPr>
        </p:nvSpPr>
        <p:spPr>
          <a:xfrm>
            <a:off x="1822275" y="203564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829500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5813250" y="163090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5"/>
          </p:nvPr>
        </p:nvSpPr>
        <p:spPr>
          <a:xfrm>
            <a:off x="5813250" y="203564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4820475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1822275" y="32908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1822275" y="369559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829500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5813250" y="32908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5813250" y="369559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475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9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2793450" y="2806000"/>
            <a:ext cx="35571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2793450" y="3383900"/>
            <a:ext cx="3557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9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4996325" y="1684800"/>
            <a:ext cx="30882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4996325" y="2260800"/>
            <a:ext cx="308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8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8536825" y="214085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rot="1767129">
            <a:off x="8424619" y="3519602"/>
            <a:ext cx="731412" cy="1291989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18250" y="2360906"/>
            <a:ext cx="329861" cy="308552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flipH="1">
            <a:off x="8713973" y="3102444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-43625" y="2208800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931025" y="1793800"/>
            <a:ext cx="1362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2"/>
          </p:nvPr>
        </p:nvSpPr>
        <p:spPr>
          <a:xfrm>
            <a:off x="1224687" y="2421850"/>
            <a:ext cx="27705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3"/>
          </p:nvPr>
        </p:nvSpPr>
        <p:spPr>
          <a:xfrm>
            <a:off x="5875575" y="1793800"/>
            <a:ext cx="1362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4"/>
          </p:nvPr>
        </p:nvSpPr>
        <p:spPr>
          <a:xfrm>
            <a:off x="5174037" y="2421850"/>
            <a:ext cx="27705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8190850" y="594100"/>
            <a:ext cx="1243500" cy="124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rot="1083274">
            <a:off x="6661314" y="65933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551672" y="1315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rot="6189788">
            <a:off x="7968006" y="122821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5917625" y="12575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8190849" y="35915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-259225" y="4085175"/>
            <a:ext cx="1243500" cy="124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143760" y="4641302"/>
            <a:ext cx="823567" cy="777821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-163914" y="3398701"/>
            <a:ext cx="390185" cy="36500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 rot="-1836933">
            <a:off x="2210211" y="4331397"/>
            <a:ext cx="335842" cy="41939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834050" y="45280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208650" y="40980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>
          <a:xfrm>
            <a:off x="1210443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2"/>
          </p:nvPr>
        </p:nvSpPr>
        <p:spPr>
          <a:xfrm>
            <a:off x="893182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3"/>
          </p:nvPr>
        </p:nvSpPr>
        <p:spPr>
          <a:xfrm>
            <a:off x="3111443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4"/>
          </p:nvPr>
        </p:nvSpPr>
        <p:spPr>
          <a:xfrm>
            <a:off x="2794182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5"/>
          </p:nvPr>
        </p:nvSpPr>
        <p:spPr>
          <a:xfrm>
            <a:off x="5012443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6"/>
          </p:nvPr>
        </p:nvSpPr>
        <p:spPr>
          <a:xfrm>
            <a:off x="4695182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7"/>
          </p:nvPr>
        </p:nvSpPr>
        <p:spPr>
          <a:xfrm>
            <a:off x="6911168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8"/>
          </p:nvPr>
        </p:nvSpPr>
        <p:spPr>
          <a:xfrm>
            <a:off x="6593907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1650173">
            <a:off x="1225399" y="3534260"/>
            <a:ext cx="55480" cy="512873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 rot="-3297817">
            <a:off x="42521" y="3568331"/>
            <a:ext cx="538741" cy="951649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5725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25925" y="21898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 rot="-1865343">
            <a:off x="1857052" y="367161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94785" y="11454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586425" y="1525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8903700" y="270730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1767260">
            <a:off x="8588603" y="3979654"/>
            <a:ext cx="559096" cy="98757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 flipH="1">
            <a:off x="8713973" y="3457244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713100" y="1953950"/>
            <a:ext cx="25878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6071825" y="1184150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2"/>
          </p:nvPr>
        </p:nvSpPr>
        <p:spPr>
          <a:xfrm>
            <a:off x="6071825" y="2708200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8903700" y="270730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 rot="1083274">
            <a:off x="8744214" y="3831357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rot="6189828">
            <a:off x="7858318" y="4922946"/>
            <a:ext cx="364663" cy="341808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9076375" y="34432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/>
          <p:nvPr/>
        </p:nvSpPr>
        <p:spPr>
          <a:xfrm rot="-1865101">
            <a:off x="-160176" y="620391"/>
            <a:ext cx="584781" cy="97438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37038" y="1183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912200" y="2182866"/>
            <a:ext cx="7319600" cy="649125"/>
            <a:chOff x="912075" y="2182866"/>
            <a:chExt cx="7319600" cy="649125"/>
          </a:xfrm>
        </p:grpSpPr>
        <p:grpSp>
          <p:nvGrpSpPr>
            <p:cNvPr id="177" name="Google Shape;177;p20"/>
            <p:cNvGrpSpPr/>
            <p:nvPr/>
          </p:nvGrpSpPr>
          <p:grpSpPr>
            <a:xfrm>
              <a:off x="912075" y="2182866"/>
              <a:ext cx="973800" cy="649125"/>
              <a:chOff x="912075" y="2161700"/>
              <a:chExt cx="973800" cy="649125"/>
            </a:xfrm>
          </p:grpSpPr>
          <p:cxnSp>
            <p:nvCxnSpPr>
              <p:cNvPr id="178" name="Google Shape;178;p20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79" name="Google Shape;179;p20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80" name="Google Shape;180;p20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  <p:grpSp>
          <p:nvGrpSpPr>
            <p:cNvPr id="181" name="Google Shape;181;p20"/>
            <p:cNvGrpSpPr/>
            <p:nvPr/>
          </p:nvGrpSpPr>
          <p:grpSpPr>
            <a:xfrm>
              <a:off x="7257875" y="2182866"/>
              <a:ext cx="973800" cy="649125"/>
              <a:chOff x="912075" y="2161700"/>
              <a:chExt cx="973800" cy="649125"/>
            </a:xfrm>
          </p:grpSpPr>
          <p:cxnSp>
            <p:nvCxnSpPr>
              <p:cNvPr id="182" name="Google Shape;182;p20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83" name="Google Shape;183;p20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84" name="Google Shape;184;p20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</p:grpSp>
      <p:sp>
        <p:nvSpPr>
          <p:cNvPr id="185" name="Google Shape;185;p20"/>
          <p:cNvSpPr/>
          <p:nvPr/>
        </p:nvSpPr>
        <p:spPr>
          <a:xfrm>
            <a:off x="1736833" y="909301"/>
            <a:ext cx="5670300" cy="31959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  <a:effectLst>
            <a:reflection stA="82000" endPos="30000" dist="3238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885874" y="1063679"/>
            <a:ext cx="5372100" cy="28875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/>
            </a:outerShdw>
            <a:reflection stA="37000" endPos="30000" dist="5905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4143575" y="652275"/>
            <a:ext cx="856500" cy="85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4433488" y="974237"/>
            <a:ext cx="295622" cy="212575"/>
          </a:xfrm>
          <a:custGeom>
            <a:avLst/>
            <a:gdLst/>
            <a:ahLst/>
            <a:cxnLst/>
            <a:rect l="l" t="t" r="r" b="b"/>
            <a:pathLst>
              <a:path w="15353" h="11040" extrusionOk="0">
                <a:moveTo>
                  <a:pt x="4069" y="1"/>
                </a:moveTo>
                <a:lnTo>
                  <a:pt x="976" y="4693"/>
                </a:lnTo>
                <a:cubicBezTo>
                  <a:pt x="380" y="5561"/>
                  <a:pt x="0" y="6483"/>
                  <a:pt x="0" y="7568"/>
                </a:cubicBezTo>
                <a:cubicBezTo>
                  <a:pt x="0" y="9738"/>
                  <a:pt x="1600" y="11013"/>
                  <a:pt x="3336" y="11013"/>
                </a:cubicBezTo>
                <a:cubicBezTo>
                  <a:pt x="5262" y="11013"/>
                  <a:pt x="6673" y="9575"/>
                  <a:pt x="6673" y="7568"/>
                </a:cubicBezTo>
                <a:cubicBezTo>
                  <a:pt x="6673" y="6456"/>
                  <a:pt x="6211" y="5398"/>
                  <a:pt x="5235" y="4747"/>
                </a:cubicBezTo>
                <a:lnTo>
                  <a:pt x="7296" y="28"/>
                </a:lnTo>
                <a:lnTo>
                  <a:pt x="7296" y="1"/>
                </a:lnTo>
                <a:close/>
                <a:moveTo>
                  <a:pt x="12179" y="1"/>
                </a:moveTo>
                <a:lnTo>
                  <a:pt x="9087" y="4693"/>
                </a:lnTo>
                <a:cubicBezTo>
                  <a:pt x="8490" y="5561"/>
                  <a:pt x="8110" y="6483"/>
                  <a:pt x="8110" y="7568"/>
                </a:cubicBezTo>
                <a:cubicBezTo>
                  <a:pt x="8110" y="9738"/>
                  <a:pt x="9710" y="11040"/>
                  <a:pt x="11419" y="11040"/>
                </a:cubicBezTo>
                <a:cubicBezTo>
                  <a:pt x="13372" y="11040"/>
                  <a:pt x="14783" y="9575"/>
                  <a:pt x="14783" y="7568"/>
                </a:cubicBezTo>
                <a:cubicBezTo>
                  <a:pt x="14783" y="6456"/>
                  <a:pt x="14321" y="5398"/>
                  <a:pt x="13291" y="4720"/>
                </a:cubicBezTo>
                <a:lnTo>
                  <a:pt x="153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-1865464">
            <a:off x="283824" y="-415294"/>
            <a:ext cx="858549" cy="1430650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453725" y="8016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81322" y="1134272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852625" y="369330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1767188">
            <a:off x="8435859" y="3937629"/>
            <a:ext cx="552080" cy="975178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7493275" y="45280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3104400" y="3738588"/>
            <a:ext cx="29352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1"/>
          </p:nvPr>
        </p:nvSpPr>
        <p:spPr>
          <a:xfrm>
            <a:off x="2336250" y="1669079"/>
            <a:ext cx="44715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6"/>
            </a:gs>
            <a:gs pos="4700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811850" y="1388000"/>
            <a:ext cx="55230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26700" y="3605900"/>
            <a:ext cx="3090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05164" y="760050"/>
            <a:ext cx="1097400" cy="640200"/>
          </a:xfrm>
          <a:prstGeom prst="rect">
            <a:avLst/>
          </a:prstGeom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7985450" y="-297476"/>
            <a:ext cx="1315200" cy="1315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57213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 rot="-4499915">
            <a:off x="153861" y="3909161"/>
            <a:ext cx="751582" cy="751582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 rot="1767171">
            <a:off x="8189678" y="3446815"/>
            <a:ext cx="552480" cy="975918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897571" y="35678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8017475" y="3069687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-176200" y="2914875"/>
            <a:ext cx="543000" cy="543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"/>
          </p:nvPr>
        </p:nvSpPr>
        <p:spPr>
          <a:xfrm>
            <a:off x="1871900" y="2433875"/>
            <a:ext cx="1892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2"/>
          </p:nvPr>
        </p:nvSpPr>
        <p:spPr>
          <a:xfrm>
            <a:off x="1514588" y="1605860"/>
            <a:ext cx="2606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3"/>
          </p:nvPr>
        </p:nvSpPr>
        <p:spPr>
          <a:xfrm>
            <a:off x="5374450" y="2433875"/>
            <a:ext cx="1892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4"/>
          </p:nvPr>
        </p:nvSpPr>
        <p:spPr>
          <a:xfrm>
            <a:off x="5018638" y="1605860"/>
            <a:ext cx="2606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5"/>
          </p:nvPr>
        </p:nvSpPr>
        <p:spPr>
          <a:xfrm>
            <a:off x="1871900" y="4202075"/>
            <a:ext cx="1892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6"/>
          </p:nvPr>
        </p:nvSpPr>
        <p:spPr>
          <a:xfrm>
            <a:off x="1514588" y="3374060"/>
            <a:ext cx="2606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7"/>
          </p:nvPr>
        </p:nvSpPr>
        <p:spPr>
          <a:xfrm>
            <a:off x="5374450" y="4202075"/>
            <a:ext cx="18927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None/>
              <a:defRPr sz="14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8"/>
          </p:nvPr>
        </p:nvSpPr>
        <p:spPr>
          <a:xfrm>
            <a:off x="5018638" y="3374060"/>
            <a:ext cx="2606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rot="1083274">
            <a:off x="7917239" y="-180568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7256310" y="2533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524425" y="5891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8790574" y="26020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 rot="10800000">
            <a:off x="1327696" y="5083118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 rot="8934657">
            <a:off x="-173272" y="4077238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 rot="10800000">
            <a:off x="776320" y="4855568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/>
          <p:nvPr/>
        </p:nvSpPr>
        <p:spPr>
          <a:xfrm rot="10800000">
            <a:off x="291321" y="3805193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71310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713100" y="3282450"/>
            <a:ext cx="23133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3"/>
          </p:nvPr>
        </p:nvSpPr>
        <p:spPr>
          <a:xfrm>
            <a:off x="341535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4"/>
          </p:nvPr>
        </p:nvSpPr>
        <p:spPr>
          <a:xfrm>
            <a:off x="3415350" y="3282450"/>
            <a:ext cx="23133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5"/>
          </p:nvPr>
        </p:nvSpPr>
        <p:spPr>
          <a:xfrm>
            <a:off x="611760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6"/>
          </p:nvPr>
        </p:nvSpPr>
        <p:spPr>
          <a:xfrm>
            <a:off x="6117600" y="3282450"/>
            <a:ext cx="23133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 rot="1083274">
            <a:off x="7917239" y="-180568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256310" y="2533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524425" y="5891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8790574" y="26020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"/>
          <p:cNvSpPr/>
          <p:nvPr/>
        </p:nvSpPr>
        <p:spPr>
          <a:xfrm rot="10800000">
            <a:off x="1327696" y="5083118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 rot="8934657">
            <a:off x="-173272" y="4077238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 rot="10800000">
            <a:off x="776320" y="4855568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 rot="10800000">
            <a:off x="291321" y="3805193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>
            <a:off x="1011450" y="2645763"/>
            <a:ext cx="17190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2"/>
          </p:nvPr>
        </p:nvSpPr>
        <p:spPr>
          <a:xfrm>
            <a:off x="713100" y="3151588"/>
            <a:ext cx="23133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ubTitle" idx="3"/>
          </p:nvPr>
        </p:nvSpPr>
        <p:spPr>
          <a:xfrm>
            <a:off x="3712500" y="2645763"/>
            <a:ext cx="17190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4"/>
          </p:nvPr>
        </p:nvSpPr>
        <p:spPr>
          <a:xfrm>
            <a:off x="3415350" y="3151588"/>
            <a:ext cx="23133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5"/>
          </p:nvPr>
        </p:nvSpPr>
        <p:spPr>
          <a:xfrm>
            <a:off x="6414750" y="2645763"/>
            <a:ext cx="17190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6"/>
          </p:nvPr>
        </p:nvSpPr>
        <p:spPr>
          <a:xfrm>
            <a:off x="6117600" y="3151588"/>
            <a:ext cx="23133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/>
          <p:nvPr/>
        </p:nvSpPr>
        <p:spPr>
          <a:xfrm rot="-1865396">
            <a:off x="873756" y="3943022"/>
            <a:ext cx="601342" cy="1002051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  <a:reflection stA="40000" endPos="45000" dist="571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1650116">
            <a:off x="167928" y="3697133"/>
            <a:ext cx="50610" cy="467849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 rot="1083302">
            <a:off x="7161650" y="207873"/>
            <a:ext cx="593290" cy="1048006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8519925" y="-243218"/>
            <a:ext cx="308269" cy="38496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6189840">
            <a:off x="8717078" y="798767"/>
            <a:ext cx="398900" cy="373923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 rot="9383700">
            <a:off x="-133389" y="4705373"/>
            <a:ext cx="398901" cy="373909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  <a:reflection stA="40000" endPos="64000" dist="3429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850353" y="3529806"/>
            <a:ext cx="138600" cy="138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272967" y="494632"/>
            <a:ext cx="138600" cy="1386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6608114" y="494615"/>
            <a:ext cx="138600" cy="138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1"/>
          </p:nvPr>
        </p:nvSpPr>
        <p:spPr>
          <a:xfrm>
            <a:off x="1954800" y="1536998"/>
            <a:ext cx="17466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2"/>
          </p:nvPr>
        </p:nvSpPr>
        <p:spPr>
          <a:xfrm>
            <a:off x="1959900" y="1825137"/>
            <a:ext cx="1947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3"/>
          </p:nvPr>
        </p:nvSpPr>
        <p:spPr>
          <a:xfrm>
            <a:off x="5559775" y="1536998"/>
            <a:ext cx="17466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4"/>
          </p:nvPr>
        </p:nvSpPr>
        <p:spPr>
          <a:xfrm>
            <a:off x="5564875" y="1825137"/>
            <a:ext cx="1947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5"/>
          </p:nvPr>
        </p:nvSpPr>
        <p:spPr>
          <a:xfrm>
            <a:off x="2866625" y="3162648"/>
            <a:ext cx="17466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6"/>
          </p:nvPr>
        </p:nvSpPr>
        <p:spPr>
          <a:xfrm>
            <a:off x="2871725" y="3450787"/>
            <a:ext cx="1947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7"/>
          </p:nvPr>
        </p:nvSpPr>
        <p:spPr>
          <a:xfrm>
            <a:off x="6479400" y="3162648"/>
            <a:ext cx="17466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8"/>
          </p:nvPr>
        </p:nvSpPr>
        <p:spPr>
          <a:xfrm>
            <a:off x="6484500" y="3450787"/>
            <a:ext cx="1947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713100" y="2051100"/>
            <a:ext cx="2258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5"/>
          <p:cNvSpPr/>
          <p:nvPr/>
        </p:nvSpPr>
        <p:spPr>
          <a:xfrm rot="1083274">
            <a:off x="964264" y="36813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1854622" y="-159603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/>
          <p:nvPr/>
        </p:nvSpPr>
        <p:spPr>
          <a:xfrm rot="6189788">
            <a:off x="2270956" y="93701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220575" y="9663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493799" y="6795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-1865343">
            <a:off x="1287102" y="3766561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  <a:reflection stA="70000" endPos="30000" dist="14287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-83440" y="395444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769125" y="46041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/>
          <p:nvPr/>
        </p:nvSpPr>
        <p:spPr>
          <a:xfrm rot="1083334">
            <a:off x="8236127" y="-168273"/>
            <a:ext cx="506854" cy="895322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7688522" y="-280178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/>
          <p:nvPr/>
        </p:nvSpPr>
        <p:spPr>
          <a:xfrm rot="6189788">
            <a:off x="9014181" y="14861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7041100" y="1779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277399" y="177977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0" y="4919402"/>
            <a:ext cx="823567" cy="777821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"/>
          <p:cNvSpPr/>
          <p:nvPr/>
        </p:nvSpPr>
        <p:spPr>
          <a:xfrm rot="-1836933">
            <a:off x="1066461" y="4609497"/>
            <a:ext cx="335842" cy="41939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1690300" y="4806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4900" y="43761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ubTitle" idx="1"/>
          </p:nvPr>
        </p:nvSpPr>
        <p:spPr>
          <a:xfrm>
            <a:off x="1048466" y="1558713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subTitle" idx="2"/>
          </p:nvPr>
        </p:nvSpPr>
        <p:spPr>
          <a:xfrm>
            <a:off x="716066" y="1975347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3"/>
          </p:nvPr>
        </p:nvSpPr>
        <p:spPr>
          <a:xfrm>
            <a:off x="3771903" y="1558713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4"/>
          </p:nvPr>
        </p:nvSpPr>
        <p:spPr>
          <a:xfrm>
            <a:off x="3439503" y="1975347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5"/>
          </p:nvPr>
        </p:nvSpPr>
        <p:spPr>
          <a:xfrm>
            <a:off x="6495353" y="1558713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6"/>
          </p:nvPr>
        </p:nvSpPr>
        <p:spPr>
          <a:xfrm>
            <a:off x="6162953" y="1975347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7"/>
          </p:nvPr>
        </p:nvSpPr>
        <p:spPr>
          <a:xfrm>
            <a:off x="1048466" y="3228088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8"/>
          </p:nvPr>
        </p:nvSpPr>
        <p:spPr>
          <a:xfrm>
            <a:off x="716066" y="3644722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9"/>
          </p:nvPr>
        </p:nvSpPr>
        <p:spPr>
          <a:xfrm>
            <a:off x="3771903" y="3228088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subTitle" idx="13"/>
          </p:nvPr>
        </p:nvSpPr>
        <p:spPr>
          <a:xfrm>
            <a:off x="3439503" y="3644722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ubTitle" idx="14"/>
          </p:nvPr>
        </p:nvSpPr>
        <p:spPr>
          <a:xfrm>
            <a:off x="6495353" y="3228088"/>
            <a:ext cx="1600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subTitle" idx="15"/>
          </p:nvPr>
        </p:nvSpPr>
        <p:spPr>
          <a:xfrm>
            <a:off x="6162953" y="3644722"/>
            <a:ext cx="2265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6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/>
          <p:nvPr/>
        </p:nvSpPr>
        <p:spPr>
          <a:xfrm>
            <a:off x="965650" y="2878550"/>
            <a:ext cx="867900" cy="8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  <a:reflection stA="24000" endPos="24000" dist="10477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7532850" y="-638950"/>
            <a:ext cx="1796100" cy="1796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/>
          <p:nvPr/>
        </p:nvSpPr>
        <p:spPr>
          <a:xfrm rot="-5400000">
            <a:off x="4562083" y="4383040"/>
            <a:ext cx="1374477" cy="1298185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 rot="-3325188">
            <a:off x="1893" y="-112546"/>
            <a:ext cx="920300" cy="1625646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 rot="701342">
            <a:off x="8450969" y="1940853"/>
            <a:ext cx="828025" cy="1033942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1918944" y="6130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B54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8354800" y="1323687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4495925" y="41928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6835025" y="300893"/>
            <a:ext cx="238500" cy="2385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1739425" y="978625"/>
            <a:ext cx="56652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713100" y="4037325"/>
            <a:ext cx="2939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CREDITS: This presentation template was created by </a:t>
            </a:r>
            <a:r>
              <a:rPr lang="es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including icons by </a:t>
            </a:r>
            <a:r>
              <a:rPr lang="es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infographics &amp; images by </a:t>
            </a:r>
            <a:r>
              <a:rPr lang="es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 rot="1083274">
            <a:off x="905564" y="-559368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6878150" y="-981075"/>
            <a:ext cx="2423400" cy="242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-90028" y="41064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 rot="6189788">
            <a:off x="5151606" y="413071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371425" y="9659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title"/>
          </p:nvPr>
        </p:nvSpPr>
        <p:spPr>
          <a:xfrm>
            <a:off x="713100" y="1118000"/>
            <a:ext cx="2185500" cy="14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subTitle" idx="1"/>
          </p:nvPr>
        </p:nvSpPr>
        <p:spPr>
          <a:xfrm>
            <a:off x="713100" y="2580810"/>
            <a:ext cx="21855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-1865229">
            <a:off x="-143962" y="286954"/>
            <a:ext cx="472139" cy="786754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248925" y="128446"/>
            <a:ext cx="181800" cy="1818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rot="2700000">
            <a:off x="837138" y="35699"/>
            <a:ext cx="39734" cy="367313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5071050" y="3531350"/>
            <a:ext cx="941100" cy="94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2843924" y="3359412"/>
            <a:ext cx="876665" cy="828024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6904447" y="732772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 rot="6189828">
            <a:off x="8285381" y="885071"/>
            <a:ext cx="364663" cy="341808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387161" y="3646051"/>
            <a:ext cx="390185" cy="36500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 rot="-1836933">
            <a:off x="-32089" y="2882347"/>
            <a:ext cx="335842" cy="41939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6645875" y="14499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68525" y="43856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56125" y="258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713100" y="2085338"/>
            <a:ext cx="1783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713100" y="2752263"/>
            <a:ext cx="1783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6647675" y="2085338"/>
            <a:ext cx="1783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6647675" y="2752263"/>
            <a:ext cx="1783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3274">
            <a:off x="8576664" y="6523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874722" y="42094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rot="6189828">
            <a:off x="6870643" y="303071"/>
            <a:ext cx="364663" cy="341808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7175075" y="8042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7656125" y="-735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2700000">
            <a:off x="-402737" y="4024027"/>
            <a:ext cx="751550" cy="751550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030525" y="5087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352375" y="2575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3100" y="1680900"/>
            <a:ext cx="35571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6100" y="2256900"/>
            <a:ext cx="35571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960025" y="-221725"/>
            <a:ext cx="1774800" cy="1774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960023" y="4192849"/>
            <a:ext cx="304026" cy="284971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650217">
            <a:off x="470736" y="3770916"/>
            <a:ext cx="42203" cy="390136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8010272" y="3230872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6189788">
            <a:off x="8598856" y="400876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871450" y="33446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02100" y="31047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8375621" y="3673408"/>
            <a:ext cx="195600" cy="195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-66950" y="39596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968375" y="1919100"/>
            <a:ext cx="699300" cy="69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179800" y="1861213"/>
            <a:ext cx="4782300" cy="14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 flipH="1">
            <a:off x="225773" y="872476"/>
            <a:ext cx="403450" cy="37555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 rot="1829653" flipH="1">
            <a:off x="208176" y="3991497"/>
            <a:ext cx="337049" cy="41992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1455698" y="822144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636748" y="512619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13100" y="1437025"/>
            <a:ext cx="23592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13100" y="2472145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 rot="-1865464">
            <a:off x="-492276" y="48381"/>
            <a:ext cx="858549" cy="1430650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/>
          <p:nvPr/>
        </p:nvSpPr>
        <p:spPr>
          <a:xfrm rot="5400000">
            <a:off x="33932" y="3415830"/>
            <a:ext cx="57889" cy="535141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790500" y="15122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561085" y="2023684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 rot="3599947">
            <a:off x="2769494" y="4947310"/>
            <a:ext cx="304008" cy="37964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0013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696700" y="2766300"/>
            <a:ext cx="2734200" cy="18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6500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taldoiporramador.github.io/ErronkaBu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hyperlink" Target="https://github.com/PetaldoiPorramador/ErronkaBus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4700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/>
          <p:nvPr/>
        </p:nvSpPr>
        <p:spPr>
          <a:xfrm>
            <a:off x="1395725" y="862350"/>
            <a:ext cx="6352500" cy="34188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1511800" y="970650"/>
            <a:ext cx="6120300" cy="32022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chemeClr val="accent2">
                <a:alpha val="6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ctrTitle"/>
          </p:nvPr>
        </p:nvSpPr>
        <p:spPr>
          <a:xfrm>
            <a:off x="713101" y="1122175"/>
            <a:ext cx="7717800" cy="2052600"/>
          </a:xfrm>
          <a:prstGeom prst="rect">
            <a:avLst/>
          </a:prstGeom>
          <a:effectLst>
            <a:outerShdw blurRad="571500" algn="bl" rotWithShape="0">
              <a:schemeClr val="lt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ErronkaBus</a:t>
            </a:r>
            <a:endParaRPr sz="70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ubTitle" idx="1"/>
          </p:nvPr>
        </p:nvSpPr>
        <p:spPr>
          <a:xfrm>
            <a:off x="713100" y="3279500"/>
            <a:ext cx="7717800" cy="7926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Julen Sanchez eta Oier San Roman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Unai gogoan zaitugu</a:t>
            </a:r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ctrTitle"/>
          </p:nvPr>
        </p:nvSpPr>
        <p:spPr>
          <a:xfrm>
            <a:off x="1962150" y="2739800"/>
            <a:ext cx="5219700" cy="539700"/>
          </a:xfrm>
          <a:prstGeom prst="rect">
            <a:avLst/>
          </a:prstGeom>
          <a:effectLst>
            <a:outerShdw blurRad="128588" algn="bl" rotWithShape="0">
              <a:schemeClr val="accent3">
                <a:alpha val="6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</a:rPr>
              <a:t>2. ERRONKA</a:t>
            </a:r>
            <a:endParaRPr sz="2400">
              <a:solidFill>
                <a:schemeClr val="accent3"/>
              </a:solidFill>
            </a:endParaRPr>
          </a:p>
        </p:txBody>
      </p:sp>
      <p:grpSp>
        <p:nvGrpSpPr>
          <p:cNvPr id="326" name="Google Shape;326;p29"/>
          <p:cNvGrpSpPr/>
          <p:nvPr/>
        </p:nvGrpSpPr>
        <p:grpSpPr>
          <a:xfrm>
            <a:off x="2152725" y="2985800"/>
            <a:ext cx="4838550" cy="47700"/>
            <a:chOff x="2152650" y="2608200"/>
            <a:chExt cx="4838550" cy="47700"/>
          </a:xfrm>
        </p:grpSpPr>
        <p:sp>
          <p:nvSpPr>
            <p:cNvPr id="327" name="Google Shape;327;p29"/>
            <p:cNvSpPr/>
            <p:nvPr/>
          </p:nvSpPr>
          <p:spPr>
            <a:xfrm>
              <a:off x="5905500" y="2608200"/>
              <a:ext cx="1085700" cy="4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152650" y="2608200"/>
              <a:ext cx="1085700" cy="4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9"/>
          <p:cNvGrpSpPr/>
          <p:nvPr/>
        </p:nvGrpSpPr>
        <p:grpSpPr>
          <a:xfrm>
            <a:off x="-222952" y="2072425"/>
            <a:ext cx="9608725" cy="2533246"/>
            <a:chOff x="-222952" y="2072425"/>
            <a:chExt cx="9608725" cy="2533246"/>
          </a:xfrm>
        </p:grpSpPr>
        <p:sp>
          <p:nvSpPr>
            <p:cNvPr id="330" name="Google Shape;330;p29"/>
            <p:cNvSpPr/>
            <p:nvPr/>
          </p:nvSpPr>
          <p:spPr>
            <a:xfrm>
              <a:off x="2029200" y="3484198"/>
              <a:ext cx="450281" cy="422028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 rot="-1865389">
              <a:off x="682976" y="3370811"/>
              <a:ext cx="659200" cy="1098463"/>
            </a:xfrm>
            <a:custGeom>
              <a:avLst/>
              <a:gdLst/>
              <a:ahLst/>
              <a:cxnLst/>
              <a:rect l="l" t="t" r="r" b="b"/>
              <a:pathLst>
                <a:path w="18385" h="30636" extrusionOk="0">
                  <a:moveTo>
                    <a:pt x="9645" y="2692"/>
                  </a:moveTo>
                  <a:lnTo>
                    <a:pt x="16598" y="14669"/>
                  </a:lnTo>
                  <a:lnTo>
                    <a:pt x="8466" y="14669"/>
                  </a:lnTo>
                  <a:lnTo>
                    <a:pt x="9371" y="5454"/>
                  </a:lnTo>
                  <a:lnTo>
                    <a:pt x="9645" y="2692"/>
                  </a:lnTo>
                  <a:close/>
                  <a:moveTo>
                    <a:pt x="8264" y="3537"/>
                  </a:moveTo>
                  <a:lnTo>
                    <a:pt x="8026" y="5990"/>
                  </a:lnTo>
                  <a:lnTo>
                    <a:pt x="7180" y="14681"/>
                  </a:lnTo>
                  <a:lnTo>
                    <a:pt x="1799" y="14681"/>
                  </a:lnTo>
                  <a:lnTo>
                    <a:pt x="8264" y="3537"/>
                  </a:lnTo>
                  <a:close/>
                  <a:moveTo>
                    <a:pt x="7180" y="15979"/>
                  </a:moveTo>
                  <a:lnTo>
                    <a:pt x="8026" y="24671"/>
                  </a:lnTo>
                  <a:lnTo>
                    <a:pt x="8264" y="27123"/>
                  </a:lnTo>
                  <a:lnTo>
                    <a:pt x="1799" y="15979"/>
                  </a:lnTo>
                  <a:close/>
                  <a:moveTo>
                    <a:pt x="16598" y="15979"/>
                  </a:moveTo>
                  <a:lnTo>
                    <a:pt x="9645" y="27957"/>
                  </a:lnTo>
                  <a:lnTo>
                    <a:pt x="9383" y="25194"/>
                  </a:lnTo>
                  <a:lnTo>
                    <a:pt x="8466" y="15979"/>
                  </a:lnTo>
                  <a:close/>
                  <a:moveTo>
                    <a:pt x="9050" y="1"/>
                  </a:moveTo>
                  <a:cubicBezTo>
                    <a:pt x="9038" y="1"/>
                    <a:pt x="9014" y="13"/>
                    <a:pt x="9002" y="13"/>
                  </a:cubicBezTo>
                  <a:cubicBezTo>
                    <a:pt x="8978" y="25"/>
                    <a:pt x="8942" y="25"/>
                    <a:pt x="8919" y="37"/>
                  </a:cubicBezTo>
                  <a:cubicBezTo>
                    <a:pt x="8883" y="60"/>
                    <a:pt x="8859" y="72"/>
                    <a:pt x="8811" y="96"/>
                  </a:cubicBezTo>
                  <a:cubicBezTo>
                    <a:pt x="8776" y="120"/>
                    <a:pt x="8764" y="132"/>
                    <a:pt x="8740" y="156"/>
                  </a:cubicBezTo>
                  <a:cubicBezTo>
                    <a:pt x="8704" y="191"/>
                    <a:pt x="8680" y="215"/>
                    <a:pt x="8669" y="251"/>
                  </a:cubicBezTo>
                  <a:lnTo>
                    <a:pt x="8621" y="298"/>
                  </a:lnTo>
                  <a:lnTo>
                    <a:pt x="96" y="15003"/>
                  </a:lnTo>
                  <a:cubicBezTo>
                    <a:pt x="72" y="15015"/>
                    <a:pt x="72" y="15026"/>
                    <a:pt x="72" y="15038"/>
                  </a:cubicBezTo>
                  <a:cubicBezTo>
                    <a:pt x="60" y="15074"/>
                    <a:pt x="48" y="15122"/>
                    <a:pt x="37" y="15146"/>
                  </a:cubicBezTo>
                  <a:cubicBezTo>
                    <a:pt x="37" y="15181"/>
                    <a:pt x="37" y="15193"/>
                    <a:pt x="13" y="15217"/>
                  </a:cubicBezTo>
                  <a:cubicBezTo>
                    <a:pt x="13" y="15253"/>
                    <a:pt x="1" y="15277"/>
                    <a:pt x="1" y="15312"/>
                  </a:cubicBezTo>
                  <a:cubicBezTo>
                    <a:pt x="1" y="15336"/>
                    <a:pt x="13" y="15372"/>
                    <a:pt x="13" y="15396"/>
                  </a:cubicBezTo>
                  <a:cubicBezTo>
                    <a:pt x="13" y="15431"/>
                    <a:pt x="13" y="15443"/>
                    <a:pt x="37" y="15479"/>
                  </a:cubicBezTo>
                  <a:cubicBezTo>
                    <a:pt x="48" y="15515"/>
                    <a:pt x="60" y="15550"/>
                    <a:pt x="72" y="15574"/>
                  </a:cubicBezTo>
                  <a:cubicBezTo>
                    <a:pt x="72" y="15598"/>
                    <a:pt x="96" y="15610"/>
                    <a:pt x="96" y="15622"/>
                  </a:cubicBezTo>
                  <a:lnTo>
                    <a:pt x="8621" y="30326"/>
                  </a:lnTo>
                  <a:cubicBezTo>
                    <a:pt x="8633" y="30362"/>
                    <a:pt x="8645" y="30374"/>
                    <a:pt x="8669" y="30386"/>
                  </a:cubicBezTo>
                  <a:lnTo>
                    <a:pt x="8704" y="30433"/>
                  </a:lnTo>
                  <a:cubicBezTo>
                    <a:pt x="8740" y="30481"/>
                    <a:pt x="8776" y="30505"/>
                    <a:pt x="8823" y="30540"/>
                  </a:cubicBezTo>
                  <a:cubicBezTo>
                    <a:pt x="8835" y="30540"/>
                    <a:pt x="8835" y="30552"/>
                    <a:pt x="8859" y="30552"/>
                  </a:cubicBezTo>
                  <a:cubicBezTo>
                    <a:pt x="8919" y="30576"/>
                    <a:pt x="8978" y="30612"/>
                    <a:pt x="9038" y="30624"/>
                  </a:cubicBezTo>
                  <a:lnTo>
                    <a:pt x="9050" y="30624"/>
                  </a:lnTo>
                  <a:cubicBezTo>
                    <a:pt x="9097" y="30636"/>
                    <a:pt x="9133" y="30636"/>
                    <a:pt x="9181" y="30636"/>
                  </a:cubicBezTo>
                  <a:cubicBezTo>
                    <a:pt x="9240" y="30636"/>
                    <a:pt x="9300" y="30624"/>
                    <a:pt x="9359" y="30612"/>
                  </a:cubicBezTo>
                  <a:lnTo>
                    <a:pt x="9371" y="30612"/>
                  </a:lnTo>
                  <a:cubicBezTo>
                    <a:pt x="9395" y="30612"/>
                    <a:pt x="9395" y="30600"/>
                    <a:pt x="9407" y="30600"/>
                  </a:cubicBezTo>
                  <a:cubicBezTo>
                    <a:pt x="9454" y="30576"/>
                    <a:pt x="9490" y="30552"/>
                    <a:pt x="9538" y="30516"/>
                  </a:cubicBezTo>
                  <a:lnTo>
                    <a:pt x="9585" y="30481"/>
                  </a:lnTo>
                  <a:cubicBezTo>
                    <a:pt x="9621" y="30445"/>
                    <a:pt x="9657" y="30421"/>
                    <a:pt x="9693" y="30374"/>
                  </a:cubicBezTo>
                  <a:cubicBezTo>
                    <a:pt x="9704" y="30362"/>
                    <a:pt x="9716" y="30338"/>
                    <a:pt x="9716" y="30326"/>
                  </a:cubicBezTo>
                  <a:cubicBezTo>
                    <a:pt x="9752" y="30362"/>
                    <a:pt x="9752" y="30362"/>
                    <a:pt x="9764" y="30362"/>
                  </a:cubicBezTo>
                  <a:lnTo>
                    <a:pt x="18289" y="15658"/>
                  </a:lnTo>
                  <a:cubicBezTo>
                    <a:pt x="18301" y="15634"/>
                    <a:pt x="18301" y="15622"/>
                    <a:pt x="18301" y="15610"/>
                  </a:cubicBezTo>
                  <a:cubicBezTo>
                    <a:pt x="18325" y="15574"/>
                    <a:pt x="18336" y="15527"/>
                    <a:pt x="18348" y="15503"/>
                  </a:cubicBezTo>
                  <a:cubicBezTo>
                    <a:pt x="18348" y="15479"/>
                    <a:pt x="18348" y="15455"/>
                    <a:pt x="18360" y="15431"/>
                  </a:cubicBezTo>
                  <a:cubicBezTo>
                    <a:pt x="18360" y="15396"/>
                    <a:pt x="18384" y="15372"/>
                    <a:pt x="18384" y="15336"/>
                  </a:cubicBezTo>
                  <a:cubicBezTo>
                    <a:pt x="18384" y="15312"/>
                    <a:pt x="18360" y="15277"/>
                    <a:pt x="18360" y="15253"/>
                  </a:cubicBezTo>
                  <a:cubicBezTo>
                    <a:pt x="18360" y="15217"/>
                    <a:pt x="18360" y="15205"/>
                    <a:pt x="18348" y="15181"/>
                  </a:cubicBezTo>
                  <a:cubicBezTo>
                    <a:pt x="18336" y="15134"/>
                    <a:pt x="18325" y="15098"/>
                    <a:pt x="18301" y="15074"/>
                  </a:cubicBezTo>
                  <a:cubicBezTo>
                    <a:pt x="18301" y="15062"/>
                    <a:pt x="18289" y="15038"/>
                    <a:pt x="18289" y="15026"/>
                  </a:cubicBezTo>
                  <a:lnTo>
                    <a:pt x="9764" y="322"/>
                  </a:lnTo>
                  <a:lnTo>
                    <a:pt x="9752" y="310"/>
                  </a:lnTo>
                  <a:cubicBezTo>
                    <a:pt x="9740" y="275"/>
                    <a:pt x="9704" y="263"/>
                    <a:pt x="9693" y="239"/>
                  </a:cubicBezTo>
                  <a:cubicBezTo>
                    <a:pt x="9657" y="203"/>
                    <a:pt x="9645" y="179"/>
                    <a:pt x="9621" y="144"/>
                  </a:cubicBezTo>
                  <a:cubicBezTo>
                    <a:pt x="9597" y="132"/>
                    <a:pt x="9573" y="120"/>
                    <a:pt x="9538" y="96"/>
                  </a:cubicBezTo>
                  <a:cubicBezTo>
                    <a:pt x="9514" y="72"/>
                    <a:pt x="9466" y="60"/>
                    <a:pt x="9419" y="37"/>
                  </a:cubicBezTo>
                  <a:cubicBezTo>
                    <a:pt x="9407" y="37"/>
                    <a:pt x="9407" y="25"/>
                    <a:pt x="9395" y="25"/>
                  </a:cubicBezTo>
                  <a:cubicBezTo>
                    <a:pt x="9383" y="25"/>
                    <a:pt x="9347" y="25"/>
                    <a:pt x="9335" y="13"/>
                  </a:cubicBezTo>
                  <a:cubicBezTo>
                    <a:pt x="9288" y="1"/>
                    <a:pt x="926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 rot="1650173">
              <a:off x="424099" y="2536785"/>
              <a:ext cx="55480" cy="512873"/>
            </a:xfrm>
            <a:custGeom>
              <a:avLst/>
              <a:gdLst/>
              <a:ahLst/>
              <a:cxnLst/>
              <a:rect l="l" t="t" r="r" b="b"/>
              <a:pathLst>
                <a:path w="1310" h="12110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11454"/>
                  </a:lnTo>
                  <a:cubicBezTo>
                    <a:pt x="0" y="11811"/>
                    <a:pt x="298" y="12109"/>
                    <a:pt x="655" y="12109"/>
                  </a:cubicBezTo>
                  <a:cubicBezTo>
                    <a:pt x="1012" y="12109"/>
                    <a:pt x="1310" y="11811"/>
                    <a:pt x="1310" y="11454"/>
                  </a:cubicBezTo>
                  <a:lnTo>
                    <a:pt x="1310" y="655"/>
                  </a:lnTo>
                  <a:cubicBezTo>
                    <a:pt x="1310" y="298"/>
                    <a:pt x="1036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 rot="1083225">
              <a:off x="7343877" y="3384272"/>
              <a:ext cx="650407" cy="1148898"/>
            </a:xfrm>
            <a:custGeom>
              <a:avLst/>
              <a:gdLst/>
              <a:ahLst/>
              <a:cxnLst/>
              <a:rect l="l" t="t" r="r" b="b"/>
              <a:pathLst>
                <a:path w="15550" h="27468" extrusionOk="0">
                  <a:moveTo>
                    <a:pt x="13335" y="1310"/>
                  </a:moveTo>
                  <a:lnTo>
                    <a:pt x="10145" y="4489"/>
                  </a:lnTo>
                  <a:lnTo>
                    <a:pt x="10145" y="1310"/>
                  </a:lnTo>
                  <a:close/>
                  <a:moveTo>
                    <a:pt x="8835" y="2226"/>
                  </a:moveTo>
                  <a:lnTo>
                    <a:pt x="8835" y="5798"/>
                  </a:lnTo>
                  <a:lnTo>
                    <a:pt x="5787" y="8846"/>
                  </a:lnTo>
                  <a:lnTo>
                    <a:pt x="2215" y="8846"/>
                  </a:lnTo>
                  <a:lnTo>
                    <a:pt x="8835" y="2226"/>
                  </a:lnTo>
                  <a:close/>
                  <a:moveTo>
                    <a:pt x="14240" y="2226"/>
                  </a:moveTo>
                  <a:lnTo>
                    <a:pt x="14240" y="17335"/>
                  </a:lnTo>
                  <a:lnTo>
                    <a:pt x="10133" y="17335"/>
                  </a:lnTo>
                  <a:lnTo>
                    <a:pt x="10133" y="6334"/>
                  </a:lnTo>
                  <a:lnTo>
                    <a:pt x="14240" y="2226"/>
                  </a:lnTo>
                  <a:close/>
                  <a:moveTo>
                    <a:pt x="8835" y="7644"/>
                  </a:moveTo>
                  <a:lnTo>
                    <a:pt x="8835" y="17716"/>
                  </a:lnTo>
                  <a:lnTo>
                    <a:pt x="6704" y="19848"/>
                  </a:lnTo>
                  <a:lnTo>
                    <a:pt x="6704" y="9775"/>
                  </a:lnTo>
                  <a:lnTo>
                    <a:pt x="8835" y="7644"/>
                  </a:lnTo>
                  <a:close/>
                  <a:moveTo>
                    <a:pt x="5418" y="10144"/>
                  </a:moveTo>
                  <a:lnTo>
                    <a:pt x="5418" y="21145"/>
                  </a:lnTo>
                  <a:lnTo>
                    <a:pt x="1310" y="25253"/>
                  </a:lnTo>
                  <a:lnTo>
                    <a:pt x="1310" y="10144"/>
                  </a:lnTo>
                  <a:close/>
                  <a:moveTo>
                    <a:pt x="13335" y="18633"/>
                  </a:moveTo>
                  <a:lnTo>
                    <a:pt x="6704" y="25253"/>
                  </a:lnTo>
                  <a:lnTo>
                    <a:pt x="6704" y="21681"/>
                  </a:lnTo>
                  <a:lnTo>
                    <a:pt x="9764" y="18633"/>
                  </a:lnTo>
                  <a:close/>
                  <a:moveTo>
                    <a:pt x="5418" y="22991"/>
                  </a:moveTo>
                  <a:lnTo>
                    <a:pt x="5418" y="26170"/>
                  </a:lnTo>
                  <a:lnTo>
                    <a:pt x="2227" y="26170"/>
                  </a:lnTo>
                  <a:lnTo>
                    <a:pt x="5418" y="22991"/>
                  </a:lnTo>
                  <a:close/>
                  <a:moveTo>
                    <a:pt x="9502" y="0"/>
                  </a:moveTo>
                  <a:cubicBezTo>
                    <a:pt x="9466" y="0"/>
                    <a:pt x="9418" y="0"/>
                    <a:pt x="9371" y="12"/>
                  </a:cubicBezTo>
                  <a:cubicBezTo>
                    <a:pt x="9347" y="12"/>
                    <a:pt x="9323" y="24"/>
                    <a:pt x="9299" y="24"/>
                  </a:cubicBezTo>
                  <a:cubicBezTo>
                    <a:pt x="9287" y="24"/>
                    <a:pt x="9263" y="36"/>
                    <a:pt x="9252" y="36"/>
                  </a:cubicBezTo>
                  <a:cubicBezTo>
                    <a:pt x="9228" y="48"/>
                    <a:pt x="9204" y="71"/>
                    <a:pt x="9180" y="83"/>
                  </a:cubicBezTo>
                  <a:cubicBezTo>
                    <a:pt x="9168" y="83"/>
                    <a:pt x="9144" y="95"/>
                    <a:pt x="9133" y="95"/>
                  </a:cubicBezTo>
                  <a:cubicBezTo>
                    <a:pt x="9109" y="107"/>
                    <a:pt x="9085" y="143"/>
                    <a:pt x="9061" y="155"/>
                  </a:cubicBezTo>
                  <a:cubicBezTo>
                    <a:pt x="9049" y="167"/>
                    <a:pt x="9049" y="167"/>
                    <a:pt x="9025" y="167"/>
                  </a:cubicBezTo>
                  <a:lnTo>
                    <a:pt x="191" y="9013"/>
                  </a:lnTo>
                  <a:cubicBezTo>
                    <a:pt x="143" y="9061"/>
                    <a:pt x="119" y="9096"/>
                    <a:pt x="84" y="9144"/>
                  </a:cubicBezTo>
                  <a:cubicBezTo>
                    <a:pt x="84" y="9168"/>
                    <a:pt x="72" y="9180"/>
                    <a:pt x="72" y="9180"/>
                  </a:cubicBezTo>
                  <a:cubicBezTo>
                    <a:pt x="36" y="9227"/>
                    <a:pt x="24" y="9275"/>
                    <a:pt x="12" y="9334"/>
                  </a:cubicBezTo>
                  <a:lnTo>
                    <a:pt x="12" y="9358"/>
                  </a:lnTo>
                  <a:cubicBezTo>
                    <a:pt x="12" y="9394"/>
                    <a:pt x="0" y="9430"/>
                    <a:pt x="0" y="9477"/>
                  </a:cubicBezTo>
                  <a:lnTo>
                    <a:pt x="0" y="26801"/>
                  </a:lnTo>
                  <a:lnTo>
                    <a:pt x="0" y="26849"/>
                  </a:lnTo>
                  <a:lnTo>
                    <a:pt x="0" y="26884"/>
                  </a:lnTo>
                  <a:cubicBezTo>
                    <a:pt x="0" y="26944"/>
                    <a:pt x="12" y="26991"/>
                    <a:pt x="36" y="27051"/>
                  </a:cubicBezTo>
                  <a:cubicBezTo>
                    <a:pt x="60" y="27110"/>
                    <a:pt x="96" y="27158"/>
                    <a:pt x="131" y="27206"/>
                  </a:cubicBezTo>
                  <a:lnTo>
                    <a:pt x="155" y="27230"/>
                  </a:lnTo>
                  <a:cubicBezTo>
                    <a:pt x="191" y="27277"/>
                    <a:pt x="239" y="27301"/>
                    <a:pt x="274" y="27349"/>
                  </a:cubicBezTo>
                  <a:cubicBezTo>
                    <a:pt x="322" y="27384"/>
                    <a:pt x="370" y="27408"/>
                    <a:pt x="429" y="27420"/>
                  </a:cubicBezTo>
                  <a:cubicBezTo>
                    <a:pt x="441" y="27420"/>
                    <a:pt x="453" y="27444"/>
                    <a:pt x="477" y="27444"/>
                  </a:cubicBezTo>
                  <a:cubicBezTo>
                    <a:pt x="536" y="27456"/>
                    <a:pt x="572" y="27468"/>
                    <a:pt x="631" y="27468"/>
                  </a:cubicBezTo>
                  <a:lnTo>
                    <a:pt x="6037" y="27468"/>
                  </a:lnTo>
                  <a:cubicBezTo>
                    <a:pt x="6085" y="27468"/>
                    <a:pt x="6132" y="27468"/>
                    <a:pt x="6168" y="27456"/>
                  </a:cubicBezTo>
                  <a:cubicBezTo>
                    <a:pt x="6204" y="27456"/>
                    <a:pt x="6215" y="27444"/>
                    <a:pt x="6251" y="27444"/>
                  </a:cubicBezTo>
                  <a:cubicBezTo>
                    <a:pt x="6263" y="27444"/>
                    <a:pt x="6275" y="27420"/>
                    <a:pt x="6287" y="27420"/>
                  </a:cubicBezTo>
                  <a:cubicBezTo>
                    <a:pt x="6323" y="27408"/>
                    <a:pt x="6335" y="27396"/>
                    <a:pt x="6370" y="27384"/>
                  </a:cubicBezTo>
                  <a:cubicBezTo>
                    <a:pt x="6382" y="27361"/>
                    <a:pt x="6394" y="27361"/>
                    <a:pt x="6406" y="27361"/>
                  </a:cubicBezTo>
                  <a:cubicBezTo>
                    <a:pt x="6442" y="27349"/>
                    <a:pt x="6454" y="27313"/>
                    <a:pt x="6477" y="27301"/>
                  </a:cubicBezTo>
                  <a:lnTo>
                    <a:pt x="6513" y="27277"/>
                  </a:lnTo>
                  <a:lnTo>
                    <a:pt x="15348" y="18431"/>
                  </a:lnTo>
                  <a:cubicBezTo>
                    <a:pt x="15395" y="18395"/>
                    <a:pt x="15431" y="18347"/>
                    <a:pt x="15455" y="18300"/>
                  </a:cubicBezTo>
                  <a:cubicBezTo>
                    <a:pt x="15455" y="18300"/>
                    <a:pt x="15479" y="18288"/>
                    <a:pt x="15479" y="18276"/>
                  </a:cubicBezTo>
                  <a:cubicBezTo>
                    <a:pt x="15502" y="18228"/>
                    <a:pt x="15514" y="18169"/>
                    <a:pt x="15538" y="18109"/>
                  </a:cubicBezTo>
                  <a:lnTo>
                    <a:pt x="15538" y="18097"/>
                  </a:lnTo>
                  <a:cubicBezTo>
                    <a:pt x="15538" y="18050"/>
                    <a:pt x="15550" y="18014"/>
                    <a:pt x="15550" y="17978"/>
                  </a:cubicBezTo>
                  <a:lnTo>
                    <a:pt x="15550" y="667"/>
                  </a:lnTo>
                  <a:lnTo>
                    <a:pt x="15550" y="619"/>
                  </a:lnTo>
                  <a:lnTo>
                    <a:pt x="15550" y="572"/>
                  </a:lnTo>
                  <a:cubicBezTo>
                    <a:pt x="15550" y="512"/>
                    <a:pt x="15538" y="476"/>
                    <a:pt x="15502" y="417"/>
                  </a:cubicBezTo>
                  <a:cubicBezTo>
                    <a:pt x="15490" y="357"/>
                    <a:pt x="15443" y="310"/>
                    <a:pt x="15419" y="262"/>
                  </a:cubicBezTo>
                  <a:lnTo>
                    <a:pt x="15383" y="238"/>
                  </a:lnTo>
                  <a:cubicBezTo>
                    <a:pt x="15348" y="191"/>
                    <a:pt x="15312" y="155"/>
                    <a:pt x="15264" y="119"/>
                  </a:cubicBezTo>
                  <a:cubicBezTo>
                    <a:pt x="15217" y="83"/>
                    <a:pt x="15181" y="60"/>
                    <a:pt x="15121" y="36"/>
                  </a:cubicBezTo>
                  <a:cubicBezTo>
                    <a:pt x="15098" y="36"/>
                    <a:pt x="15086" y="24"/>
                    <a:pt x="15074" y="24"/>
                  </a:cubicBezTo>
                  <a:cubicBezTo>
                    <a:pt x="15014" y="12"/>
                    <a:pt x="14967" y="0"/>
                    <a:pt x="1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430908" y="2611480"/>
              <a:ext cx="337939" cy="422014"/>
            </a:xfrm>
            <a:custGeom>
              <a:avLst/>
              <a:gdLst/>
              <a:ahLst/>
              <a:cxnLst/>
              <a:rect l="l" t="t" r="r" b="b"/>
              <a:pathLst>
                <a:path w="9502" h="11866" extrusionOk="0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6189740">
              <a:off x="8917764" y="3753773"/>
              <a:ext cx="437302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2961694">
              <a:off x="3035594" y="4126728"/>
              <a:ext cx="337933" cy="422007"/>
            </a:xfrm>
            <a:custGeom>
              <a:avLst/>
              <a:gdLst/>
              <a:ahLst/>
              <a:cxnLst/>
              <a:rect l="l" t="t" r="r" b="b"/>
              <a:pathLst>
                <a:path w="9502" h="11866" extrusionOk="0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 rot="9383746">
              <a:off x="-159177" y="3966910"/>
              <a:ext cx="437295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19250" y="267820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-82575" y="2072425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430900" y="342035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9060363" y="2286575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528463" y="3882675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>
            <a:spLocks noGrp="1"/>
          </p:cNvSpPr>
          <p:nvPr>
            <p:ph type="title"/>
          </p:nvPr>
        </p:nvSpPr>
        <p:spPr>
          <a:xfrm>
            <a:off x="1960800" y="207175"/>
            <a:ext cx="7183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  <p:sp>
        <p:nvSpPr>
          <p:cNvPr id="421" name="Google Shape;421;p39"/>
          <p:cNvSpPr txBox="1"/>
          <p:nvPr/>
        </p:nvSpPr>
        <p:spPr>
          <a:xfrm>
            <a:off x="641200" y="1881775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2" name="Google Shape;422;p39"/>
          <p:cNvSpPr txBox="1">
            <a:spLocks noGrp="1"/>
          </p:cNvSpPr>
          <p:nvPr>
            <p:ph type="subTitle" idx="4294967295"/>
          </p:nvPr>
        </p:nvSpPr>
        <p:spPr>
          <a:xfrm>
            <a:off x="197350" y="196406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Klase Diagrama: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busak.dao</a:t>
            </a:r>
            <a:endParaRPr sz="2000" b="1"/>
          </a:p>
        </p:txBody>
      </p:sp>
      <p:pic>
        <p:nvPicPr>
          <p:cNvPr id="423" name="Google Shape;4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50" y="1065250"/>
            <a:ext cx="3043200" cy="20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850" y="2571750"/>
            <a:ext cx="3216101" cy="212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1960800" y="207175"/>
            <a:ext cx="7183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  <p:sp>
        <p:nvSpPr>
          <p:cNvPr id="430" name="Google Shape;430;p40"/>
          <p:cNvSpPr txBox="1"/>
          <p:nvPr/>
        </p:nvSpPr>
        <p:spPr>
          <a:xfrm>
            <a:off x="641200" y="1881775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4294967295"/>
          </p:nvPr>
        </p:nvSpPr>
        <p:spPr>
          <a:xfrm>
            <a:off x="197350" y="196406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Klase Diagrama: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busak.objetuak</a:t>
            </a:r>
            <a:endParaRPr sz="2000" b="1"/>
          </a:p>
        </p:txBody>
      </p:sp>
      <p:pic>
        <p:nvPicPr>
          <p:cNvPr id="432" name="Google Shape;4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225" y="1438100"/>
            <a:ext cx="5212348" cy="305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538" y="1881779"/>
            <a:ext cx="5911726" cy="224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713100" y="2481500"/>
            <a:ext cx="2258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/>
              <a:t>Fluxu diagrama</a:t>
            </a:r>
            <a:endParaRPr sz="2000" b="0" dirty="0"/>
          </a:p>
        </p:txBody>
      </p:sp>
      <p:pic>
        <p:nvPicPr>
          <p:cNvPr id="439" name="Google Shape;4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152400"/>
            <a:ext cx="3805413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1"/>
          <p:cNvSpPr txBox="1">
            <a:spLocks noGrp="1"/>
          </p:cNvSpPr>
          <p:nvPr>
            <p:ph type="title"/>
          </p:nvPr>
        </p:nvSpPr>
        <p:spPr>
          <a:xfrm>
            <a:off x="713100" y="1525045"/>
            <a:ext cx="3208500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>
            <a:spLocks noGrp="1"/>
          </p:cNvSpPr>
          <p:nvPr>
            <p:ph type="title"/>
          </p:nvPr>
        </p:nvSpPr>
        <p:spPr>
          <a:xfrm>
            <a:off x="713100" y="2481500"/>
            <a:ext cx="3074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/>
              <a:t>Konplexutasun ziklomatikoa</a:t>
            </a:r>
            <a:endParaRPr sz="2000" b="0" dirty="0"/>
          </a:p>
        </p:txBody>
      </p:sp>
      <p:sp>
        <p:nvSpPr>
          <p:cNvPr id="446" name="Google Shape;446;p42"/>
          <p:cNvSpPr txBox="1">
            <a:spLocks noGrp="1"/>
          </p:cNvSpPr>
          <p:nvPr>
            <p:ph type="title"/>
          </p:nvPr>
        </p:nvSpPr>
        <p:spPr>
          <a:xfrm>
            <a:off x="713100" y="1525045"/>
            <a:ext cx="3208500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  <p:pic>
        <p:nvPicPr>
          <p:cNvPr id="447" name="Google Shape;4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52400"/>
            <a:ext cx="38142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28600"/>
            <a:ext cx="54507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3"/>
          <p:cNvSpPr txBox="1">
            <a:spLocks noGrp="1"/>
          </p:cNvSpPr>
          <p:nvPr>
            <p:ph type="title"/>
          </p:nvPr>
        </p:nvSpPr>
        <p:spPr>
          <a:xfrm>
            <a:off x="713100" y="2481500"/>
            <a:ext cx="3074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/>
              <a:t>Erabilera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/>
              <a:t>kasuak</a:t>
            </a:r>
            <a:endParaRPr sz="2400" b="0"/>
          </a:p>
        </p:txBody>
      </p:sp>
      <p:sp>
        <p:nvSpPr>
          <p:cNvPr id="454" name="Google Shape;454;p43"/>
          <p:cNvSpPr txBox="1">
            <a:spLocks noGrp="1"/>
          </p:cNvSpPr>
          <p:nvPr>
            <p:ph type="title"/>
          </p:nvPr>
        </p:nvSpPr>
        <p:spPr>
          <a:xfrm>
            <a:off x="713100" y="1586600"/>
            <a:ext cx="3208500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sz="2400" dirty="0"/>
              <a:t>Garapen Inguruneak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/>
          <a:lstStyle/>
          <a:p>
            <a:pPr algn="ctr"/>
            <a:r>
              <a:rPr lang="es-ES" sz="6000" dirty="0" err="1" smtClean="0"/>
              <a:t>Programazioa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5842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>
            <a:spLocks noGrp="1"/>
          </p:cNvSpPr>
          <p:nvPr>
            <p:ph type="title"/>
          </p:nvPr>
        </p:nvSpPr>
        <p:spPr>
          <a:xfrm>
            <a:off x="2951100" y="1444275"/>
            <a:ext cx="3241800" cy="18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>
                <a:latin typeface="IBM Plex Sans"/>
                <a:ea typeface="IBM Plex Sans"/>
                <a:cs typeface="IBM Plex Sans"/>
                <a:sym typeface="IBM Plex Sans"/>
              </a:rPr>
              <a:t>son los javadoc</a:t>
            </a:r>
            <a:endParaRPr sz="2000" b="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60" name="Google Shape;460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25" y="2813400"/>
            <a:ext cx="1676359" cy="17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4"/>
          <p:cNvSpPr txBox="1">
            <a:spLocks noGrp="1"/>
          </p:cNvSpPr>
          <p:nvPr>
            <p:ph type="title"/>
          </p:nvPr>
        </p:nvSpPr>
        <p:spPr>
          <a:xfrm>
            <a:off x="980400" y="647737"/>
            <a:ext cx="7183200" cy="615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Programazioa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45"/>
          <p:cNvSpPr txBox="1">
            <a:spLocks/>
          </p:cNvSpPr>
          <p:nvPr/>
        </p:nvSpPr>
        <p:spPr>
          <a:xfrm>
            <a:off x="584791" y="872713"/>
            <a:ext cx="3189768" cy="601868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dirty="0" err="1" smtClean="0"/>
              <a:t>Programazioa</a:t>
            </a:r>
            <a:endParaRPr lang="es-ES" dirty="0"/>
          </a:p>
        </p:txBody>
      </p:sp>
      <p:sp>
        <p:nvSpPr>
          <p:cNvPr id="471" name="Google Shape;471;p46"/>
          <p:cNvSpPr txBox="1">
            <a:spLocks noGrp="1"/>
          </p:cNvSpPr>
          <p:nvPr>
            <p:ph type="subTitle" idx="1"/>
          </p:nvPr>
        </p:nvSpPr>
        <p:spPr>
          <a:xfrm>
            <a:off x="713100" y="258081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Programa begizta amaigabe batean sartzen zen.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713100" y="1960542"/>
            <a:ext cx="2185500" cy="6112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OK</a:t>
            </a:r>
            <a:endParaRPr dirty="0"/>
          </a:p>
        </p:txBody>
      </p:sp>
      <p:pic>
        <p:nvPicPr>
          <p:cNvPr id="473" name="Google Shape;4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50" y="2064298"/>
            <a:ext cx="26289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5150" y="3004349"/>
            <a:ext cx="5551600" cy="17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66;p45"/>
          <p:cNvSpPr txBox="1">
            <a:spLocks/>
          </p:cNvSpPr>
          <p:nvPr/>
        </p:nvSpPr>
        <p:spPr>
          <a:xfrm>
            <a:off x="459552" y="1474581"/>
            <a:ext cx="2900337" cy="485961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000" b="0" dirty="0" err="1" smtClean="0"/>
              <a:t>Errore</a:t>
            </a:r>
            <a:r>
              <a:rPr lang="es-ES" sz="2000" b="0" dirty="0" smtClean="0"/>
              <a:t> </a:t>
            </a:r>
            <a:r>
              <a:rPr lang="es-ES" sz="2000" b="0" dirty="0" err="1" smtClean="0"/>
              <a:t>txostena</a:t>
            </a:r>
            <a:endParaRPr lang="es-E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"/>
          <p:cNvSpPr txBox="1">
            <a:spLocks noGrp="1"/>
          </p:cNvSpPr>
          <p:nvPr>
            <p:ph type="title"/>
          </p:nvPr>
        </p:nvSpPr>
        <p:spPr>
          <a:xfrm>
            <a:off x="713100" y="2287531"/>
            <a:ext cx="4278900" cy="1453800"/>
          </a:xfrm>
          <a:prstGeom prst="rect">
            <a:avLst/>
          </a:prstGeom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getGeneratedKeys()</a:t>
            </a:r>
            <a:endParaRPr sz="2400" dirty="0"/>
          </a:p>
        </p:txBody>
      </p:sp>
      <p:sp>
        <p:nvSpPr>
          <p:cNvPr id="480" name="Google Shape;480;p47"/>
          <p:cNvSpPr txBox="1">
            <a:spLocks noGrp="1"/>
          </p:cNvSpPr>
          <p:nvPr>
            <p:ph type="subTitle" idx="1"/>
          </p:nvPr>
        </p:nvSpPr>
        <p:spPr>
          <a:xfrm>
            <a:off x="713100" y="3014431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Datu basean kodea CodBil deitu arren javan automatikoki generatzen denean ez dakigu hartzen duen izena</a:t>
            </a:r>
            <a:endParaRPr dirty="0"/>
          </a:p>
        </p:txBody>
      </p:sp>
      <p:pic>
        <p:nvPicPr>
          <p:cNvPr id="481" name="Google Shape;4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16" y="3014431"/>
            <a:ext cx="28956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7"/>
          <p:cNvPicPr preferRelativeResize="0"/>
          <p:nvPr/>
        </p:nvPicPr>
        <p:blipFill rotWithShape="1">
          <a:blip r:embed="rId4">
            <a:alphaModFix/>
          </a:blip>
          <a:srcRect b="4131"/>
          <a:stretch/>
        </p:blipFill>
        <p:spPr>
          <a:xfrm>
            <a:off x="3179416" y="3517856"/>
            <a:ext cx="2423942" cy="2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66;p45"/>
          <p:cNvSpPr txBox="1">
            <a:spLocks/>
          </p:cNvSpPr>
          <p:nvPr/>
        </p:nvSpPr>
        <p:spPr>
          <a:xfrm>
            <a:off x="584791" y="872713"/>
            <a:ext cx="3189768" cy="601868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dirty="0" err="1" smtClean="0"/>
              <a:t>Programazioa</a:t>
            </a:r>
            <a:endParaRPr lang="es-ES" dirty="0"/>
          </a:p>
        </p:txBody>
      </p:sp>
      <p:sp>
        <p:nvSpPr>
          <p:cNvPr id="9" name="Google Shape;466;p45"/>
          <p:cNvSpPr txBox="1">
            <a:spLocks/>
          </p:cNvSpPr>
          <p:nvPr/>
        </p:nvSpPr>
        <p:spPr>
          <a:xfrm>
            <a:off x="459552" y="1474581"/>
            <a:ext cx="2900337" cy="485961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000" b="0" dirty="0" err="1" smtClean="0"/>
              <a:t>Errore</a:t>
            </a:r>
            <a:r>
              <a:rPr lang="es-ES" sz="2000" b="0" dirty="0" smtClean="0"/>
              <a:t> </a:t>
            </a:r>
            <a:r>
              <a:rPr lang="es-ES" sz="2000" b="0" dirty="0" err="1" smtClean="0"/>
              <a:t>txostena</a:t>
            </a:r>
            <a:endParaRPr lang="es-E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"/>
          <p:cNvSpPr txBox="1">
            <a:spLocks noGrp="1"/>
          </p:cNvSpPr>
          <p:nvPr>
            <p:ph type="title"/>
          </p:nvPr>
        </p:nvSpPr>
        <p:spPr>
          <a:xfrm>
            <a:off x="138222" y="1569150"/>
            <a:ext cx="9005777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/>
              <a:t>PROGRAMA</a:t>
            </a:r>
            <a:endParaRPr sz="6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81" y="2712150"/>
            <a:ext cx="1610838" cy="2176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>
            <a:spLocks noGrp="1"/>
          </p:cNvSpPr>
          <p:nvPr>
            <p:ph type="title"/>
          </p:nvPr>
        </p:nvSpPr>
        <p:spPr>
          <a:xfrm>
            <a:off x="713100" y="248725"/>
            <a:ext cx="5665200" cy="11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Aurkibidea:</a:t>
            </a:r>
            <a:endParaRPr sz="4800"/>
          </a:p>
        </p:txBody>
      </p:sp>
      <p:sp>
        <p:nvSpPr>
          <p:cNvPr id="348" name="Google Shape;348;p30"/>
          <p:cNvSpPr txBox="1">
            <a:spLocks noGrp="1"/>
          </p:cNvSpPr>
          <p:nvPr>
            <p:ph type="subTitle" idx="1"/>
          </p:nvPr>
        </p:nvSpPr>
        <p:spPr>
          <a:xfrm>
            <a:off x="713100" y="1366625"/>
            <a:ext cx="4576200" cy="34923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" sz="1600" dirty="0" smtClean="0"/>
              <a:t>Helburuak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" sz="1600" dirty="0" smtClean="0"/>
              <a:t>Datu Basea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s" sz="1600" dirty="0"/>
          </a:p>
          <a:p>
            <a:pPr indent="-342900">
              <a:buSzPts val="1800"/>
              <a:buFont typeface="+mj-lt"/>
              <a:buAutoNum type="arabicPeriod"/>
            </a:pPr>
            <a:r>
              <a:rPr lang="es-ES" sz="1600" dirty="0" err="1"/>
              <a:t>Garapen</a:t>
            </a:r>
            <a:r>
              <a:rPr lang="es-ES" sz="1600" dirty="0"/>
              <a:t> </a:t>
            </a:r>
            <a:r>
              <a:rPr lang="es-ES" sz="1600" dirty="0" err="1" smtClean="0"/>
              <a:t>Inguruneak</a:t>
            </a:r>
            <a:endParaRPr lang="es-ES" sz="1600" dirty="0" smtClean="0"/>
          </a:p>
          <a:p>
            <a:pPr indent="-342900">
              <a:buSzPts val="1800"/>
              <a:buFont typeface="+mj-lt"/>
              <a:buAutoNum type="arabicPeriod"/>
            </a:pPr>
            <a:endParaRPr lang="es-ES" sz="1600" dirty="0"/>
          </a:p>
          <a:p>
            <a:pPr indent="-342900">
              <a:buSzPts val="1800"/>
              <a:buFont typeface="+mj-lt"/>
              <a:buAutoNum type="arabicPeriod"/>
            </a:pPr>
            <a:r>
              <a:rPr lang="es" sz="1600" dirty="0" smtClean="0"/>
              <a:t>Programa</a:t>
            </a:r>
            <a:r>
              <a:rPr lang="es-ES" sz="1600" dirty="0" err="1" smtClean="0"/>
              <a:t>zioa</a:t>
            </a:r>
            <a:endParaRPr lang="es-ES" sz="1600" dirty="0"/>
          </a:p>
          <a:p>
            <a:pPr indent="-342900">
              <a:buSzPts val="1800"/>
              <a:buFont typeface="+mj-lt"/>
              <a:buAutoNum type="arabicPeriod"/>
            </a:pPr>
            <a:endParaRPr lang="es-ES" sz="1600" dirty="0" smtClean="0"/>
          </a:p>
          <a:p>
            <a:pPr indent="-342900">
              <a:buSzPts val="1800"/>
              <a:buFont typeface="+mj-lt"/>
              <a:buAutoNum type="arabicPeriod"/>
            </a:pPr>
            <a:r>
              <a:rPr lang="es" sz="1600" dirty="0" smtClean="0"/>
              <a:t>Programaren </a:t>
            </a:r>
            <a:r>
              <a:rPr lang="es" sz="1600" dirty="0"/>
              <a:t>erakusketa</a:t>
            </a:r>
            <a:endParaRPr sz="16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" sz="1600" dirty="0"/>
              <a:t>Ondorioak</a:t>
            </a:r>
            <a:endParaRPr sz="16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" sz="1600" dirty="0"/>
              <a:t>Hiperestekak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Hausnarketa</a:t>
            </a:r>
            <a:endParaRPr sz="3600"/>
          </a:p>
        </p:txBody>
      </p:sp>
      <p:sp>
        <p:nvSpPr>
          <p:cNvPr id="493" name="Google Shape;493;p49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3858900" cy="3416400"/>
          </a:xfrm>
          <a:prstGeom prst="rect">
            <a:avLst/>
          </a:prstGeom>
          <a:effectLst>
            <a:outerShdw blurRad="57150" dist="190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Ondorioak: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OBP-ren erabilerak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Datu basea urrutikoa izatea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GitHub-en erabilgarritasuna</a:t>
            </a:r>
            <a:endParaRPr/>
          </a:p>
        </p:txBody>
      </p:sp>
      <p:sp>
        <p:nvSpPr>
          <p:cNvPr id="494" name="Google Shape;494;p49"/>
          <p:cNvSpPr txBox="1">
            <a:spLocks noGrp="1"/>
          </p:cNvSpPr>
          <p:nvPr>
            <p:ph type="body" idx="1"/>
          </p:nvPr>
        </p:nvSpPr>
        <p:spPr>
          <a:xfrm>
            <a:off x="4692075" y="1152475"/>
            <a:ext cx="3858900" cy="34164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Aldaketak: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Interfaze grafikoa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Makina saltzailea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Sasikodea eta fluxu diagrama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 txBox="1"/>
          <p:nvPr/>
        </p:nvSpPr>
        <p:spPr>
          <a:xfrm rot="10800000" flipH="1">
            <a:off x="4171850" y="1557019"/>
            <a:ext cx="4342500" cy="1010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00" name="Google Shape;500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375" y="1661431"/>
            <a:ext cx="4071450" cy="8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1415550" y="316174"/>
            <a:ext cx="5813100" cy="1778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Hiperestekak:</a:t>
            </a:r>
            <a:endParaRPr sz="4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 smtClean="0"/>
              <a:t/>
            </a:r>
            <a:br>
              <a:rPr lang="es-ES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0" dirty="0"/>
              <a:t>Bibliografia:</a:t>
            </a:r>
            <a:endParaRPr sz="3000" b="0" dirty="0"/>
          </a:p>
        </p:txBody>
      </p:sp>
      <p:pic>
        <p:nvPicPr>
          <p:cNvPr id="502" name="Google Shape;502;p5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1850" y="32884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0"/>
          <p:cNvSpPr txBox="1"/>
          <p:nvPr/>
        </p:nvSpPr>
        <p:spPr>
          <a:xfrm>
            <a:off x="1415550" y="3536725"/>
            <a:ext cx="4776300" cy="646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GitHub-erako esteka:</a:t>
            </a:r>
            <a:endParaRPr sz="30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>
            <a:spLocks noGrp="1"/>
          </p:cNvSpPr>
          <p:nvPr>
            <p:ph type="title"/>
          </p:nvPr>
        </p:nvSpPr>
        <p:spPr>
          <a:xfrm>
            <a:off x="1739425" y="978625"/>
            <a:ext cx="56652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Eskerrik asko</a:t>
            </a:r>
            <a:endParaRPr/>
          </a:p>
        </p:txBody>
      </p:sp>
      <p:pic>
        <p:nvPicPr>
          <p:cNvPr id="509" name="Google Shape;509;p51"/>
          <p:cNvPicPr preferRelativeResize="0"/>
          <p:nvPr/>
        </p:nvPicPr>
        <p:blipFill rotWithShape="1">
          <a:blip r:embed="rId3">
            <a:alphaModFix/>
          </a:blip>
          <a:srcRect l="64947" t="69768" r="26799" b="20241"/>
          <a:stretch/>
        </p:blipFill>
        <p:spPr>
          <a:xfrm>
            <a:off x="0" y="4170400"/>
            <a:ext cx="3576450" cy="9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Helburuak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2"/>
          </p:nvPr>
        </p:nvSpPr>
        <p:spPr>
          <a:xfrm>
            <a:off x="713088" y="1648360"/>
            <a:ext cx="2606100" cy="1415742"/>
          </a:xfrm>
          <a:prstGeom prst="rect">
            <a:avLst/>
          </a:prstGeom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Erabiltzeko erosoa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Hedatzeko </a:t>
            </a:r>
            <a:r>
              <a:rPr lang="es" dirty="0"/>
              <a:t>erraza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Bererabilgarria</a:t>
            </a:r>
            <a:endParaRPr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subTitle" idx="6"/>
          </p:nvPr>
        </p:nvSpPr>
        <p:spPr>
          <a:xfrm>
            <a:off x="3799375" y="472075"/>
            <a:ext cx="17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Proiektu zaharra:</a:t>
            </a:r>
            <a:endParaRPr/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00" y="973950"/>
            <a:ext cx="955825" cy="112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00" y="2258184"/>
            <a:ext cx="955825" cy="112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00" y="3542387"/>
            <a:ext cx="955825" cy="112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375" y="973948"/>
            <a:ext cx="955825" cy="112901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1"/>
          <p:cNvSpPr txBox="1">
            <a:spLocks noGrp="1"/>
          </p:cNvSpPr>
          <p:nvPr>
            <p:ph type="subTitle" idx="6"/>
          </p:nvPr>
        </p:nvSpPr>
        <p:spPr>
          <a:xfrm>
            <a:off x="6116563" y="472075"/>
            <a:ext cx="17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Proiektu berria:</a:t>
            </a:r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375" y="2258175"/>
            <a:ext cx="955825" cy="112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11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3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578424" y="0"/>
            <a:ext cx="799103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3"/>
          <p:cNvSpPr txBox="1">
            <a:spLocks noGrp="1"/>
          </p:cNvSpPr>
          <p:nvPr>
            <p:ph type="title"/>
          </p:nvPr>
        </p:nvSpPr>
        <p:spPr>
          <a:xfrm>
            <a:off x="2179775" y="660038"/>
            <a:ext cx="4782300" cy="14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/>
              <a:t>DATU BASEA</a:t>
            </a:r>
            <a:endParaRPr sz="6000" dirty="0"/>
          </a:p>
        </p:txBody>
      </p:sp>
      <p:pic>
        <p:nvPicPr>
          <p:cNvPr id="380" name="Google Shape;3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449" y="2237650"/>
            <a:ext cx="5357100" cy="276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00" y="152400"/>
            <a:ext cx="418309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606775" y="2720951"/>
            <a:ext cx="2258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/>
              <a:t>Entitate erlazio eskema</a:t>
            </a:r>
            <a:endParaRPr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00" y="152400"/>
            <a:ext cx="4183100" cy="4838701"/>
          </a:xfrm>
          <a:prstGeom prst="rect">
            <a:avLst/>
          </a:prstGeom>
          <a:noFill/>
          <a:ln>
            <a:noFill/>
          </a:ln>
          <a:effectLst>
            <a:outerShdw blurRad="1428750" algn="bl" rotWithShape="0">
              <a:srgbClr val="000000"/>
            </a:outerShdw>
          </a:effectLst>
        </p:spPr>
      </p:pic>
      <p:sp>
        <p:nvSpPr>
          <p:cNvPr id="392" name="Google Shape;392;p35"/>
          <p:cNvSpPr txBox="1">
            <a:spLocks noGrp="1"/>
          </p:cNvSpPr>
          <p:nvPr>
            <p:ph type="title"/>
          </p:nvPr>
        </p:nvSpPr>
        <p:spPr>
          <a:xfrm>
            <a:off x="606776" y="2720951"/>
            <a:ext cx="2258700" cy="10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 dirty="0"/>
              <a:t>Entitate erlazio eskema</a:t>
            </a:r>
            <a:endParaRPr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02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87078" y="255180"/>
            <a:ext cx="8325293" cy="4476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980400" y="1556102"/>
            <a:ext cx="7183200" cy="2031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Garapen Inguruneak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550" y="898563"/>
            <a:ext cx="6668675" cy="33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7"/>
          <p:cNvSpPr txBox="1">
            <a:spLocks noGrp="1"/>
          </p:cNvSpPr>
          <p:nvPr>
            <p:ph type="title"/>
          </p:nvPr>
        </p:nvSpPr>
        <p:spPr>
          <a:xfrm>
            <a:off x="1960800" y="207175"/>
            <a:ext cx="7183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Inguruneak</a:t>
            </a:r>
            <a:endParaRPr dirty="0"/>
          </a:p>
        </p:txBody>
      </p:sp>
      <p:sp>
        <p:nvSpPr>
          <p:cNvPr id="405" name="Google Shape;405;p37"/>
          <p:cNvSpPr txBox="1"/>
          <p:nvPr/>
        </p:nvSpPr>
        <p:spPr>
          <a:xfrm>
            <a:off x="641200" y="1881775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6" name="Google Shape;406;p37"/>
          <p:cNvSpPr txBox="1">
            <a:spLocks noGrp="1"/>
          </p:cNvSpPr>
          <p:nvPr>
            <p:ph type="subTitle" idx="4294967295"/>
          </p:nvPr>
        </p:nvSpPr>
        <p:spPr>
          <a:xfrm>
            <a:off x="197350" y="196406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Klase Diagrama: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>
            <a:spLocks noGrp="1"/>
          </p:cNvSpPr>
          <p:nvPr>
            <p:ph type="title"/>
          </p:nvPr>
        </p:nvSpPr>
        <p:spPr>
          <a:xfrm>
            <a:off x="1960800" y="207175"/>
            <a:ext cx="7183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es" dirty="0"/>
              <a:t>Garapen </a:t>
            </a:r>
            <a:r>
              <a:rPr lang="es" dirty="0" smtClean="0"/>
              <a:t>Inguruneak</a:t>
            </a:r>
            <a:endParaRPr dirty="0"/>
          </a:p>
        </p:txBody>
      </p:sp>
      <p:sp>
        <p:nvSpPr>
          <p:cNvPr id="412" name="Google Shape;412;p38"/>
          <p:cNvSpPr txBox="1"/>
          <p:nvPr/>
        </p:nvSpPr>
        <p:spPr>
          <a:xfrm>
            <a:off x="641200" y="1881775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4294967295"/>
          </p:nvPr>
        </p:nvSpPr>
        <p:spPr>
          <a:xfrm>
            <a:off x="197350" y="1964060"/>
            <a:ext cx="2185500" cy="1453800"/>
          </a:xfrm>
          <a:prstGeom prst="rect">
            <a:avLst/>
          </a:prstGeom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Klase Diagrama: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busak</a:t>
            </a:r>
            <a:endParaRPr sz="2000" b="1" dirty="0"/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11" y="1175750"/>
            <a:ext cx="5118376" cy="303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200" y="1175750"/>
            <a:ext cx="5326109" cy="30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on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A7F9"/>
      </a:accent1>
      <a:accent2>
        <a:srgbClr val="FB54F4"/>
      </a:accent2>
      <a:accent3>
        <a:srgbClr val="4FC1F9"/>
      </a:accent3>
      <a:accent4>
        <a:srgbClr val="5F3F9E"/>
      </a:accent4>
      <a:accent5>
        <a:srgbClr val="2B3880"/>
      </a:accent5>
      <a:accent6>
        <a:srgbClr val="0F152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132</Words>
  <Application>Microsoft Office PowerPoint</Application>
  <PresentationFormat>Presentación en pantalla (16:9)</PresentationFormat>
  <Paragraphs>80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IBM Plex Sans</vt:lpstr>
      <vt:lpstr>Arial</vt:lpstr>
      <vt:lpstr>Orbitron</vt:lpstr>
      <vt:lpstr>Neon Pitch Deck by Slidesgo</vt:lpstr>
      <vt:lpstr>ErronkaBus</vt:lpstr>
      <vt:lpstr>Aurkibidea:</vt:lpstr>
      <vt:lpstr>Helburuak</vt:lpstr>
      <vt:lpstr>DATU BASEA</vt:lpstr>
      <vt:lpstr>Entitate erlazio eskema</vt:lpstr>
      <vt:lpstr>Entitate erlazio eskema</vt:lpstr>
      <vt:lpstr>Garapen Inguruneak</vt:lpstr>
      <vt:lpstr>Garapen Inguruneak</vt:lpstr>
      <vt:lpstr>Garapen Inguruneak</vt:lpstr>
      <vt:lpstr>Garapen Inguruneak</vt:lpstr>
      <vt:lpstr>Garapen Inguruneak</vt:lpstr>
      <vt:lpstr>Fluxu diagrama</vt:lpstr>
      <vt:lpstr>Konplexutasun ziklomatikoa</vt:lpstr>
      <vt:lpstr>Erabilera kasuak</vt:lpstr>
      <vt:lpstr>Programazioa</vt:lpstr>
      <vt:lpstr>son los javadoc</vt:lpstr>
      <vt:lpstr>OK</vt:lpstr>
      <vt:lpstr>getGeneratedKeys()</vt:lpstr>
      <vt:lpstr>PROGRAMA</vt:lpstr>
      <vt:lpstr>Hausnarketa</vt:lpstr>
      <vt:lpstr>Hiperestekak:   Bibliografia:</vt:lpstr>
      <vt:lpstr>Eskerrik asko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ErronkaBus</dc:title>
  <dc:creator>in1dam</dc:creator>
  <cp:lastModifiedBy>in1dam</cp:lastModifiedBy>
  <cp:revision>5</cp:revision>
  <dcterms:modified xsi:type="dcterms:W3CDTF">2022-02-09T08:57:51Z</dcterms:modified>
</cp:coreProperties>
</file>