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4f5204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4f5204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4f52048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4f52048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4f52048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4f52048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4f52048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4f52048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4f52048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4f52048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f52048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4f52048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4f52048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4f52048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4f52048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4f52048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Programmēšanas projekts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Dāvids Levs Zvirgzds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 projektu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6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 programmēju kalkulatora projektu. Bija dažas grūtības ar projektu, bet dizains bija viegls.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Kalkulatora programma ir praktiska, jo var lietot ikdienas problēmas atrisināšanai.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75" y="1304700"/>
            <a:ext cx="3830400" cy="2356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Programmu apraksts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55975"/>
            <a:ext cx="4659900" cy="3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Es sāku ar dizaina, jo tas ir visvieglākā daļa.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Dizainā ir 17 pogas, un viens tekstu rāditājs.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Ir pogas skaitļām 0 līdz 9, operācijām - + / *, decimālzīmam, = poga, un C poga.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Ir nepieciešami būtu vienkāršs dizains, lai viegli ir lietot programmu.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625" y="1591688"/>
            <a:ext cx="3248600" cy="253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648125" y="4205600"/>
            <a:ext cx="24216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-CA"/>
              <a:t>S</a:t>
            </a:r>
            <a:r>
              <a:rPr i="1" lang="en-CA"/>
              <a:t>tiepļ-rāmju diagramma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Sāku taisīt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085175"/>
            <a:ext cx="32469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Es dizainu ievadiju Visual Studio. Šis bija ārkārtīgi ātrs process, jo ir vizuālais formas rediģētais.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950" y="1146425"/>
            <a:ext cx="4420450" cy="3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Plānot programmēšanu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7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Lai palīdzētu programmēšanas processu, es uztaisīju programmas loģikas diagrammu. Šeit gandrīz visa programma ir vizualizēta.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850" y="1092650"/>
            <a:ext cx="4764550" cy="2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Beta fāze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9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/>
              <a:t>Es uzprogrammēju kalkulatoru, bet bija dažas problēmas kuras bija atrastas testēšanā.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/>
              <a:t>Pirmkārt, ja uzklikšķināja uz operācijas pogu vairāk reizes, programma ņemt esošo numuru ka “otro numuru” un izdarija operāciju. Ja uzpieža uz 1, tad +, tad 1, tad + vairākas reizes, tad katru reiz numurs dubultājās šī problēmu dēļ.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/>
              <a:t>Otrkārt, bija problēma kur lodziņu teksts rādija “Form1”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400"/>
              <a:t>Es šo reiz viens pats veicu beta fāzes testēšanu.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200" y="445025"/>
            <a:ext cx="3591000" cy="366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GitHub izmitināšana un izmantošana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52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Beidzot, kad viss nepieciešams bija uzprogrammēts, un programma strādāja kā vajadzēja, tad es izmitināju kodu uz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GitHub ir lietots lai saglabāt “Git repositories”. Vajag ņemt vērā ka GitHub ir tikai serviss, un tie cilvēki kuri uztaisīja kompāniju “GitHub” neuztaisīja versionēšanas programmu “Git”.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275" y="1067570"/>
            <a:ext cx="1864825" cy="23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5232238" y="3466375"/>
            <a:ext cx="34809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2"/>
                </a:solidFill>
              </a:rPr>
              <a:t>Es esmu pieradis lietot “Git” caur CLI (“command line interface”), bet Visual Studio ir grafisks lietotāja interfeiss, kuru es šo reiz lietoju.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Secinājums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Uz šo projektu, es pavadiju apmēram 2 stundas (visam programmam, dizainam, un aprakstiem).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Ir iespējam programmēt vairāk funkcionalitātes šim programmam, piemēram sīnusa un kosīnusa </a:t>
            </a:r>
            <a:r>
              <a:rPr lang="en-CA"/>
              <a:t>funkcijas. Var arī pastiprināt ar labāk vizuālo dizainu.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Es neieguvu jaunas prasmes programmēt šo projektu.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Paldies par uzmanību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