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323" autoAdjust="0"/>
  </p:normalViewPr>
  <p:slideViewPr>
    <p:cSldViewPr snapToGrid="0">
      <p:cViewPr>
        <p:scale>
          <a:sx n="66" d="100"/>
          <a:sy n="66" d="100"/>
        </p:scale>
        <p:origin x="133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E6C2A-FFFA-4E8C-9B95-D3B053BFDA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A2C3FED-1F5C-4487-8F31-B7720B6C96C9}">
      <dgm:prSet/>
      <dgm:spPr/>
      <dgm:t>
        <a:bodyPr/>
        <a:lstStyle/>
        <a:p>
          <a:r>
            <a:rPr lang="en-GB" dirty="0"/>
            <a:t>GYM Progress Track</a:t>
          </a:r>
          <a:r>
            <a:rPr lang="hr-HR" dirty="0" err="1"/>
            <a:t>ing</a:t>
          </a:r>
          <a:r>
            <a:rPr lang="hr-HR" dirty="0"/>
            <a:t> App je</a:t>
          </a:r>
          <a:r>
            <a:rPr lang="en-GB" dirty="0"/>
            <a:t> </a:t>
          </a:r>
          <a:r>
            <a:rPr lang="en-GB" dirty="0" err="1"/>
            <a:t>aplikacij</a:t>
          </a:r>
          <a:r>
            <a:rPr lang="hr-HR" dirty="0"/>
            <a:t>a</a:t>
          </a:r>
          <a:r>
            <a:rPr lang="en-GB" dirty="0"/>
            <a:t> za </a:t>
          </a:r>
          <a:r>
            <a:rPr lang="en-GB" dirty="0" err="1"/>
            <a:t>praćenje</a:t>
          </a:r>
          <a:r>
            <a:rPr lang="en-GB" dirty="0"/>
            <a:t> </a:t>
          </a:r>
          <a:r>
            <a:rPr lang="en-GB" dirty="0" err="1"/>
            <a:t>napretka</a:t>
          </a:r>
          <a:r>
            <a:rPr lang="en-GB" dirty="0"/>
            <a:t> u </a:t>
          </a:r>
          <a:r>
            <a:rPr lang="en-GB" dirty="0" err="1"/>
            <a:t>teretani</a:t>
          </a:r>
          <a:r>
            <a:rPr lang="en-GB" dirty="0"/>
            <a:t>, s </a:t>
          </a:r>
          <a:r>
            <a:rPr lang="en-GB" dirty="0" err="1"/>
            <a:t>fokusom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b="0" dirty="0"/>
            <a:t>progressive overload, RPE </a:t>
          </a:r>
          <a:r>
            <a:rPr lang="en-GB" b="0" dirty="0" err="1"/>
            <a:t>skalu</a:t>
          </a:r>
          <a:r>
            <a:rPr lang="en-GB" b="0" dirty="0"/>
            <a:t> </a:t>
          </a:r>
          <a:r>
            <a:rPr lang="en-GB" dirty="0" err="1"/>
            <a:t>i</a:t>
          </a:r>
          <a:r>
            <a:rPr lang="en-GB" dirty="0"/>
            <a:t> </a:t>
          </a:r>
          <a:r>
            <a:rPr lang="en-GB" dirty="0" err="1"/>
            <a:t>bilježenje</a:t>
          </a:r>
          <a:r>
            <a:rPr lang="en-GB" dirty="0"/>
            <a:t> </a:t>
          </a:r>
          <a:r>
            <a:rPr lang="en-GB" dirty="0" err="1"/>
            <a:t>unosa</a:t>
          </a:r>
          <a:r>
            <a:rPr lang="en-GB" dirty="0"/>
            <a:t> </a:t>
          </a:r>
          <a:r>
            <a:rPr lang="en-GB" dirty="0" err="1"/>
            <a:t>hrane</a:t>
          </a:r>
          <a:r>
            <a:rPr lang="en-GB" dirty="0"/>
            <a:t>.</a:t>
          </a:r>
          <a:endParaRPr lang="en-US" dirty="0"/>
        </a:p>
      </dgm:t>
    </dgm:pt>
    <dgm:pt modelId="{02A67E0B-8D81-4620-B2AB-AB80C96608A4}" type="parTrans" cxnId="{0D293348-09C5-49DD-8FAA-E5C5C42B907C}">
      <dgm:prSet/>
      <dgm:spPr/>
      <dgm:t>
        <a:bodyPr/>
        <a:lstStyle/>
        <a:p>
          <a:endParaRPr lang="en-US"/>
        </a:p>
      </dgm:t>
    </dgm:pt>
    <dgm:pt modelId="{EEB23E6E-0C37-40D2-A8FA-8728E4189DD1}" type="sibTrans" cxnId="{0D293348-09C5-49DD-8FAA-E5C5C42B907C}">
      <dgm:prSet/>
      <dgm:spPr/>
      <dgm:t>
        <a:bodyPr/>
        <a:lstStyle/>
        <a:p>
          <a:endParaRPr lang="en-US"/>
        </a:p>
      </dgm:t>
    </dgm:pt>
    <dgm:pt modelId="{3CB4153D-CCD6-4763-8391-6804D8975B3B}">
      <dgm:prSet/>
      <dgm:spPr/>
      <dgm:t>
        <a:bodyPr/>
        <a:lstStyle/>
        <a:p>
          <a:r>
            <a:rPr lang="hr-HR" dirty="0"/>
            <a:t>CILJ: </a:t>
          </a:r>
          <a:r>
            <a:rPr lang="en-GB" dirty="0" err="1"/>
            <a:t>Omogućiti</a:t>
          </a:r>
          <a:r>
            <a:rPr lang="en-GB" dirty="0"/>
            <a:t> </a:t>
          </a:r>
          <a:r>
            <a:rPr lang="en-GB" dirty="0" err="1"/>
            <a:t>korisnicima</a:t>
          </a:r>
          <a:r>
            <a:rPr lang="en-GB" dirty="0"/>
            <a:t> </a:t>
          </a:r>
          <a:r>
            <a:rPr lang="en-GB" dirty="0" err="1"/>
            <a:t>intuitivno</a:t>
          </a:r>
          <a:r>
            <a:rPr lang="en-GB" dirty="0"/>
            <a:t> </a:t>
          </a:r>
          <a:r>
            <a:rPr lang="en-GB" dirty="0" err="1"/>
            <a:t>praćenje</a:t>
          </a:r>
          <a:r>
            <a:rPr lang="en-GB" dirty="0"/>
            <a:t> </a:t>
          </a:r>
          <a:r>
            <a:rPr lang="en-GB" dirty="0" err="1"/>
            <a:t>napretka</a:t>
          </a:r>
          <a:r>
            <a:rPr lang="en-GB" dirty="0"/>
            <a:t>, </a:t>
          </a:r>
          <a:r>
            <a:rPr lang="en-GB" dirty="0" err="1"/>
            <a:t>optimizaciju</a:t>
          </a:r>
          <a:r>
            <a:rPr lang="en-GB" dirty="0"/>
            <a:t> </a:t>
          </a:r>
          <a:r>
            <a:rPr lang="en-GB" dirty="0" err="1"/>
            <a:t>treninga</a:t>
          </a:r>
          <a:r>
            <a:rPr lang="en-GB" dirty="0"/>
            <a:t> </a:t>
          </a:r>
          <a:r>
            <a:rPr lang="en-GB" dirty="0" err="1"/>
            <a:t>i</a:t>
          </a:r>
          <a:r>
            <a:rPr lang="en-GB" dirty="0"/>
            <a:t> </a:t>
          </a:r>
          <a:r>
            <a:rPr lang="en-GB" dirty="0" err="1"/>
            <a:t>jednostavno</a:t>
          </a:r>
          <a:r>
            <a:rPr lang="en-GB" dirty="0"/>
            <a:t> </a:t>
          </a:r>
          <a:r>
            <a:rPr lang="en-GB" dirty="0" err="1"/>
            <a:t>planiranje</a:t>
          </a:r>
          <a:r>
            <a:rPr lang="en-GB" dirty="0"/>
            <a:t> </a:t>
          </a:r>
          <a:r>
            <a:rPr lang="en-GB" dirty="0" err="1"/>
            <a:t>prehrane</a:t>
          </a:r>
          <a:r>
            <a:rPr lang="en-GB" dirty="0"/>
            <a:t>.</a:t>
          </a:r>
          <a:endParaRPr lang="en-US" dirty="0"/>
        </a:p>
      </dgm:t>
    </dgm:pt>
    <dgm:pt modelId="{87490252-7D2B-48F3-B0DD-C49A01963946}" type="parTrans" cxnId="{67EABFE2-5D94-49EC-9B0E-3832EC2E2A9D}">
      <dgm:prSet/>
      <dgm:spPr/>
      <dgm:t>
        <a:bodyPr/>
        <a:lstStyle/>
        <a:p>
          <a:endParaRPr lang="en-US"/>
        </a:p>
      </dgm:t>
    </dgm:pt>
    <dgm:pt modelId="{B52A3FFF-0A8A-4734-B62E-CC7E1686C6B5}" type="sibTrans" cxnId="{67EABFE2-5D94-49EC-9B0E-3832EC2E2A9D}">
      <dgm:prSet/>
      <dgm:spPr/>
      <dgm:t>
        <a:bodyPr/>
        <a:lstStyle/>
        <a:p>
          <a:endParaRPr lang="en-US"/>
        </a:p>
      </dgm:t>
    </dgm:pt>
    <dgm:pt modelId="{546D03AB-952C-478A-AEA8-696CD3C72B49}">
      <dgm:prSet/>
      <dgm:spPr/>
      <dgm:t>
        <a:bodyPr/>
        <a:lstStyle/>
        <a:p>
          <a:r>
            <a:rPr lang="hr-HR"/>
            <a:t>SVRHA: </a:t>
          </a:r>
          <a:r>
            <a:rPr lang="en-US"/>
            <a:t>Poboljšati rezultate korisnika kroz personalizirani pristup i detaljan uvid u napredak.</a:t>
          </a:r>
        </a:p>
      </dgm:t>
    </dgm:pt>
    <dgm:pt modelId="{A59BD971-91C6-4D37-BD08-A33A8EFB9F31}" type="parTrans" cxnId="{4B26DC7E-5D6B-4EA8-9B5E-DD2F9316D96B}">
      <dgm:prSet/>
      <dgm:spPr/>
      <dgm:t>
        <a:bodyPr/>
        <a:lstStyle/>
        <a:p>
          <a:endParaRPr lang="en-US"/>
        </a:p>
      </dgm:t>
    </dgm:pt>
    <dgm:pt modelId="{28A6DF4F-064C-4211-BC05-4FE1B4345951}" type="sibTrans" cxnId="{4B26DC7E-5D6B-4EA8-9B5E-DD2F9316D96B}">
      <dgm:prSet/>
      <dgm:spPr/>
      <dgm:t>
        <a:bodyPr/>
        <a:lstStyle/>
        <a:p>
          <a:endParaRPr lang="en-US"/>
        </a:p>
      </dgm:t>
    </dgm:pt>
    <dgm:pt modelId="{348F258D-49DE-476E-A3AE-F08CA852D739}" type="pres">
      <dgm:prSet presAssocID="{E67E6C2A-FFFA-4E8C-9B95-D3B053BFDA01}" presName="root" presStyleCnt="0">
        <dgm:presLayoutVars>
          <dgm:dir/>
          <dgm:resizeHandles val="exact"/>
        </dgm:presLayoutVars>
      </dgm:prSet>
      <dgm:spPr/>
    </dgm:pt>
    <dgm:pt modelId="{DECF4E59-54F5-4265-BDA8-0B6B60565405}" type="pres">
      <dgm:prSet presAssocID="{FA2C3FED-1F5C-4487-8F31-B7720B6C96C9}" presName="compNode" presStyleCnt="0"/>
      <dgm:spPr/>
    </dgm:pt>
    <dgm:pt modelId="{270789E8-3CFF-413C-B8EE-EF2377934278}" type="pres">
      <dgm:prSet presAssocID="{FA2C3FED-1F5C-4487-8F31-B7720B6C96C9}" presName="bgRect" presStyleLbl="bgShp" presStyleIdx="0" presStyleCnt="3"/>
      <dgm:spPr/>
    </dgm:pt>
    <dgm:pt modelId="{9D9170F6-03F0-4B70-AB56-03D61BE3A8E1}" type="pres">
      <dgm:prSet presAssocID="{FA2C3FED-1F5C-4487-8F31-B7720B6C96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9D890C4-F9CE-462E-8893-BEAB40EB7C90}" type="pres">
      <dgm:prSet presAssocID="{FA2C3FED-1F5C-4487-8F31-B7720B6C96C9}" presName="spaceRect" presStyleCnt="0"/>
      <dgm:spPr/>
    </dgm:pt>
    <dgm:pt modelId="{37F54A10-8FA4-42D2-81B8-BF904FD0C513}" type="pres">
      <dgm:prSet presAssocID="{FA2C3FED-1F5C-4487-8F31-B7720B6C96C9}" presName="parTx" presStyleLbl="revTx" presStyleIdx="0" presStyleCnt="3">
        <dgm:presLayoutVars>
          <dgm:chMax val="0"/>
          <dgm:chPref val="0"/>
        </dgm:presLayoutVars>
      </dgm:prSet>
      <dgm:spPr/>
    </dgm:pt>
    <dgm:pt modelId="{92635655-9837-422F-9026-0D7CBECE36FC}" type="pres">
      <dgm:prSet presAssocID="{EEB23E6E-0C37-40D2-A8FA-8728E4189DD1}" presName="sibTrans" presStyleCnt="0"/>
      <dgm:spPr/>
    </dgm:pt>
    <dgm:pt modelId="{710F5AD8-1DF3-48B0-82D2-B0D1249425FB}" type="pres">
      <dgm:prSet presAssocID="{3CB4153D-CCD6-4763-8391-6804D8975B3B}" presName="compNode" presStyleCnt="0"/>
      <dgm:spPr/>
    </dgm:pt>
    <dgm:pt modelId="{88B77A4F-96F0-45F1-B40B-44F8F13A367A}" type="pres">
      <dgm:prSet presAssocID="{3CB4153D-CCD6-4763-8391-6804D8975B3B}" presName="bgRect" presStyleLbl="bgShp" presStyleIdx="1" presStyleCnt="3"/>
      <dgm:spPr/>
    </dgm:pt>
    <dgm:pt modelId="{403ABA21-01D6-4966-8685-AA37F6D109C2}" type="pres">
      <dgm:prSet presAssocID="{3CB4153D-CCD6-4763-8391-6804D8975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D6D8091-AFE0-4171-A586-C9E9920C2CD4}" type="pres">
      <dgm:prSet presAssocID="{3CB4153D-CCD6-4763-8391-6804D8975B3B}" presName="spaceRect" presStyleCnt="0"/>
      <dgm:spPr/>
    </dgm:pt>
    <dgm:pt modelId="{7BD5E2BB-D6D6-4915-85A0-7798C28597C7}" type="pres">
      <dgm:prSet presAssocID="{3CB4153D-CCD6-4763-8391-6804D8975B3B}" presName="parTx" presStyleLbl="revTx" presStyleIdx="1" presStyleCnt="3">
        <dgm:presLayoutVars>
          <dgm:chMax val="0"/>
          <dgm:chPref val="0"/>
        </dgm:presLayoutVars>
      </dgm:prSet>
      <dgm:spPr/>
    </dgm:pt>
    <dgm:pt modelId="{611D369B-CCFC-4BC2-9CB2-DC721242E875}" type="pres">
      <dgm:prSet presAssocID="{B52A3FFF-0A8A-4734-B62E-CC7E1686C6B5}" presName="sibTrans" presStyleCnt="0"/>
      <dgm:spPr/>
    </dgm:pt>
    <dgm:pt modelId="{1D427683-C08B-40FB-9D60-720B39814AE8}" type="pres">
      <dgm:prSet presAssocID="{546D03AB-952C-478A-AEA8-696CD3C72B49}" presName="compNode" presStyleCnt="0"/>
      <dgm:spPr/>
    </dgm:pt>
    <dgm:pt modelId="{EBF43F25-D719-41D7-ABFC-2EF3CB8B498E}" type="pres">
      <dgm:prSet presAssocID="{546D03AB-952C-478A-AEA8-696CD3C72B49}" presName="bgRect" presStyleLbl="bgShp" presStyleIdx="2" presStyleCnt="3"/>
      <dgm:spPr/>
    </dgm:pt>
    <dgm:pt modelId="{B61006DA-0CF3-4915-B92E-73342B2810BC}" type="pres">
      <dgm:prSet presAssocID="{546D03AB-952C-478A-AEA8-696CD3C72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4A01260-0A04-4BAB-B6EF-B7D5C527840E}" type="pres">
      <dgm:prSet presAssocID="{546D03AB-952C-478A-AEA8-696CD3C72B49}" presName="spaceRect" presStyleCnt="0"/>
      <dgm:spPr/>
    </dgm:pt>
    <dgm:pt modelId="{9D39EB1F-3326-43D0-8701-8EFF88E7C29E}" type="pres">
      <dgm:prSet presAssocID="{546D03AB-952C-478A-AEA8-696CD3C72B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65CE2A-54F6-42C1-A1D5-ABCD76408EDF}" type="presOf" srcId="{E67E6C2A-FFFA-4E8C-9B95-D3B053BFDA01}" destId="{348F258D-49DE-476E-A3AE-F08CA852D739}" srcOrd="0" destOrd="0" presId="urn:microsoft.com/office/officeart/2018/2/layout/IconVerticalSolidList"/>
    <dgm:cxn modelId="{0D293348-09C5-49DD-8FAA-E5C5C42B907C}" srcId="{E67E6C2A-FFFA-4E8C-9B95-D3B053BFDA01}" destId="{FA2C3FED-1F5C-4487-8F31-B7720B6C96C9}" srcOrd="0" destOrd="0" parTransId="{02A67E0B-8D81-4620-B2AB-AB80C96608A4}" sibTransId="{EEB23E6E-0C37-40D2-A8FA-8728E4189DD1}"/>
    <dgm:cxn modelId="{5C2C8A5A-A156-4932-8E82-A337C164D692}" type="presOf" srcId="{546D03AB-952C-478A-AEA8-696CD3C72B49}" destId="{9D39EB1F-3326-43D0-8701-8EFF88E7C29E}" srcOrd="0" destOrd="0" presId="urn:microsoft.com/office/officeart/2018/2/layout/IconVerticalSolidList"/>
    <dgm:cxn modelId="{4B26DC7E-5D6B-4EA8-9B5E-DD2F9316D96B}" srcId="{E67E6C2A-FFFA-4E8C-9B95-D3B053BFDA01}" destId="{546D03AB-952C-478A-AEA8-696CD3C72B49}" srcOrd="2" destOrd="0" parTransId="{A59BD971-91C6-4D37-BD08-A33A8EFB9F31}" sibTransId="{28A6DF4F-064C-4211-BC05-4FE1B4345951}"/>
    <dgm:cxn modelId="{AA4C8BAC-BA64-4C3B-977B-BBC68724AE48}" type="presOf" srcId="{3CB4153D-CCD6-4763-8391-6804D8975B3B}" destId="{7BD5E2BB-D6D6-4915-85A0-7798C28597C7}" srcOrd="0" destOrd="0" presId="urn:microsoft.com/office/officeart/2018/2/layout/IconVerticalSolidList"/>
    <dgm:cxn modelId="{F4057ADD-1465-44A6-8F39-0C50FA9EAA27}" type="presOf" srcId="{FA2C3FED-1F5C-4487-8F31-B7720B6C96C9}" destId="{37F54A10-8FA4-42D2-81B8-BF904FD0C513}" srcOrd="0" destOrd="0" presId="urn:microsoft.com/office/officeart/2018/2/layout/IconVerticalSolidList"/>
    <dgm:cxn modelId="{67EABFE2-5D94-49EC-9B0E-3832EC2E2A9D}" srcId="{E67E6C2A-FFFA-4E8C-9B95-D3B053BFDA01}" destId="{3CB4153D-CCD6-4763-8391-6804D8975B3B}" srcOrd="1" destOrd="0" parTransId="{87490252-7D2B-48F3-B0DD-C49A01963946}" sibTransId="{B52A3FFF-0A8A-4734-B62E-CC7E1686C6B5}"/>
    <dgm:cxn modelId="{3D346507-1381-45AE-A17E-0FEC7043B629}" type="presParOf" srcId="{348F258D-49DE-476E-A3AE-F08CA852D739}" destId="{DECF4E59-54F5-4265-BDA8-0B6B60565405}" srcOrd="0" destOrd="0" presId="urn:microsoft.com/office/officeart/2018/2/layout/IconVerticalSolidList"/>
    <dgm:cxn modelId="{7C535722-0226-485A-B38B-D1FF7A382975}" type="presParOf" srcId="{DECF4E59-54F5-4265-BDA8-0B6B60565405}" destId="{270789E8-3CFF-413C-B8EE-EF2377934278}" srcOrd="0" destOrd="0" presId="urn:microsoft.com/office/officeart/2018/2/layout/IconVerticalSolidList"/>
    <dgm:cxn modelId="{0024D152-593B-4BF2-A805-559229A05AD7}" type="presParOf" srcId="{DECF4E59-54F5-4265-BDA8-0B6B60565405}" destId="{9D9170F6-03F0-4B70-AB56-03D61BE3A8E1}" srcOrd="1" destOrd="0" presId="urn:microsoft.com/office/officeart/2018/2/layout/IconVerticalSolidList"/>
    <dgm:cxn modelId="{22E8FBD1-24D2-467D-8E33-1B8FF393041B}" type="presParOf" srcId="{DECF4E59-54F5-4265-BDA8-0B6B60565405}" destId="{19D890C4-F9CE-462E-8893-BEAB40EB7C90}" srcOrd="2" destOrd="0" presId="urn:microsoft.com/office/officeart/2018/2/layout/IconVerticalSolidList"/>
    <dgm:cxn modelId="{76B24048-1543-4A78-9014-B2CBB8675AA4}" type="presParOf" srcId="{DECF4E59-54F5-4265-BDA8-0B6B60565405}" destId="{37F54A10-8FA4-42D2-81B8-BF904FD0C513}" srcOrd="3" destOrd="0" presId="urn:microsoft.com/office/officeart/2018/2/layout/IconVerticalSolidList"/>
    <dgm:cxn modelId="{CFB874EC-6E64-42B2-90A6-233FB81A870A}" type="presParOf" srcId="{348F258D-49DE-476E-A3AE-F08CA852D739}" destId="{92635655-9837-422F-9026-0D7CBECE36FC}" srcOrd="1" destOrd="0" presId="urn:microsoft.com/office/officeart/2018/2/layout/IconVerticalSolidList"/>
    <dgm:cxn modelId="{E4100288-58E5-4B3E-BD29-6C85A156C3E1}" type="presParOf" srcId="{348F258D-49DE-476E-A3AE-F08CA852D739}" destId="{710F5AD8-1DF3-48B0-82D2-B0D1249425FB}" srcOrd="2" destOrd="0" presId="urn:microsoft.com/office/officeart/2018/2/layout/IconVerticalSolidList"/>
    <dgm:cxn modelId="{232BE2D9-28FA-4F20-8B4C-DE52BAE9AB26}" type="presParOf" srcId="{710F5AD8-1DF3-48B0-82D2-B0D1249425FB}" destId="{88B77A4F-96F0-45F1-B40B-44F8F13A367A}" srcOrd="0" destOrd="0" presId="urn:microsoft.com/office/officeart/2018/2/layout/IconVerticalSolidList"/>
    <dgm:cxn modelId="{0AFBB87E-3E91-4A3C-9A3A-41368AF7FD59}" type="presParOf" srcId="{710F5AD8-1DF3-48B0-82D2-B0D1249425FB}" destId="{403ABA21-01D6-4966-8685-AA37F6D109C2}" srcOrd="1" destOrd="0" presId="urn:microsoft.com/office/officeart/2018/2/layout/IconVerticalSolidList"/>
    <dgm:cxn modelId="{2E74A7FA-7469-438F-9E73-D0DDF2F9944C}" type="presParOf" srcId="{710F5AD8-1DF3-48B0-82D2-B0D1249425FB}" destId="{2D6D8091-AFE0-4171-A586-C9E9920C2CD4}" srcOrd="2" destOrd="0" presId="urn:microsoft.com/office/officeart/2018/2/layout/IconVerticalSolidList"/>
    <dgm:cxn modelId="{C2D4EA35-94BA-4120-9162-96085A3F6E74}" type="presParOf" srcId="{710F5AD8-1DF3-48B0-82D2-B0D1249425FB}" destId="{7BD5E2BB-D6D6-4915-85A0-7798C28597C7}" srcOrd="3" destOrd="0" presId="urn:microsoft.com/office/officeart/2018/2/layout/IconVerticalSolidList"/>
    <dgm:cxn modelId="{66DF9A50-BC48-4610-A25B-AB63B0725FF1}" type="presParOf" srcId="{348F258D-49DE-476E-A3AE-F08CA852D739}" destId="{611D369B-CCFC-4BC2-9CB2-DC721242E875}" srcOrd="3" destOrd="0" presId="urn:microsoft.com/office/officeart/2018/2/layout/IconVerticalSolidList"/>
    <dgm:cxn modelId="{71D9CFF2-8CBC-4019-A89D-6C0379D7EC48}" type="presParOf" srcId="{348F258D-49DE-476E-A3AE-F08CA852D739}" destId="{1D427683-C08B-40FB-9D60-720B39814AE8}" srcOrd="4" destOrd="0" presId="urn:microsoft.com/office/officeart/2018/2/layout/IconVerticalSolidList"/>
    <dgm:cxn modelId="{63E6E4DE-9D57-4DBC-A0A6-9C89EC9FB0F4}" type="presParOf" srcId="{1D427683-C08B-40FB-9D60-720B39814AE8}" destId="{EBF43F25-D719-41D7-ABFC-2EF3CB8B498E}" srcOrd="0" destOrd="0" presId="urn:microsoft.com/office/officeart/2018/2/layout/IconVerticalSolidList"/>
    <dgm:cxn modelId="{9D0C2EB8-1C46-4433-8474-E733A2C9E2F9}" type="presParOf" srcId="{1D427683-C08B-40FB-9D60-720B39814AE8}" destId="{B61006DA-0CF3-4915-B92E-73342B2810BC}" srcOrd="1" destOrd="0" presId="urn:microsoft.com/office/officeart/2018/2/layout/IconVerticalSolidList"/>
    <dgm:cxn modelId="{CB7A97C7-F71B-4F5B-A412-3CF6C3C5E83D}" type="presParOf" srcId="{1D427683-C08B-40FB-9D60-720B39814AE8}" destId="{44A01260-0A04-4BAB-B6EF-B7D5C527840E}" srcOrd="2" destOrd="0" presId="urn:microsoft.com/office/officeart/2018/2/layout/IconVerticalSolidList"/>
    <dgm:cxn modelId="{43648A91-A681-4DD8-9E6E-F35E6EE5E4F0}" type="presParOf" srcId="{1D427683-C08B-40FB-9D60-720B39814AE8}" destId="{9D39EB1F-3326-43D0-8701-8EFF88E7C2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5D6CE6-58CF-441B-9164-BDF575CB40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6BFCC8-B7A8-4F1A-B29E-A78F07C93636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14.-21. listopada:</a:t>
          </a:r>
        </a:p>
        <a:p>
          <a:r>
            <a:rPr lang="hr-HR" dirty="0"/>
            <a:t> izbor i prezentacija teme</a:t>
          </a:r>
          <a:endParaRPr lang="en-US" dirty="0"/>
        </a:p>
      </dgm:t>
    </dgm:pt>
    <dgm:pt modelId="{CF7AB968-D612-4A5E-A883-D85C8FBC1745}" type="parTrans" cxnId="{CAAD3D71-1FF3-427A-A6E9-7322443E5360}">
      <dgm:prSet/>
      <dgm:spPr/>
      <dgm:t>
        <a:bodyPr/>
        <a:lstStyle/>
        <a:p>
          <a:endParaRPr lang="en-US"/>
        </a:p>
      </dgm:t>
    </dgm:pt>
    <dgm:pt modelId="{F091D490-FB1D-4CB7-A24C-69DA2EA7CED0}" type="sibTrans" cxnId="{CAAD3D71-1FF3-427A-A6E9-7322443E5360}">
      <dgm:prSet/>
      <dgm:spPr/>
      <dgm:t>
        <a:bodyPr/>
        <a:lstStyle/>
        <a:p>
          <a:endParaRPr lang="en-US"/>
        </a:p>
      </dgm:t>
    </dgm:pt>
    <dgm:pt modelId="{D9A463E5-542C-4863-B8CA-47E4EB166CEF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22. listopada: </a:t>
          </a:r>
        </a:p>
        <a:p>
          <a:r>
            <a:rPr lang="hr-HR" dirty="0"/>
            <a:t>odabir tehnologija</a:t>
          </a:r>
          <a:endParaRPr lang="en-US" dirty="0"/>
        </a:p>
      </dgm:t>
    </dgm:pt>
    <dgm:pt modelId="{3DDD980D-9BB5-4E4E-8E82-32A56A7EBA3D}" type="parTrans" cxnId="{F9852753-DE25-4074-8AF6-F07F19B4470C}">
      <dgm:prSet/>
      <dgm:spPr/>
      <dgm:t>
        <a:bodyPr/>
        <a:lstStyle/>
        <a:p>
          <a:endParaRPr lang="en-US"/>
        </a:p>
      </dgm:t>
    </dgm:pt>
    <dgm:pt modelId="{B9AF2D8F-C4E3-45FE-B6F7-736ABA22A897}" type="sibTrans" cxnId="{F9852753-DE25-4074-8AF6-F07F19B4470C}">
      <dgm:prSet/>
      <dgm:spPr/>
      <dgm:t>
        <a:bodyPr/>
        <a:lstStyle/>
        <a:p>
          <a:endParaRPr lang="en-US"/>
        </a:p>
      </dgm:t>
    </dgm:pt>
    <dgm:pt modelId="{21FB89FE-D64E-46E2-B35C-0B72EB87438E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28. listopada:</a:t>
          </a:r>
        </a:p>
        <a:p>
          <a:r>
            <a:rPr lang="hr-HR" dirty="0"/>
            <a:t> prezentirani UML dijagrami i početak rada na </a:t>
          </a:r>
          <a:r>
            <a:rPr lang="hr-HR" dirty="0" err="1"/>
            <a:t>frontend</a:t>
          </a:r>
          <a:r>
            <a:rPr lang="hr-HR" dirty="0"/>
            <a:t>-u i </a:t>
          </a:r>
          <a:r>
            <a:rPr lang="hr-HR" dirty="0" err="1"/>
            <a:t>bakend</a:t>
          </a:r>
          <a:r>
            <a:rPr lang="hr-HR" dirty="0"/>
            <a:t>-u</a:t>
          </a:r>
          <a:endParaRPr lang="en-US" dirty="0"/>
        </a:p>
      </dgm:t>
    </dgm:pt>
    <dgm:pt modelId="{2DAC3DA0-02E0-447B-A1CD-54FDF9510F96}" type="parTrans" cxnId="{9884AA7E-EA58-4F2F-996E-F8D26235B101}">
      <dgm:prSet/>
      <dgm:spPr/>
      <dgm:t>
        <a:bodyPr/>
        <a:lstStyle/>
        <a:p>
          <a:endParaRPr lang="en-US"/>
        </a:p>
      </dgm:t>
    </dgm:pt>
    <dgm:pt modelId="{6D0D5381-2583-40A9-9864-EDF950264171}" type="sibTrans" cxnId="{9884AA7E-EA58-4F2F-996E-F8D26235B101}">
      <dgm:prSet/>
      <dgm:spPr/>
      <dgm:t>
        <a:bodyPr/>
        <a:lstStyle/>
        <a:p>
          <a:endParaRPr lang="en-US"/>
        </a:p>
      </dgm:t>
    </dgm:pt>
    <dgm:pt modelId="{C5988BE7-1693-4888-A751-4A1F5E1978D0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4.-12. studenog:</a:t>
          </a:r>
        </a:p>
        <a:p>
          <a:r>
            <a:rPr lang="hr-HR" dirty="0"/>
            <a:t>dorađeni UML dijagrami i baza podataka</a:t>
          </a:r>
          <a:endParaRPr lang="en-US" dirty="0"/>
        </a:p>
      </dgm:t>
    </dgm:pt>
    <dgm:pt modelId="{00116781-EE96-42AC-B460-BAD40A066335}" type="parTrans" cxnId="{6A4827BA-2F2F-4920-AC63-AF2397653B20}">
      <dgm:prSet/>
      <dgm:spPr/>
      <dgm:t>
        <a:bodyPr/>
        <a:lstStyle/>
        <a:p>
          <a:endParaRPr lang="en-US"/>
        </a:p>
      </dgm:t>
    </dgm:pt>
    <dgm:pt modelId="{B7ED49EA-F7BC-44ED-8B4D-066E002BD145}" type="sibTrans" cxnId="{6A4827BA-2F2F-4920-AC63-AF2397653B20}">
      <dgm:prSet/>
      <dgm:spPr/>
      <dgm:t>
        <a:bodyPr/>
        <a:lstStyle/>
        <a:p>
          <a:endParaRPr lang="en-US"/>
        </a:p>
      </dgm:t>
    </dgm:pt>
    <dgm:pt modelId="{577FEDB4-4734-492A-BE9B-A48E38EDCB75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11.studenog:</a:t>
          </a:r>
        </a:p>
        <a:p>
          <a:r>
            <a:rPr lang="hr-HR" dirty="0"/>
            <a:t> predstavljena početna verzija aplikacije</a:t>
          </a:r>
          <a:endParaRPr lang="en-US" dirty="0"/>
        </a:p>
      </dgm:t>
    </dgm:pt>
    <dgm:pt modelId="{6C16DEFF-0B63-4035-9B5B-6759CA32B1D9}" type="parTrans" cxnId="{083E9AD5-6CA6-42D7-BE07-CC30EAA054BB}">
      <dgm:prSet/>
      <dgm:spPr/>
      <dgm:t>
        <a:bodyPr/>
        <a:lstStyle/>
        <a:p>
          <a:endParaRPr lang="en-US"/>
        </a:p>
      </dgm:t>
    </dgm:pt>
    <dgm:pt modelId="{438DD742-18D0-4FA7-9247-5C766F3665AF}" type="sibTrans" cxnId="{083E9AD5-6CA6-42D7-BE07-CC30EAA054BB}">
      <dgm:prSet/>
      <dgm:spPr/>
      <dgm:t>
        <a:bodyPr/>
        <a:lstStyle/>
        <a:p>
          <a:endParaRPr lang="en-US"/>
        </a:p>
      </dgm:t>
    </dgm:pt>
    <dgm:pt modelId="{45D1671C-3D14-4897-B5A6-137461869892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13. siječnja:</a:t>
          </a:r>
        </a:p>
        <a:p>
          <a:r>
            <a:rPr lang="hr-HR" dirty="0"/>
            <a:t> prezentirana alfa verzija aplikacija</a:t>
          </a:r>
          <a:endParaRPr lang="en-US" dirty="0"/>
        </a:p>
      </dgm:t>
    </dgm:pt>
    <dgm:pt modelId="{37C7329A-DA71-44A1-B336-CB524CBE0A5E}" type="parTrans" cxnId="{3C7678C3-2E6F-4AD1-8D35-3D3138DF4437}">
      <dgm:prSet/>
      <dgm:spPr/>
      <dgm:t>
        <a:bodyPr/>
        <a:lstStyle/>
        <a:p>
          <a:endParaRPr lang="en-US"/>
        </a:p>
      </dgm:t>
    </dgm:pt>
    <dgm:pt modelId="{650DC247-0C5E-4984-9A96-12E332A89A21}" type="sibTrans" cxnId="{3C7678C3-2E6F-4AD1-8D35-3D3138DF4437}">
      <dgm:prSet/>
      <dgm:spPr/>
      <dgm:t>
        <a:bodyPr/>
        <a:lstStyle/>
        <a:p>
          <a:endParaRPr lang="en-US"/>
        </a:p>
      </dgm:t>
    </dgm:pt>
    <dgm:pt modelId="{2C376592-440D-4643-B547-BE8DF438D462}">
      <dgm:prSet/>
      <dgm:spPr>
        <a:solidFill>
          <a:schemeClr val="accent2"/>
        </a:solidFill>
      </dgm:spPr>
      <dgm:t>
        <a:bodyPr/>
        <a:lstStyle/>
        <a:p>
          <a:r>
            <a:rPr lang="hr-HR" dirty="0"/>
            <a:t>13.-24. siječnja:</a:t>
          </a:r>
        </a:p>
        <a:p>
          <a:r>
            <a:rPr lang="hr-HR" dirty="0"/>
            <a:t> završetak rada na </a:t>
          </a:r>
          <a:r>
            <a:rPr lang="hr-HR" dirty="0" err="1"/>
            <a:t>frontend</a:t>
          </a:r>
          <a:r>
            <a:rPr lang="hr-HR" dirty="0"/>
            <a:t>-u i </a:t>
          </a:r>
          <a:r>
            <a:rPr lang="hr-HR" dirty="0" err="1"/>
            <a:t>backend</a:t>
          </a:r>
          <a:r>
            <a:rPr lang="hr-HR" dirty="0"/>
            <a:t>-u i konačna predaja</a:t>
          </a:r>
          <a:endParaRPr lang="en-US" dirty="0"/>
        </a:p>
      </dgm:t>
    </dgm:pt>
    <dgm:pt modelId="{5C21DACE-AE6F-4E92-80D1-899F396ED049}" type="parTrans" cxnId="{1D84BD96-5BEE-4D63-9C62-98C631A89F1A}">
      <dgm:prSet/>
      <dgm:spPr/>
      <dgm:t>
        <a:bodyPr/>
        <a:lstStyle/>
        <a:p>
          <a:endParaRPr lang="en-US"/>
        </a:p>
      </dgm:t>
    </dgm:pt>
    <dgm:pt modelId="{0734D9D4-2FEA-4052-AC75-7EC618BCED4D}" type="sibTrans" cxnId="{1D84BD96-5BEE-4D63-9C62-98C631A89F1A}">
      <dgm:prSet/>
      <dgm:spPr/>
      <dgm:t>
        <a:bodyPr/>
        <a:lstStyle/>
        <a:p>
          <a:endParaRPr lang="en-US"/>
        </a:p>
      </dgm:t>
    </dgm:pt>
    <dgm:pt modelId="{3A3B05C8-37D8-493C-99A9-1F4568DCD8BF}" type="pres">
      <dgm:prSet presAssocID="{4D5D6CE6-58CF-441B-9164-BDF575CB40E3}" presName="diagram" presStyleCnt="0">
        <dgm:presLayoutVars>
          <dgm:dir/>
          <dgm:resizeHandles val="exact"/>
        </dgm:presLayoutVars>
      </dgm:prSet>
      <dgm:spPr/>
    </dgm:pt>
    <dgm:pt modelId="{64CB7268-4FB1-4F66-953E-E4231B4890EF}" type="pres">
      <dgm:prSet presAssocID="{086BFCC8-B7A8-4F1A-B29E-A78F07C93636}" presName="node" presStyleLbl="node1" presStyleIdx="0" presStyleCnt="7">
        <dgm:presLayoutVars>
          <dgm:bulletEnabled val="1"/>
        </dgm:presLayoutVars>
      </dgm:prSet>
      <dgm:spPr/>
    </dgm:pt>
    <dgm:pt modelId="{DDC5EA99-BF51-4389-8E05-11802C34EA3D}" type="pres">
      <dgm:prSet presAssocID="{F091D490-FB1D-4CB7-A24C-69DA2EA7CED0}" presName="sibTrans" presStyleCnt="0"/>
      <dgm:spPr/>
    </dgm:pt>
    <dgm:pt modelId="{7D86F722-1CDC-4AF0-B3B7-FFA897820FD9}" type="pres">
      <dgm:prSet presAssocID="{D9A463E5-542C-4863-B8CA-47E4EB166CEF}" presName="node" presStyleLbl="node1" presStyleIdx="1" presStyleCnt="7">
        <dgm:presLayoutVars>
          <dgm:bulletEnabled val="1"/>
        </dgm:presLayoutVars>
      </dgm:prSet>
      <dgm:spPr/>
    </dgm:pt>
    <dgm:pt modelId="{7F9A6585-739A-4057-8AD6-CEDE5B10F513}" type="pres">
      <dgm:prSet presAssocID="{B9AF2D8F-C4E3-45FE-B6F7-736ABA22A897}" presName="sibTrans" presStyleCnt="0"/>
      <dgm:spPr/>
    </dgm:pt>
    <dgm:pt modelId="{9AEFDE83-DBD2-4BDE-A718-7D21805D858F}" type="pres">
      <dgm:prSet presAssocID="{21FB89FE-D64E-46E2-B35C-0B72EB87438E}" presName="node" presStyleLbl="node1" presStyleIdx="2" presStyleCnt="7">
        <dgm:presLayoutVars>
          <dgm:bulletEnabled val="1"/>
        </dgm:presLayoutVars>
      </dgm:prSet>
      <dgm:spPr/>
    </dgm:pt>
    <dgm:pt modelId="{6CB8BD72-7982-4661-8CA5-0E2E169EAFB0}" type="pres">
      <dgm:prSet presAssocID="{6D0D5381-2583-40A9-9864-EDF950264171}" presName="sibTrans" presStyleCnt="0"/>
      <dgm:spPr/>
    </dgm:pt>
    <dgm:pt modelId="{89EFEC16-1DCC-4F23-A28E-0CE220C09730}" type="pres">
      <dgm:prSet presAssocID="{C5988BE7-1693-4888-A751-4A1F5E1978D0}" presName="node" presStyleLbl="node1" presStyleIdx="3" presStyleCnt="7">
        <dgm:presLayoutVars>
          <dgm:bulletEnabled val="1"/>
        </dgm:presLayoutVars>
      </dgm:prSet>
      <dgm:spPr/>
    </dgm:pt>
    <dgm:pt modelId="{D1B63203-7D5E-4CD5-8BC0-C19B5ED3290F}" type="pres">
      <dgm:prSet presAssocID="{B7ED49EA-F7BC-44ED-8B4D-066E002BD145}" presName="sibTrans" presStyleCnt="0"/>
      <dgm:spPr/>
    </dgm:pt>
    <dgm:pt modelId="{99BD3285-0188-42CD-8069-E460B5D0E869}" type="pres">
      <dgm:prSet presAssocID="{577FEDB4-4734-492A-BE9B-A48E38EDCB75}" presName="node" presStyleLbl="node1" presStyleIdx="4" presStyleCnt="7">
        <dgm:presLayoutVars>
          <dgm:bulletEnabled val="1"/>
        </dgm:presLayoutVars>
      </dgm:prSet>
      <dgm:spPr/>
    </dgm:pt>
    <dgm:pt modelId="{D7F4228F-9FA9-4CC1-AA3D-15B6A2687767}" type="pres">
      <dgm:prSet presAssocID="{438DD742-18D0-4FA7-9247-5C766F3665AF}" presName="sibTrans" presStyleCnt="0"/>
      <dgm:spPr/>
    </dgm:pt>
    <dgm:pt modelId="{72DE3342-82AE-49DC-B0A6-F1059EED81C6}" type="pres">
      <dgm:prSet presAssocID="{45D1671C-3D14-4897-B5A6-137461869892}" presName="node" presStyleLbl="node1" presStyleIdx="5" presStyleCnt="7">
        <dgm:presLayoutVars>
          <dgm:bulletEnabled val="1"/>
        </dgm:presLayoutVars>
      </dgm:prSet>
      <dgm:spPr/>
    </dgm:pt>
    <dgm:pt modelId="{F1B213B6-E07C-43C8-B5FC-68E6F2C0E099}" type="pres">
      <dgm:prSet presAssocID="{650DC247-0C5E-4984-9A96-12E332A89A21}" presName="sibTrans" presStyleCnt="0"/>
      <dgm:spPr/>
    </dgm:pt>
    <dgm:pt modelId="{17A60A8F-0C9B-4D18-8D78-E48CA47FF0E9}" type="pres">
      <dgm:prSet presAssocID="{2C376592-440D-4643-B547-BE8DF438D462}" presName="node" presStyleLbl="node1" presStyleIdx="6" presStyleCnt="7">
        <dgm:presLayoutVars>
          <dgm:bulletEnabled val="1"/>
        </dgm:presLayoutVars>
      </dgm:prSet>
      <dgm:spPr/>
    </dgm:pt>
  </dgm:ptLst>
  <dgm:cxnLst>
    <dgm:cxn modelId="{39DA5110-28CF-49C3-BA27-2C7A4672C634}" type="presOf" srcId="{086BFCC8-B7A8-4F1A-B29E-A78F07C93636}" destId="{64CB7268-4FB1-4F66-953E-E4231B4890EF}" srcOrd="0" destOrd="0" presId="urn:microsoft.com/office/officeart/2005/8/layout/default"/>
    <dgm:cxn modelId="{4F413E25-ACB5-43C0-9B51-8768ED4346C4}" type="presOf" srcId="{4D5D6CE6-58CF-441B-9164-BDF575CB40E3}" destId="{3A3B05C8-37D8-493C-99A9-1F4568DCD8BF}" srcOrd="0" destOrd="0" presId="urn:microsoft.com/office/officeart/2005/8/layout/default"/>
    <dgm:cxn modelId="{95A4445E-9587-49DB-8933-20F0E624C9A1}" type="presOf" srcId="{45D1671C-3D14-4897-B5A6-137461869892}" destId="{72DE3342-82AE-49DC-B0A6-F1059EED81C6}" srcOrd="0" destOrd="0" presId="urn:microsoft.com/office/officeart/2005/8/layout/default"/>
    <dgm:cxn modelId="{CAAD3D71-1FF3-427A-A6E9-7322443E5360}" srcId="{4D5D6CE6-58CF-441B-9164-BDF575CB40E3}" destId="{086BFCC8-B7A8-4F1A-B29E-A78F07C93636}" srcOrd="0" destOrd="0" parTransId="{CF7AB968-D612-4A5E-A883-D85C8FBC1745}" sibTransId="{F091D490-FB1D-4CB7-A24C-69DA2EA7CED0}"/>
    <dgm:cxn modelId="{F9852753-DE25-4074-8AF6-F07F19B4470C}" srcId="{4D5D6CE6-58CF-441B-9164-BDF575CB40E3}" destId="{D9A463E5-542C-4863-B8CA-47E4EB166CEF}" srcOrd="1" destOrd="0" parTransId="{3DDD980D-9BB5-4E4E-8E82-32A56A7EBA3D}" sibTransId="{B9AF2D8F-C4E3-45FE-B6F7-736ABA22A897}"/>
    <dgm:cxn modelId="{9884AA7E-EA58-4F2F-996E-F8D26235B101}" srcId="{4D5D6CE6-58CF-441B-9164-BDF575CB40E3}" destId="{21FB89FE-D64E-46E2-B35C-0B72EB87438E}" srcOrd="2" destOrd="0" parTransId="{2DAC3DA0-02E0-447B-A1CD-54FDF9510F96}" sibTransId="{6D0D5381-2583-40A9-9864-EDF950264171}"/>
    <dgm:cxn modelId="{C2E48785-7FEA-496F-B35D-C4C4D6214A6E}" type="presOf" srcId="{2C376592-440D-4643-B547-BE8DF438D462}" destId="{17A60A8F-0C9B-4D18-8D78-E48CA47FF0E9}" srcOrd="0" destOrd="0" presId="urn:microsoft.com/office/officeart/2005/8/layout/default"/>
    <dgm:cxn modelId="{12003F91-FC6F-431A-A57D-6704A477B956}" type="presOf" srcId="{21FB89FE-D64E-46E2-B35C-0B72EB87438E}" destId="{9AEFDE83-DBD2-4BDE-A718-7D21805D858F}" srcOrd="0" destOrd="0" presId="urn:microsoft.com/office/officeart/2005/8/layout/default"/>
    <dgm:cxn modelId="{AF902095-E565-46AE-810E-983913B6F8C5}" type="presOf" srcId="{577FEDB4-4734-492A-BE9B-A48E38EDCB75}" destId="{99BD3285-0188-42CD-8069-E460B5D0E869}" srcOrd="0" destOrd="0" presId="urn:microsoft.com/office/officeart/2005/8/layout/default"/>
    <dgm:cxn modelId="{1D84BD96-5BEE-4D63-9C62-98C631A89F1A}" srcId="{4D5D6CE6-58CF-441B-9164-BDF575CB40E3}" destId="{2C376592-440D-4643-B547-BE8DF438D462}" srcOrd="6" destOrd="0" parTransId="{5C21DACE-AE6F-4E92-80D1-899F396ED049}" sibTransId="{0734D9D4-2FEA-4052-AC75-7EC618BCED4D}"/>
    <dgm:cxn modelId="{786B62A3-9EF3-4CDE-A644-418EF2342EA3}" type="presOf" srcId="{C5988BE7-1693-4888-A751-4A1F5E1978D0}" destId="{89EFEC16-1DCC-4F23-A28E-0CE220C09730}" srcOrd="0" destOrd="0" presId="urn:microsoft.com/office/officeart/2005/8/layout/default"/>
    <dgm:cxn modelId="{6A4827BA-2F2F-4920-AC63-AF2397653B20}" srcId="{4D5D6CE6-58CF-441B-9164-BDF575CB40E3}" destId="{C5988BE7-1693-4888-A751-4A1F5E1978D0}" srcOrd="3" destOrd="0" parTransId="{00116781-EE96-42AC-B460-BAD40A066335}" sibTransId="{B7ED49EA-F7BC-44ED-8B4D-066E002BD145}"/>
    <dgm:cxn modelId="{3C7678C3-2E6F-4AD1-8D35-3D3138DF4437}" srcId="{4D5D6CE6-58CF-441B-9164-BDF575CB40E3}" destId="{45D1671C-3D14-4897-B5A6-137461869892}" srcOrd="5" destOrd="0" parTransId="{37C7329A-DA71-44A1-B336-CB524CBE0A5E}" sibTransId="{650DC247-0C5E-4984-9A96-12E332A89A21}"/>
    <dgm:cxn modelId="{083E9AD5-6CA6-42D7-BE07-CC30EAA054BB}" srcId="{4D5D6CE6-58CF-441B-9164-BDF575CB40E3}" destId="{577FEDB4-4734-492A-BE9B-A48E38EDCB75}" srcOrd="4" destOrd="0" parTransId="{6C16DEFF-0B63-4035-9B5B-6759CA32B1D9}" sibTransId="{438DD742-18D0-4FA7-9247-5C766F3665AF}"/>
    <dgm:cxn modelId="{78A306FC-B729-4272-92B5-FCAA0939DD75}" type="presOf" srcId="{D9A463E5-542C-4863-B8CA-47E4EB166CEF}" destId="{7D86F722-1CDC-4AF0-B3B7-FFA897820FD9}" srcOrd="0" destOrd="0" presId="urn:microsoft.com/office/officeart/2005/8/layout/default"/>
    <dgm:cxn modelId="{DB61E6DE-C419-4253-A8E1-607995A1ECFA}" type="presParOf" srcId="{3A3B05C8-37D8-493C-99A9-1F4568DCD8BF}" destId="{64CB7268-4FB1-4F66-953E-E4231B4890EF}" srcOrd="0" destOrd="0" presId="urn:microsoft.com/office/officeart/2005/8/layout/default"/>
    <dgm:cxn modelId="{C5E264AF-3901-4484-B002-A61FE9B6E560}" type="presParOf" srcId="{3A3B05C8-37D8-493C-99A9-1F4568DCD8BF}" destId="{DDC5EA99-BF51-4389-8E05-11802C34EA3D}" srcOrd="1" destOrd="0" presId="urn:microsoft.com/office/officeart/2005/8/layout/default"/>
    <dgm:cxn modelId="{4B17F80D-40A9-4978-87A7-5EA4A7D2093F}" type="presParOf" srcId="{3A3B05C8-37D8-493C-99A9-1F4568DCD8BF}" destId="{7D86F722-1CDC-4AF0-B3B7-FFA897820FD9}" srcOrd="2" destOrd="0" presId="urn:microsoft.com/office/officeart/2005/8/layout/default"/>
    <dgm:cxn modelId="{31E0F9CE-359D-47AA-A3B5-312088FFF2AD}" type="presParOf" srcId="{3A3B05C8-37D8-493C-99A9-1F4568DCD8BF}" destId="{7F9A6585-739A-4057-8AD6-CEDE5B10F513}" srcOrd="3" destOrd="0" presId="urn:microsoft.com/office/officeart/2005/8/layout/default"/>
    <dgm:cxn modelId="{32A15912-DC38-4E51-B306-700C7B9CEC2A}" type="presParOf" srcId="{3A3B05C8-37D8-493C-99A9-1F4568DCD8BF}" destId="{9AEFDE83-DBD2-4BDE-A718-7D21805D858F}" srcOrd="4" destOrd="0" presId="urn:microsoft.com/office/officeart/2005/8/layout/default"/>
    <dgm:cxn modelId="{D3612601-F3D8-4573-ADF2-85C63F819399}" type="presParOf" srcId="{3A3B05C8-37D8-493C-99A9-1F4568DCD8BF}" destId="{6CB8BD72-7982-4661-8CA5-0E2E169EAFB0}" srcOrd="5" destOrd="0" presId="urn:microsoft.com/office/officeart/2005/8/layout/default"/>
    <dgm:cxn modelId="{426EF419-AF8A-42CD-A36A-971D627941E6}" type="presParOf" srcId="{3A3B05C8-37D8-493C-99A9-1F4568DCD8BF}" destId="{89EFEC16-1DCC-4F23-A28E-0CE220C09730}" srcOrd="6" destOrd="0" presId="urn:microsoft.com/office/officeart/2005/8/layout/default"/>
    <dgm:cxn modelId="{50725671-68AE-45BD-A895-7083A27A97F4}" type="presParOf" srcId="{3A3B05C8-37D8-493C-99A9-1F4568DCD8BF}" destId="{D1B63203-7D5E-4CD5-8BC0-C19B5ED3290F}" srcOrd="7" destOrd="0" presId="urn:microsoft.com/office/officeart/2005/8/layout/default"/>
    <dgm:cxn modelId="{8B98AEB5-B41B-4141-84A0-1943D9A765D3}" type="presParOf" srcId="{3A3B05C8-37D8-493C-99A9-1F4568DCD8BF}" destId="{99BD3285-0188-42CD-8069-E460B5D0E869}" srcOrd="8" destOrd="0" presId="urn:microsoft.com/office/officeart/2005/8/layout/default"/>
    <dgm:cxn modelId="{CB87D7A8-14A3-485C-9208-71A25834966B}" type="presParOf" srcId="{3A3B05C8-37D8-493C-99A9-1F4568DCD8BF}" destId="{D7F4228F-9FA9-4CC1-AA3D-15B6A2687767}" srcOrd="9" destOrd="0" presId="urn:microsoft.com/office/officeart/2005/8/layout/default"/>
    <dgm:cxn modelId="{C2FEB918-A3E4-4441-908A-38A3745AB181}" type="presParOf" srcId="{3A3B05C8-37D8-493C-99A9-1F4568DCD8BF}" destId="{72DE3342-82AE-49DC-B0A6-F1059EED81C6}" srcOrd="10" destOrd="0" presId="urn:microsoft.com/office/officeart/2005/8/layout/default"/>
    <dgm:cxn modelId="{1BF00910-8042-4BA0-A1A5-7E6C6B9E5ECE}" type="presParOf" srcId="{3A3B05C8-37D8-493C-99A9-1F4568DCD8BF}" destId="{F1B213B6-E07C-43C8-B5FC-68E6F2C0E099}" srcOrd="11" destOrd="0" presId="urn:microsoft.com/office/officeart/2005/8/layout/default"/>
    <dgm:cxn modelId="{FEC0230C-B843-4FF9-9BDA-BA9A09AE5B14}" type="presParOf" srcId="{3A3B05C8-37D8-493C-99A9-1F4568DCD8BF}" destId="{17A60A8F-0C9B-4D18-8D78-E48CA47FF0E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789E8-3CFF-413C-B8EE-EF2377934278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170F6-03F0-4B70-AB56-03D61BE3A8E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4A10-8FA4-42D2-81B8-BF904FD0C513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GYM Progress Track</a:t>
          </a:r>
          <a:r>
            <a:rPr lang="hr-HR" sz="2300" kern="1200" dirty="0" err="1"/>
            <a:t>ing</a:t>
          </a:r>
          <a:r>
            <a:rPr lang="hr-HR" sz="2300" kern="1200" dirty="0"/>
            <a:t> App je</a:t>
          </a:r>
          <a:r>
            <a:rPr lang="en-GB" sz="2300" kern="1200" dirty="0"/>
            <a:t> </a:t>
          </a:r>
          <a:r>
            <a:rPr lang="en-GB" sz="2300" kern="1200" dirty="0" err="1"/>
            <a:t>aplikacij</a:t>
          </a:r>
          <a:r>
            <a:rPr lang="hr-HR" sz="2300" kern="1200" dirty="0"/>
            <a:t>a</a:t>
          </a:r>
          <a:r>
            <a:rPr lang="en-GB" sz="2300" kern="1200" dirty="0"/>
            <a:t> za </a:t>
          </a:r>
          <a:r>
            <a:rPr lang="en-GB" sz="2300" kern="1200" dirty="0" err="1"/>
            <a:t>praćenje</a:t>
          </a:r>
          <a:r>
            <a:rPr lang="en-GB" sz="2300" kern="1200" dirty="0"/>
            <a:t> </a:t>
          </a:r>
          <a:r>
            <a:rPr lang="en-GB" sz="2300" kern="1200" dirty="0" err="1"/>
            <a:t>napretka</a:t>
          </a:r>
          <a:r>
            <a:rPr lang="en-GB" sz="2300" kern="1200" dirty="0"/>
            <a:t> u </a:t>
          </a:r>
          <a:r>
            <a:rPr lang="en-GB" sz="2300" kern="1200" dirty="0" err="1"/>
            <a:t>teretani</a:t>
          </a:r>
          <a:r>
            <a:rPr lang="en-GB" sz="2300" kern="1200" dirty="0"/>
            <a:t>, s </a:t>
          </a:r>
          <a:r>
            <a:rPr lang="en-GB" sz="2300" kern="1200" dirty="0" err="1"/>
            <a:t>fokusom</a:t>
          </a:r>
          <a:r>
            <a:rPr lang="en-GB" sz="2300" kern="1200" dirty="0"/>
            <a:t> </a:t>
          </a:r>
          <a:r>
            <a:rPr lang="en-GB" sz="2300" kern="1200" dirty="0" err="1"/>
            <a:t>na</a:t>
          </a:r>
          <a:r>
            <a:rPr lang="en-GB" sz="2300" kern="1200" dirty="0"/>
            <a:t> </a:t>
          </a:r>
          <a:r>
            <a:rPr lang="en-GB" sz="2300" b="0" kern="1200" dirty="0"/>
            <a:t>progressive overload, RPE </a:t>
          </a:r>
          <a:r>
            <a:rPr lang="en-GB" sz="2300" b="0" kern="1200" dirty="0" err="1"/>
            <a:t>skalu</a:t>
          </a:r>
          <a:r>
            <a:rPr lang="en-GB" sz="2300" b="0" kern="1200" dirty="0"/>
            <a:t> </a:t>
          </a:r>
          <a:r>
            <a:rPr lang="en-GB" sz="2300" kern="1200" dirty="0" err="1"/>
            <a:t>i</a:t>
          </a:r>
          <a:r>
            <a:rPr lang="en-GB" sz="2300" kern="1200" dirty="0"/>
            <a:t> </a:t>
          </a:r>
          <a:r>
            <a:rPr lang="en-GB" sz="2300" kern="1200" dirty="0" err="1"/>
            <a:t>bilježenje</a:t>
          </a:r>
          <a:r>
            <a:rPr lang="en-GB" sz="2300" kern="1200" dirty="0"/>
            <a:t> </a:t>
          </a:r>
          <a:r>
            <a:rPr lang="en-GB" sz="2300" kern="1200" dirty="0" err="1"/>
            <a:t>unosa</a:t>
          </a:r>
          <a:r>
            <a:rPr lang="en-GB" sz="2300" kern="1200" dirty="0"/>
            <a:t> </a:t>
          </a:r>
          <a:r>
            <a:rPr lang="en-GB" sz="2300" kern="1200" dirty="0" err="1"/>
            <a:t>hrane</a:t>
          </a:r>
          <a:r>
            <a:rPr lang="en-GB" sz="2300" kern="1200" dirty="0"/>
            <a:t>.</a:t>
          </a:r>
          <a:endParaRPr lang="en-US" sz="2300" kern="1200" dirty="0"/>
        </a:p>
      </dsp:txBody>
      <dsp:txXfrm>
        <a:off x="1435988" y="531"/>
        <a:ext cx="9079611" cy="1243280"/>
      </dsp:txXfrm>
    </dsp:sp>
    <dsp:sp modelId="{88B77A4F-96F0-45F1-B40B-44F8F13A367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ABA21-01D6-4966-8685-AA37F6D109C2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E2BB-D6D6-4915-85A0-7798C28597C7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CILJ: </a:t>
          </a:r>
          <a:r>
            <a:rPr lang="en-GB" sz="2300" kern="1200" dirty="0" err="1"/>
            <a:t>Omogućiti</a:t>
          </a:r>
          <a:r>
            <a:rPr lang="en-GB" sz="2300" kern="1200" dirty="0"/>
            <a:t> </a:t>
          </a:r>
          <a:r>
            <a:rPr lang="en-GB" sz="2300" kern="1200" dirty="0" err="1"/>
            <a:t>korisnicima</a:t>
          </a:r>
          <a:r>
            <a:rPr lang="en-GB" sz="2300" kern="1200" dirty="0"/>
            <a:t> </a:t>
          </a:r>
          <a:r>
            <a:rPr lang="en-GB" sz="2300" kern="1200" dirty="0" err="1"/>
            <a:t>intuitivno</a:t>
          </a:r>
          <a:r>
            <a:rPr lang="en-GB" sz="2300" kern="1200" dirty="0"/>
            <a:t> </a:t>
          </a:r>
          <a:r>
            <a:rPr lang="en-GB" sz="2300" kern="1200" dirty="0" err="1"/>
            <a:t>praćenje</a:t>
          </a:r>
          <a:r>
            <a:rPr lang="en-GB" sz="2300" kern="1200" dirty="0"/>
            <a:t> </a:t>
          </a:r>
          <a:r>
            <a:rPr lang="en-GB" sz="2300" kern="1200" dirty="0" err="1"/>
            <a:t>napretka</a:t>
          </a:r>
          <a:r>
            <a:rPr lang="en-GB" sz="2300" kern="1200" dirty="0"/>
            <a:t>, </a:t>
          </a:r>
          <a:r>
            <a:rPr lang="en-GB" sz="2300" kern="1200" dirty="0" err="1"/>
            <a:t>optimizaciju</a:t>
          </a:r>
          <a:r>
            <a:rPr lang="en-GB" sz="2300" kern="1200" dirty="0"/>
            <a:t> </a:t>
          </a:r>
          <a:r>
            <a:rPr lang="en-GB" sz="2300" kern="1200" dirty="0" err="1"/>
            <a:t>treninga</a:t>
          </a:r>
          <a:r>
            <a:rPr lang="en-GB" sz="2300" kern="1200" dirty="0"/>
            <a:t> </a:t>
          </a:r>
          <a:r>
            <a:rPr lang="en-GB" sz="2300" kern="1200" dirty="0" err="1"/>
            <a:t>i</a:t>
          </a:r>
          <a:r>
            <a:rPr lang="en-GB" sz="2300" kern="1200" dirty="0"/>
            <a:t> </a:t>
          </a:r>
          <a:r>
            <a:rPr lang="en-GB" sz="2300" kern="1200" dirty="0" err="1"/>
            <a:t>jednostavno</a:t>
          </a:r>
          <a:r>
            <a:rPr lang="en-GB" sz="2300" kern="1200" dirty="0"/>
            <a:t> </a:t>
          </a:r>
          <a:r>
            <a:rPr lang="en-GB" sz="2300" kern="1200" dirty="0" err="1"/>
            <a:t>planiranje</a:t>
          </a:r>
          <a:r>
            <a:rPr lang="en-GB" sz="2300" kern="1200" dirty="0"/>
            <a:t> </a:t>
          </a:r>
          <a:r>
            <a:rPr lang="en-GB" sz="2300" kern="1200" dirty="0" err="1"/>
            <a:t>prehrane</a:t>
          </a:r>
          <a:r>
            <a:rPr lang="en-GB" sz="2300" kern="1200" dirty="0"/>
            <a:t>.</a:t>
          </a:r>
          <a:endParaRPr lang="en-US" sz="2300" kern="1200" dirty="0"/>
        </a:p>
      </dsp:txBody>
      <dsp:txXfrm>
        <a:off x="1435988" y="1554631"/>
        <a:ext cx="9079611" cy="1243280"/>
      </dsp:txXfrm>
    </dsp:sp>
    <dsp:sp modelId="{EBF43F25-D719-41D7-ABFC-2EF3CB8B498E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006DA-0CF3-4915-B92E-73342B2810BC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9EB1F-3326-43D0-8701-8EFF88E7C29E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SVRHA: </a:t>
          </a:r>
          <a:r>
            <a:rPr lang="en-US" sz="2300" kern="1200"/>
            <a:t>Poboljšati rezultate korisnika kroz personalizirani pristup i detaljan uvid u napredak.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B7268-4FB1-4F66-953E-E4231B4890EF}">
      <dsp:nvSpPr>
        <dsp:cNvPr id="0" name=""/>
        <dsp:cNvSpPr/>
      </dsp:nvSpPr>
      <dsp:spPr>
        <a:xfrm>
          <a:off x="3250" y="296486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14.-21. listopada: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 izbor i prezentacija teme</a:t>
          </a:r>
          <a:endParaRPr lang="en-US" sz="1800" kern="1200" dirty="0"/>
        </a:p>
      </dsp:txBody>
      <dsp:txXfrm>
        <a:off x="3250" y="296486"/>
        <a:ext cx="2578896" cy="1547338"/>
      </dsp:txXfrm>
    </dsp:sp>
    <dsp:sp modelId="{7D86F722-1CDC-4AF0-B3B7-FFA897820FD9}">
      <dsp:nvSpPr>
        <dsp:cNvPr id="0" name=""/>
        <dsp:cNvSpPr/>
      </dsp:nvSpPr>
      <dsp:spPr>
        <a:xfrm>
          <a:off x="2840037" y="296486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22. listopada: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odabir tehnologija</a:t>
          </a:r>
          <a:endParaRPr lang="en-US" sz="1800" kern="1200" dirty="0"/>
        </a:p>
      </dsp:txBody>
      <dsp:txXfrm>
        <a:off x="2840037" y="296486"/>
        <a:ext cx="2578896" cy="1547338"/>
      </dsp:txXfrm>
    </dsp:sp>
    <dsp:sp modelId="{9AEFDE83-DBD2-4BDE-A718-7D21805D858F}">
      <dsp:nvSpPr>
        <dsp:cNvPr id="0" name=""/>
        <dsp:cNvSpPr/>
      </dsp:nvSpPr>
      <dsp:spPr>
        <a:xfrm>
          <a:off x="5676823" y="296486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28. listopada: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 prezentirani UML dijagrami i početak rada na </a:t>
          </a:r>
          <a:r>
            <a:rPr lang="hr-HR" sz="1800" kern="1200" dirty="0" err="1"/>
            <a:t>frontend</a:t>
          </a:r>
          <a:r>
            <a:rPr lang="hr-HR" sz="1800" kern="1200" dirty="0"/>
            <a:t>-u i </a:t>
          </a:r>
          <a:r>
            <a:rPr lang="hr-HR" sz="1800" kern="1200" dirty="0" err="1"/>
            <a:t>bakend</a:t>
          </a:r>
          <a:r>
            <a:rPr lang="hr-HR" sz="1800" kern="1200" dirty="0"/>
            <a:t>-u</a:t>
          </a:r>
          <a:endParaRPr lang="en-US" sz="1800" kern="1200" dirty="0"/>
        </a:p>
      </dsp:txBody>
      <dsp:txXfrm>
        <a:off x="5676823" y="296486"/>
        <a:ext cx="2578896" cy="1547338"/>
      </dsp:txXfrm>
    </dsp:sp>
    <dsp:sp modelId="{89EFEC16-1DCC-4F23-A28E-0CE220C09730}">
      <dsp:nvSpPr>
        <dsp:cNvPr id="0" name=""/>
        <dsp:cNvSpPr/>
      </dsp:nvSpPr>
      <dsp:spPr>
        <a:xfrm>
          <a:off x="8513610" y="296486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4.-12. studenog: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dorađeni UML dijagrami i baza podataka</a:t>
          </a:r>
          <a:endParaRPr lang="en-US" sz="1800" kern="1200" dirty="0"/>
        </a:p>
      </dsp:txBody>
      <dsp:txXfrm>
        <a:off x="8513610" y="296486"/>
        <a:ext cx="2578896" cy="1547338"/>
      </dsp:txXfrm>
    </dsp:sp>
    <dsp:sp modelId="{99BD3285-0188-42CD-8069-E460B5D0E869}">
      <dsp:nvSpPr>
        <dsp:cNvPr id="0" name=""/>
        <dsp:cNvSpPr/>
      </dsp:nvSpPr>
      <dsp:spPr>
        <a:xfrm>
          <a:off x="1421643" y="2101713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11.studenog: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 predstavljena početna verzija aplikacije</a:t>
          </a:r>
          <a:endParaRPr lang="en-US" sz="1800" kern="1200" dirty="0"/>
        </a:p>
      </dsp:txBody>
      <dsp:txXfrm>
        <a:off x="1421643" y="2101713"/>
        <a:ext cx="2578896" cy="1547338"/>
      </dsp:txXfrm>
    </dsp:sp>
    <dsp:sp modelId="{72DE3342-82AE-49DC-B0A6-F1059EED81C6}">
      <dsp:nvSpPr>
        <dsp:cNvPr id="0" name=""/>
        <dsp:cNvSpPr/>
      </dsp:nvSpPr>
      <dsp:spPr>
        <a:xfrm>
          <a:off x="4258430" y="2101713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13. siječnja: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 prezentirana alfa verzija aplikacija</a:t>
          </a:r>
          <a:endParaRPr lang="en-US" sz="1800" kern="1200" dirty="0"/>
        </a:p>
      </dsp:txBody>
      <dsp:txXfrm>
        <a:off x="4258430" y="2101713"/>
        <a:ext cx="2578896" cy="1547338"/>
      </dsp:txXfrm>
    </dsp:sp>
    <dsp:sp modelId="{17A60A8F-0C9B-4D18-8D78-E48CA47FF0E9}">
      <dsp:nvSpPr>
        <dsp:cNvPr id="0" name=""/>
        <dsp:cNvSpPr/>
      </dsp:nvSpPr>
      <dsp:spPr>
        <a:xfrm>
          <a:off x="7095217" y="2101713"/>
          <a:ext cx="2578896" cy="15473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13.-24. siječnja: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 završetak rada na </a:t>
          </a:r>
          <a:r>
            <a:rPr lang="hr-HR" sz="1800" kern="1200" dirty="0" err="1"/>
            <a:t>frontend</a:t>
          </a:r>
          <a:r>
            <a:rPr lang="hr-HR" sz="1800" kern="1200" dirty="0"/>
            <a:t>-u i </a:t>
          </a:r>
          <a:r>
            <a:rPr lang="hr-HR" sz="1800" kern="1200" dirty="0" err="1"/>
            <a:t>backend</a:t>
          </a:r>
          <a:r>
            <a:rPr lang="hr-HR" sz="1800" kern="1200" dirty="0"/>
            <a:t>-u i konačna predaja</a:t>
          </a:r>
          <a:endParaRPr lang="en-US" sz="1800" kern="1200" dirty="0"/>
        </a:p>
      </dsp:txBody>
      <dsp:txXfrm>
        <a:off x="7095217" y="2101713"/>
        <a:ext cx="2578896" cy="154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D7AD-DEFB-4EC5-99CE-BE0BD0109024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411D-C276-491D-8C94-EE3667506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411D-C276-491D-8C94-EE36675069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7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umbbells on a gym floor">
            <a:extLst>
              <a:ext uri="{FF2B5EF4-FFF2-40B4-BE49-F238E27FC236}">
                <a16:creationId xmlns:a16="http://schemas.microsoft.com/office/drawing/2014/main" id="{94B0C196-21C7-7D54-35B7-ABAF930A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7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EB39-5AB0-A79C-4A1C-454DB0EBA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Gym Progress Tracking App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82222-DBF3-781E-F2CD-B7CE5F92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 err="1"/>
              <a:t>CodeMonkeys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A4522-720E-9814-B0ED-CF8DE7CCD2FF}"/>
              </a:ext>
            </a:extLst>
          </p:cNvPr>
          <p:cNvSpPr txBox="1"/>
          <p:nvPr/>
        </p:nvSpPr>
        <p:spPr>
          <a:xfrm>
            <a:off x="1867161" y="-3"/>
            <a:ext cx="326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PROGRAMSKO INŽENJERSTVO 2024./2025.</a:t>
            </a:r>
            <a:endParaRPr lang="en-GB" dirty="0"/>
          </a:p>
        </p:txBody>
      </p:sp>
      <p:pic>
        <p:nvPicPr>
          <p:cNvPr id="7" name="Picture 6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AD737BF9-262E-3090-96A1-3AE5F85E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"/>
            <a:ext cx="186716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1347-6944-757C-07FE-39C74D7C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Organizacija rada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5568284-F783-8AA5-3C23-4687CFE0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30196"/>
              </p:ext>
            </p:extLst>
          </p:nvPr>
        </p:nvGraphicFramePr>
        <p:xfrm>
          <a:off x="626850" y="2363822"/>
          <a:ext cx="11095758" cy="394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5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664D1-1567-78F8-1270-720A1BA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Iskustva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C602-2D57-789F-296C-8A5BACD7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400" dirty="0" err="1"/>
              <a:t>Timski</a:t>
            </a:r>
            <a:r>
              <a:rPr lang="en-GB" sz="2400" dirty="0"/>
              <a:t> rad:</a:t>
            </a:r>
            <a:r>
              <a:rPr lang="hr-HR" sz="2400" dirty="0"/>
              <a:t> </a:t>
            </a:r>
          </a:p>
          <a:p>
            <a:pPr lvl="1"/>
            <a:r>
              <a:rPr lang="hr-HR" sz="1800" dirty="0"/>
              <a:t>S</a:t>
            </a:r>
            <a:r>
              <a:rPr lang="en-GB" sz="1800" dirty="0" err="1"/>
              <a:t>uradnja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koordinacija</a:t>
            </a:r>
            <a:r>
              <a:rPr lang="en-GB" sz="1800" dirty="0"/>
              <a:t> </a:t>
            </a:r>
            <a:r>
              <a:rPr lang="en-GB" sz="1800" dirty="0" err="1"/>
              <a:t>među</a:t>
            </a:r>
            <a:r>
              <a:rPr lang="en-GB" sz="1800" dirty="0"/>
              <a:t> </a:t>
            </a:r>
            <a:r>
              <a:rPr lang="en-GB" sz="1800" dirty="0" err="1"/>
              <a:t>članovima</a:t>
            </a:r>
            <a:r>
              <a:rPr lang="en-GB" sz="1800" dirty="0"/>
              <a:t> </a:t>
            </a:r>
            <a:r>
              <a:rPr lang="en-GB" sz="1800" dirty="0" err="1"/>
              <a:t>tima</a:t>
            </a:r>
            <a:r>
              <a:rPr lang="en-GB" sz="1800" dirty="0"/>
              <a:t> </a:t>
            </a:r>
            <a:r>
              <a:rPr lang="en-GB" sz="1800" dirty="0" err="1"/>
              <a:t>bila</a:t>
            </a:r>
            <a:r>
              <a:rPr lang="en-GB" sz="1800" dirty="0"/>
              <a:t> je </a:t>
            </a:r>
            <a:r>
              <a:rPr lang="en-GB" sz="1800" dirty="0" err="1"/>
              <a:t>ključna</a:t>
            </a:r>
            <a:r>
              <a:rPr lang="en-GB" sz="1800" dirty="0"/>
              <a:t> za </a:t>
            </a:r>
            <a:r>
              <a:rPr lang="en-GB" sz="1800" dirty="0" err="1"/>
              <a:t>napredak</a:t>
            </a:r>
            <a:endParaRPr lang="en-GB" sz="1800" dirty="0"/>
          </a:p>
          <a:p>
            <a:r>
              <a:rPr lang="en-GB" sz="2200" dirty="0" err="1"/>
              <a:t>Komunikacija</a:t>
            </a:r>
            <a:r>
              <a:rPr lang="en-GB" sz="2400" dirty="0"/>
              <a:t>:</a:t>
            </a:r>
          </a:p>
          <a:p>
            <a:pPr lvl="1"/>
            <a:r>
              <a:rPr lang="en-GB" sz="1800" dirty="0" err="1"/>
              <a:t>Kontinuirana</a:t>
            </a:r>
            <a:r>
              <a:rPr lang="en-GB" sz="1800" dirty="0"/>
              <a:t> </a:t>
            </a:r>
            <a:r>
              <a:rPr lang="en-GB" sz="1800" dirty="0" err="1"/>
              <a:t>komunikacija</a:t>
            </a:r>
            <a:r>
              <a:rPr lang="en-GB" sz="1800" dirty="0"/>
              <a:t> </a:t>
            </a:r>
            <a:r>
              <a:rPr lang="en-GB" sz="1800" dirty="0" err="1"/>
              <a:t>unutar</a:t>
            </a:r>
            <a:r>
              <a:rPr lang="en-GB" sz="1800" dirty="0"/>
              <a:t> </a:t>
            </a:r>
            <a:r>
              <a:rPr lang="en-GB" sz="1800" dirty="0" err="1"/>
              <a:t>tima</a:t>
            </a:r>
            <a:r>
              <a:rPr lang="en-GB" sz="1800" dirty="0"/>
              <a:t> </a:t>
            </a:r>
            <a:r>
              <a:rPr lang="en-GB" sz="1800" dirty="0" err="1"/>
              <a:t>pomogla</a:t>
            </a:r>
            <a:r>
              <a:rPr lang="en-GB" sz="1800" dirty="0"/>
              <a:t> je </a:t>
            </a:r>
            <a:r>
              <a:rPr lang="en-GB" sz="1800" dirty="0" err="1"/>
              <a:t>boljem</a:t>
            </a:r>
            <a:r>
              <a:rPr lang="en-GB" sz="1800" dirty="0"/>
              <a:t> </a:t>
            </a:r>
            <a:r>
              <a:rPr lang="en-GB" sz="1800" dirty="0" err="1"/>
              <a:t>razumijevanju</a:t>
            </a:r>
            <a:r>
              <a:rPr lang="en-GB" sz="1800" dirty="0"/>
              <a:t> </a:t>
            </a:r>
            <a:r>
              <a:rPr lang="en-GB" sz="1800" dirty="0" err="1"/>
              <a:t>zadataka</a:t>
            </a:r>
            <a:endParaRPr lang="en-GB" sz="1800" dirty="0"/>
          </a:p>
          <a:p>
            <a:pPr lvl="1"/>
            <a:r>
              <a:rPr lang="en-GB" sz="1800" dirty="0" err="1"/>
              <a:t>Redoviti</a:t>
            </a:r>
            <a:r>
              <a:rPr lang="en-GB" sz="1800" dirty="0"/>
              <a:t> </a:t>
            </a:r>
            <a:r>
              <a:rPr lang="en-GB" sz="1800" dirty="0" err="1"/>
              <a:t>sastanci</a:t>
            </a:r>
            <a:r>
              <a:rPr lang="en-GB" sz="1800" dirty="0"/>
              <a:t> </a:t>
            </a:r>
            <a:r>
              <a:rPr lang="en-GB" sz="1800" dirty="0" err="1"/>
              <a:t>omogućili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bolje</a:t>
            </a:r>
            <a:r>
              <a:rPr lang="en-GB" sz="1800" dirty="0"/>
              <a:t> </a:t>
            </a:r>
            <a:r>
              <a:rPr lang="en-GB" sz="1800" dirty="0" err="1"/>
              <a:t>usklađivanje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praćenje</a:t>
            </a:r>
            <a:r>
              <a:rPr lang="en-GB" sz="1800" dirty="0"/>
              <a:t> </a:t>
            </a:r>
            <a:r>
              <a:rPr lang="en-GB" sz="1800" dirty="0" err="1"/>
              <a:t>napretka</a:t>
            </a:r>
            <a:endParaRPr lang="en-GB" sz="1800" dirty="0"/>
          </a:p>
          <a:p>
            <a:r>
              <a:rPr lang="en-GB" sz="2200" dirty="0" err="1"/>
              <a:t>Organizacija</a:t>
            </a:r>
            <a:r>
              <a:rPr lang="en-GB" sz="2400" dirty="0"/>
              <a:t>:</a:t>
            </a:r>
          </a:p>
          <a:p>
            <a:pPr lvl="1"/>
            <a:r>
              <a:rPr lang="en-GB" sz="1800" dirty="0" err="1"/>
              <a:t>Podjela</a:t>
            </a:r>
            <a:r>
              <a:rPr lang="en-GB" sz="1800" dirty="0"/>
              <a:t> </a:t>
            </a:r>
            <a:r>
              <a:rPr lang="en-GB" sz="1800" dirty="0" err="1"/>
              <a:t>odgovornosti</a:t>
            </a:r>
            <a:r>
              <a:rPr lang="en-GB" sz="1800" dirty="0"/>
              <a:t> </a:t>
            </a:r>
            <a:r>
              <a:rPr lang="en-GB" sz="1800" dirty="0" err="1"/>
              <a:t>prema</a:t>
            </a:r>
            <a:r>
              <a:rPr lang="en-GB" sz="1800" dirty="0"/>
              <a:t> </a:t>
            </a:r>
            <a:r>
              <a:rPr lang="hr-HR" sz="1800" dirty="0"/>
              <a:t>vještinama</a:t>
            </a:r>
            <a:r>
              <a:rPr lang="en-GB" sz="1800" dirty="0"/>
              <a:t> </a:t>
            </a:r>
            <a:r>
              <a:rPr lang="en-GB" sz="1800" dirty="0" err="1"/>
              <a:t>svakog</a:t>
            </a:r>
            <a:r>
              <a:rPr lang="en-GB" sz="1800" dirty="0"/>
              <a:t> </a:t>
            </a:r>
            <a:r>
              <a:rPr lang="en-GB" sz="1800" dirty="0" err="1"/>
              <a:t>člana</a:t>
            </a:r>
            <a:r>
              <a:rPr lang="en-GB" sz="1800" dirty="0"/>
              <a:t> </a:t>
            </a:r>
            <a:r>
              <a:rPr lang="en-GB" sz="1800" dirty="0" err="1"/>
              <a:t>tima</a:t>
            </a:r>
            <a:r>
              <a:rPr lang="en-GB" sz="1800" dirty="0"/>
              <a:t> </a:t>
            </a:r>
            <a:r>
              <a:rPr lang="en-GB" sz="1800" dirty="0" err="1"/>
              <a:t>ubrzala</a:t>
            </a:r>
            <a:r>
              <a:rPr lang="en-GB" sz="1800" dirty="0"/>
              <a:t> je </a:t>
            </a:r>
            <a:r>
              <a:rPr lang="en-GB" sz="1800" dirty="0" err="1"/>
              <a:t>određene</a:t>
            </a:r>
            <a:r>
              <a:rPr lang="en-GB" sz="1800" dirty="0"/>
              <a:t> faze </a:t>
            </a:r>
            <a:r>
              <a:rPr lang="en-GB" sz="1800" dirty="0" err="1"/>
              <a:t>projekta</a:t>
            </a:r>
            <a:endParaRPr lang="en-GB" sz="1800" dirty="0"/>
          </a:p>
          <a:p>
            <a:r>
              <a:rPr lang="en-GB" sz="2200" dirty="0" err="1"/>
              <a:t>Tehničke</a:t>
            </a:r>
            <a:r>
              <a:rPr lang="en-GB" sz="2400" dirty="0"/>
              <a:t> </a:t>
            </a:r>
            <a:r>
              <a:rPr lang="en-GB" sz="2400" dirty="0" err="1"/>
              <a:t>vještine</a:t>
            </a:r>
            <a:r>
              <a:rPr lang="en-GB" sz="2400" dirty="0"/>
              <a:t>:</a:t>
            </a:r>
          </a:p>
          <a:p>
            <a:pPr lvl="1"/>
            <a:r>
              <a:rPr lang="en-GB" sz="1800" dirty="0" err="1"/>
              <a:t>Unaprijedili</a:t>
            </a:r>
            <a:r>
              <a:rPr lang="en-GB" sz="1800" dirty="0"/>
              <a:t> </a:t>
            </a:r>
            <a:r>
              <a:rPr lang="en-GB" sz="1800" dirty="0" err="1"/>
              <a:t>smo</a:t>
            </a:r>
            <a:r>
              <a:rPr lang="en-GB" sz="1800" dirty="0"/>
              <a:t> </a:t>
            </a:r>
            <a:r>
              <a:rPr lang="en-GB" sz="1800" dirty="0" err="1"/>
              <a:t>znanja</a:t>
            </a:r>
            <a:r>
              <a:rPr lang="en-GB" sz="1800" dirty="0"/>
              <a:t> u </a:t>
            </a:r>
            <a:r>
              <a:rPr lang="en-GB" sz="1800" dirty="0" err="1"/>
              <a:t>razvoju</a:t>
            </a:r>
            <a:r>
              <a:rPr lang="en-GB" sz="1800" dirty="0"/>
              <a:t> </a:t>
            </a:r>
            <a:r>
              <a:rPr lang="en-GB" sz="1800" dirty="0" err="1"/>
              <a:t>aplikacija</a:t>
            </a:r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579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DC6F1-1D61-AF5B-46EF-22BF99F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Sadržaj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A6AC-9C1B-2ACB-D932-5D0CACB9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Članovi grupe</a:t>
            </a:r>
          </a:p>
          <a:p>
            <a:r>
              <a:rPr lang="hr-HR" sz="2200" dirty="0"/>
              <a:t>Opis zadatka</a:t>
            </a:r>
          </a:p>
          <a:p>
            <a:r>
              <a:rPr lang="hr-HR" sz="2200" dirty="0"/>
              <a:t>Pregled zahtjeva</a:t>
            </a:r>
          </a:p>
          <a:p>
            <a:r>
              <a:rPr lang="hr-HR" sz="2200" dirty="0"/>
              <a:t>Korišteni alati i tehnologije</a:t>
            </a:r>
          </a:p>
          <a:p>
            <a:r>
              <a:rPr lang="hr-HR" sz="2200" dirty="0"/>
              <a:t>Arhitektura</a:t>
            </a:r>
          </a:p>
          <a:p>
            <a:r>
              <a:rPr lang="hr-HR" sz="2200" dirty="0"/>
              <a:t>Organizacija rada</a:t>
            </a:r>
          </a:p>
          <a:p>
            <a:r>
              <a:rPr lang="hr-HR" sz="2200" dirty="0"/>
              <a:t>Iskustva </a:t>
            </a:r>
          </a:p>
        </p:txBody>
      </p:sp>
    </p:spTree>
    <p:extLst>
      <p:ext uri="{BB962C8B-B14F-4D97-AF65-F5344CB8AC3E}">
        <p14:creationId xmlns:p14="http://schemas.microsoft.com/office/powerpoint/2010/main" val="19848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052E-D9B8-CD6B-E970-46E50DB2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 dirty="0"/>
              <a:t>Članovi grupe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923-298E-3E03-C323-8D1EC91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Petar Babić – voditelj grupe</a:t>
            </a:r>
          </a:p>
          <a:p>
            <a:r>
              <a:rPr lang="hr-HR" sz="2200" dirty="0"/>
              <a:t>Leonardo </a:t>
            </a:r>
            <a:r>
              <a:rPr lang="hr-HR" sz="2200" dirty="0" err="1"/>
              <a:t>Cigula</a:t>
            </a:r>
            <a:endParaRPr lang="hr-HR" sz="2200" dirty="0"/>
          </a:p>
          <a:p>
            <a:r>
              <a:rPr lang="hr-HR" sz="2200" dirty="0"/>
              <a:t>Matija Martinović</a:t>
            </a:r>
          </a:p>
          <a:p>
            <a:r>
              <a:rPr lang="hr-HR" sz="2200" dirty="0"/>
              <a:t>Luka Kordić</a:t>
            </a:r>
          </a:p>
          <a:p>
            <a:r>
              <a:rPr lang="hr-HR" sz="2200" dirty="0"/>
              <a:t>Ema </a:t>
            </a:r>
            <a:r>
              <a:rPr lang="hr-HR" sz="2200" dirty="0" err="1"/>
              <a:t>Adamec</a:t>
            </a:r>
            <a:endParaRPr lang="hr-HR" sz="2200" dirty="0"/>
          </a:p>
          <a:p>
            <a:r>
              <a:rPr lang="hr-HR" sz="2200" dirty="0"/>
              <a:t>Gabrijela </a:t>
            </a:r>
            <a:r>
              <a:rPr lang="hr-HR" sz="2200" dirty="0" err="1"/>
              <a:t>Klepec</a:t>
            </a:r>
            <a:endParaRPr lang="hr-HR" sz="2200" dirty="0"/>
          </a:p>
          <a:p>
            <a:r>
              <a:rPr lang="hr-HR" sz="2200" dirty="0"/>
              <a:t>Sonja Ćiković</a:t>
            </a:r>
          </a:p>
          <a:p>
            <a:endParaRPr lang="en-GB" sz="2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D6B034-B7E5-40CD-27C0-2545F3744CC7}"/>
              </a:ext>
            </a:extLst>
          </p:cNvPr>
          <p:cNvSpPr/>
          <p:nvPr/>
        </p:nvSpPr>
        <p:spPr>
          <a:xfrm>
            <a:off x="5683048" y="2558757"/>
            <a:ext cx="321013" cy="1070043"/>
          </a:xfrm>
          <a:prstGeom prst="rightBrace">
            <a:avLst>
              <a:gd name="adj1" fmla="val 8333"/>
              <a:gd name="adj2" fmla="val 481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78CA3-A6BC-FD49-C42F-FD985CD5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52" y="3679972"/>
            <a:ext cx="335309" cy="1668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1C64A-2D26-4644-54B5-3F41F650DB58}"/>
              </a:ext>
            </a:extLst>
          </p:cNvPr>
          <p:cNvSpPr txBox="1"/>
          <p:nvPr/>
        </p:nvSpPr>
        <p:spPr>
          <a:xfrm>
            <a:off x="6199632" y="2937912"/>
            <a:ext cx="14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backend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C3696-BEFF-57BF-EAD3-6A4E31F4C8CE}"/>
              </a:ext>
            </a:extLst>
          </p:cNvPr>
          <p:cNvSpPr txBox="1"/>
          <p:nvPr/>
        </p:nvSpPr>
        <p:spPr>
          <a:xfrm>
            <a:off x="6199632" y="4253737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frontend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6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2E8E0-EAFE-6FE7-B7A5-1710B798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r-HR" sz="5200"/>
              <a:t>Opis zadatka</a:t>
            </a:r>
            <a:endParaRPr lang="en-GB" sz="520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7A70FC3-3A8F-FEDA-2A49-C39F6532E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7110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74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CFD95-236B-D48A-A5F6-6607B48C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Pregled zahtjeva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6FBA-AA56-E2AB-5C92-1950CEBE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Obični korisnik: </a:t>
            </a:r>
          </a:p>
          <a:p>
            <a:pPr lvl="1"/>
            <a:r>
              <a:rPr lang="hr-HR" sz="2000" dirty="0"/>
              <a:t>Personalizacija profila, postavljanje plana treninga, praćenje napretka, praćenje treninga uživo</a:t>
            </a:r>
          </a:p>
          <a:p>
            <a:r>
              <a:rPr lang="hr-HR" sz="2200" dirty="0"/>
              <a:t>Privatni trener: </a:t>
            </a:r>
          </a:p>
          <a:p>
            <a:pPr lvl="1"/>
            <a:r>
              <a:rPr lang="hr-HR" sz="2000" dirty="0"/>
              <a:t>Uređivanje planova treninga za klijente, uređivanje prehrambenih planova, postavljanje ciljeva klijentima</a:t>
            </a:r>
          </a:p>
          <a:p>
            <a:r>
              <a:rPr lang="hr-HR" sz="2200" dirty="0"/>
              <a:t>Administrator: </a:t>
            </a:r>
          </a:p>
          <a:p>
            <a:pPr lvl="1"/>
            <a:r>
              <a:rPr lang="hr-HR" sz="2000" dirty="0"/>
              <a:t>Odobravanje i odbijanje novih vježbi</a:t>
            </a:r>
          </a:p>
          <a:p>
            <a:r>
              <a:rPr lang="hr-HR" sz="2200" dirty="0"/>
              <a:t>Ostalo:  </a:t>
            </a:r>
          </a:p>
          <a:p>
            <a:pPr lvl="1"/>
            <a:r>
              <a:rPr lang="hr-HR" sz="2000" dirty="0"/>
              <a:t>Autentifikacija, autorizacija, performanse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AA0C-507B-E237-59F7-C73BDBA7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228" y="4775588"/>
            <a:ext cx="3971925" cy="139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DE2D8-8E92-B4DC-0568-60F0888067FE}"/>
              </a:ext>
            </a:extLst>
          </p:cNvPr>
          <p:cNvSpPr txBox="1"/>
          <p:nvPr/>
        </p:nvSpPr>
        <p:spPr>
          <a:xfrm>
            <a:off x="8480808" y="6307565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Postavljanje ciljeva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1D3E5-66B6-84CC-D746-DD884AF1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7" y="518461"/>
            <a:ext cx="4261287" cy="2383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42F17-414B-E093-4898-32DB6A7F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07" y="462402"/>
            <a:ext cx="3952875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2E4F9-8DD3-FA4F-0A38-B3A7E9B3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9" y="4090386"/>
            <a:ext cx="3787523" cy="1344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1D630-87A0-3824-8394-43F71AD1E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499" y="4169766"/>
            <a:ext cx="6265723" cy="1185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FA0F5-E64B-60F1-78A9-25EC045768D9}"/>
              </a:ext>
            </a:extLst>
          </p:cNvPr>
          <p:cNvSpPr txBox="1"/>
          <p:nvPr/>
        </p:nvSpPr>
        <p:spPr>
          <a:xfrm>
            <a:off x="7774656" y="580598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Praćenje treninga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BADE9-CB38-8247-6D44-E628A7758233}"/>
              </a:ext>
            </a:extLst>
          </p:cNvPr>
          <p:cNvSpPr txBox="1"/>
          <p:nvPr/>
        </p:nvSpPr>
        <p:spPr>
          <a:xfrm>
            <a:off x="1892263" y="58059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Plan prehrane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A7CB7-328C-F95A-56A6-010F3F75865A}"/>
              </a:ext>
            </a:extLst>
          </p:cNvPr>
          <p:cNvSpPr txBox="1"/>
          <p:nvPr/>
        </p:nvSpPr>
        <p:spPr>
          <a:xfrm>
            <a:off x="8266906" y="3350077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Nove vježbe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77129-C83C-37E3-AB14-93A50D3C4CCD}"/>
              </a:ext>
            </a:extLst>
          </p:cNvPr>
          <p:cNvSpPr txBox="1"/>
          <p:nvPr/>
        </p:nvSpPr>
        <p:spPr>
          <a:xfrm>
            <a:off x="2503169" y="3343792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Napredak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7BA4-1423-6910-AC92-95C9A5E7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 dirty="0"/>
              <a:t>Korišteni alati i tehnologije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B26E-C50C-3996-81A4-DA4C9A0C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 err="1"/>
              <a:t>Frontend</a:t>
            </a:r>
            <a:r>
              <a:rPr lang="hr-HR" sz="2200" dirty="0"/>
              <a:t>: </a:t>
            </a:r>
            <a:r>
              <a:rPr lang="hr-HR" sz="2200" dirty="0" err="1"/>
              <a:t>NextJS</a:t>
            </a:r>
            <a:endParaRPr lang="hr-HR" sz="2200" dirty="0"/>
          </a:p>
          <a:p>
            <a:r>
              <a:rPr lang="hr-HR" sz="2200" dirty="0" err="1"/>
              <a:t>Backend</a:t>
            </a:r>
            <a:r>
              <a:rPr lang="hr-HR" sz="2200" dirty="0"/>
              <a:t>: </a:t>
            </a:r>
            <a:r>
              <a:rPr lang="hr-HR" sz="2200" dirty="0" err="1"/>
              <a:t>Spring</a:t>
            </a:r>
            <a:r>
              <a:rPr lang="hr-HR" sz="2200" dirty="0"/>
              <a:t> Web</a:t>
            </a:r>
          </a:p>
          <a:p>
            <a:r>
              <a:rPr lang="hr-HR" sz="2200" dirty="0"/>
              <a:t>Baza podataka: </a:t>
            </a:r>
            <a:r>
              <a:rPr lang="hr-HR" sz="2200" dirty="0" err="1"/>
              <a:t>PostgreSQL</a:t>
            </a:r>
            <a:endParaRPr lang="hr-HR" sz="2200" dirty="0"/>
          </a:p>
          <a:p>
            <a:r>
              <a:rPr lang="hr-HR" sz="2200" dirty="0"/>
              <a:t>Razvojna okruženja: </a:t>
            </a:r>
            <a:r>
              <a:rPr lang="hr-HR" sz="2200" dirty="0" err="1"/>
              <a:t>Visual</a:t>
            </a:r>
            <a:r>
              <a:rPr lang="hr-HR" sz="2200" dirty="0"/>
              <a:t> Studio </a:t>
            </a:r>
            <a:r>
              <a:rPr lang="hr-HR" sz="2200" dirty="0" err="1"/>
              <a:t>Code</a:t>
            </a:r>
            <a:r>
              <a:rPr lang="hr-HR" sz="2200" dirty="0"/>
              <a:t>, </a:t>
            </a:r>
            <a:r>
              <a:rPr lang="hr-HR" sz="2200" dirty="0" err="1"/>
              <a:t>IntelliJ</a:t>
            </a:r>
            <a:r>
              <a:rPr lang="hr-HR" sz="2200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237671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B34C-E0F4-C914-EB51-CBFBDD1E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/>
              <a:t>Arhitektura</a:t>
            </a:r>
            <a:endParaRPr lang="en-GB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6572-2488-DD7D-6270-F03F4CCF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200"/>
              <a:t>Klijent-poslužitelj </a:t>
            </a:r>
            <a:endParaRPr lang="en-GB" sz="2200" dirty="0"/>
          </a:p>
        </p:txBody>
      </p:sp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DF8DB19-DB4F-9304-FF26-AFC8911C7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91" y="0"/>
            <a:ext cx="764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CDA631-27D9-0D69-584B-41B9D0C8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4415B-DF1E-9CA4-762D-C3E8B9E119BC}"/>
              </a:ext>
            </a:extLst>
          </p:cNvPr>
          <p:cNvSpPr txBox="1"/>
          <p:nvPr/>
        </p:nvSpPr>
        <p:spPr>
          <a:xfrm>
            <a:off x="4956072" y="606016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Dijagram razmještaja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6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5CA3472AE3D8419DCC3FA91E9E7A60" ma:contentTypeVersion="11" ma:contentTypeDescription="Stvaranje novog dokumenta." ma:contentTypeScope="" ma:versionID="d50760c1f28d3e0031490d84c3caf204">
  <xsd:schema xmlns:xsd="http://www.w3.org/2001/XMLSchema" xmlns:xs="http://www.w3.org/2001/XMLSchema" xmlns:p="http://schemas.microsoft.com/office/2006/metadata/properties" xmlns:ns3="dc609045-2a8f-4ac5-832b-097dd7bb0631" targetNamespace="http://schemas.microsoft.com/office/2006/metadata/properties" ma:root="true" ma:fieldsID="c562fb07e987d7000cbbd768e2d1c915" ns3:_="">
    <xsd:import namespace="dc609045-2a8f-4ac5-832b-097dd7bb06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09045-2a8f-4ac5-832b-097dd7bb06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609045-2a8f-4ac5-832b-097dd7bb0631" xsi:nil="true"/>
  </documentManagement>
</p:properties>
</file>

<file path=customXml/itemProps1.xml><?xml version="1.0" encoding="utf-8"?>
<ds:datastoreItem xmlns:ds="http://schemas.openxmlformats.org/officeDocument/2006/customXml" ds:itemID="{F5F998D8-D017-4CB5-8A51-B2882309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609045-2a8f-4ac5-832b-097dd7bb06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9303B-1FAB-4558-A9F4-615A38C1F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CFDF3-553F-4B75-893C-9529D9CB615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dc609045-2a8f-4ac5-832b-097dd7bb0631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330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Gym Progress Tracking App</vt:lpstr>
      <vt:lpstr>Sadržaj</vt:lpstr>
      <vt:lpstr>Članovi grupe</vt:lpstr>
      <vt:lpstr>Opis zadatka</vt:lpstr>
      <vt:lpstr>Pregled zahtjeva</vt:lpstr>
      <vt:lpstr>PowerPoint Presentation</vt:lpstr>
      <vt:lpstr>Korišteni alati i tehnologije</vt:lpstr>
      <vt:lpstr>Arhitektura</vt:lpstr>
      <vt:lpstr>PowerPoint Presentation</vt:lpstr>
      <vt:lpstr>Organizacija rada</vt:lpstr>
      <vt:lpstr>Iskustva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Sonja Ćiković</dc:creator>
  <cp:lastModifiedBy>Sonja Ćiković</cp:lastModifiedBy>
  <cp:revision>5</cp:revision>
  <dcterms:created xsi:type="dcterms:W3CDTF">2025-01-23T09:30:40Z</dcterms:created>
  <dcterms:modified xsi:type="dcterms:W3CDTF">2025-01-24T16:04:52Z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0x010100035CA3472AE3D8419DCC3FA91E9E7A60</vt:lpwstr>
  </property>
</Properties>
</file>