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mtClean="0"/>
              <a:t>KAVUJLIJA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Tim TOBAGO: Petar Repac, Vukašin Stepanović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8086">
            <a:off x="6747030" y="1415234"/>
            <a:ext cx="3821385" cy="35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1: Projektni zadatak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5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smtClean="0"/>
              <a:t>U izradi projektnog zadatka su učestovala oba člana tima.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22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</a:t>
            </a:r>
            <a:r>
              <a:rPr lang="sr-Latn-RS" smtClean="0"/>
              <a:t>2: SSU dokumentacija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5"/>
            <a:ext cx="3778226" cy="3636511"/>
          </a:xfrm>
        </p:spPr>
        <p:txBody>
          <a:bodyPr/>
          <a:lstStyle/>
          <a:p>
            <a:pPr lvl="1"/>
            <a:r>
              <a:rPr lang="sr-Latn-RS" sz="2000"/>
              <a:t>Vukašin</a:t>
            </a:r>
            <a:endParaRPr lang="en-US" sz="2000"/>
          </a:p>
          <a:p>
            <a:pPr lvl="2"/>
            <a:r>
              <a:rPr lang="sr-Latn-RS" sz="1800"/>
              <a:t>Autorizacija</a:t>
            </a:r>
            <a:endParaRPr lang="en-US" sz="1800"/>
          </a:p>
          <a:p>
            <a:pPr lvl="2"/>
            <a:r>
              <a:rPr lang="sr-Latn-RS" sz="1800"/>
              <a:t>Odabir objave dana</a:t>
            </a:r>
            <a:endParaRPr lang="en-US" sz="1800"/>
          </a:p>
          <a:p>
            <a:pPr lvl="2"/>
            <a:r>
              <a:rPr lang="en-US" sz="1800"/>
              <a:t>Moderiranje</a:t>
            </a:r>
          </a:p>
          <a:p>
            <a:pPr lvl="2"/>
            <a:r>
              <a:rPr lang="en-US" sz="1800"/>
              <a:t>Promena mod statusa</a:t>
            </a:r>
          </a:p>
          <a:p>
            <a:pPr lvl="2"/>
            <a:r>
              <a:rPr lang="en-US" sz="1800"/>
              <a:t>Zabrana prijave</a:t>
            </a:r>
          </a:p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52661" y="2222284"/>
            <a:ext cx="377822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/>
              <a:t>Petar</a:t>
            </a:r>
          </a:p>
          <a:p>
            <a:pPr lvl="2"/>
            <a:r>
              <a:rPr lang="en-US" sz="2000"/>
              <a:t>Glasanje</a:t>
            </a:r>
          </a:p>
          <a:p>
            <a:pPr lvl="2"/>
            <a:r>
              <a:rPr lang="en-US" sz="2000"/>
              <a:t>Komentarisanje</a:t>
            </a:r>
          </a:p>
          <a:p>
            <a:pPr lvl="2"/>
            <a:r>
              <a:rPr lang="en-US" sz="2000"/>
              <a:t>Postavljanje definicija</a:t>
            </a:r>
          </a:p>
          <a:p>
            <a:pPr lvl="2"/>
            <a:r>
              <a:rPr lang="en-US" sz="2000"/>
              <a:t>Pretraga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3: Formalna inspekcija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mtClean="0"/>
              <a:t>Članovi tima su imali sledeća zaduženja: </a:t>
            </a:r>
          </a:p>
          <a:p>
            <a:pPr lvl="1"/>
            <a:r>
              <a:rPr lang="en-US"/>
              <a:t>Moderator – Vukašin</a:t>
            </a:r>
          </a:p>
          <a:p>
            <a:pPr lvl="1"/>
            <a:r>
              <a:rPr lang="en-US"/>
              <a:t>Zapisni</a:t>
            </a:r>
            <a:r>
              <a:rPr lang="sr-Latn-RS"/>
              <a:t>čar – Petar</a:t>
            </a:r>
            <a:endParaRPr lang="en-US"/>
          </a:p>
          <a:p>
            <a:pPr lvl="1"/>
            <a:r>
              <a:rPr lang="sr-Latn-RS" smtClean="0"/>
              <a:t>Inspektor </a:t>
            </a:r>
            <a:r>
              <a:rPr lang="sr-Latn-RS"/>
              <a:t>– obojica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4176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4: Modelovanje baze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09138"/>
          </a:xfrm>
        </p:spPr>
        <p:txBody>
          <a:bodyPr/>
          <a:lstStyle/>
          <a:p>
            <a:pPr marL="0" lvl="0" indent="0">
              <a:buClr>
                <a:srgbClr val="9D1452"/>
              </a:buClr>
              <a:buNone/>
            </a:pPr>
            <a:r>
              <a:rPr lang="sr-Latn-RS" sz="2400">
                <a:solidFill>
                  <a:prstClr val="white"/>
                </a:solidFill>
              </a:rPr>
              <a:t>U </a:t>
            </a:r>
            <a:r>
              <a:rPr lang="sr-Latn-RS" sz="2400" smtClean="0">
                <a:solidFill>
                  <a:prstClr val="white"/>
                </a:solidFill>
              </a:rPr>
              <a:t>modelovanju baze podataka su </a:t>
            </a:r>
            <a:r>
              <a:rPr lang="sr-Latn-RS" sz="2400">
                <a:solidFill>
                  <a:prstClr val="white"/>
                </a:solidFill>
              </a:rPr>
              <a:t>učestovala oba člana tima.</a:t>
            </a: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5: Implementacija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000" y="2554796"/>
            <a:ext cx="3803164" cy="3636511"/>
          </a:xfrm>
        </p:spPr>
        <p:txBody>
          <a:bodyPr/>
          <a:lstStyle/>
          <a:p>
            <a:pPr lvl="1"/>
            <a:r>
              <a:rPr lang="sr-Latn-RS" sz="2000"/>
              <a:t>Vukašin</a:t>
            </a:r>
            <a:endParaRPr lang="en-US" sz="2000"/>
          </a:p>
          <a:p>
            <a:pPr lvl="2"/>
            <a:r>
              <a:rPr lang="sr-Latn-RS" sz="1800"/>
              <a:t>Autorizacija</a:t>
            </a:r>
            <a:endParaRPr lang="en-US" sz="1800"/>
          </a:p>
          <a:p>
            <a:pPr lvl="2"/>
            <a:r>
              <a:rPr lang="sr-Latn-RS" sz="1800"/>
              <a:t>Odabir objave dana</a:t>
            </a:r>
            <a:endParaRPr lang="en-US" sz="1800"/>
          </a:p>
          <a:p>
            <a:pPr lvl="2"/>
            <a:r>
              <a:rPr lang="en-US" sz="1800"/>
              <a:t>Moderiranje</a:t>
            </a:r>
          </a:p>
          <a:p>
            <a:pPr lvl="2"/>
            <a:r>
              <a:rPr lang="en-US" sz="1800"/>
              <a:t>Promena mod statusa</a:t>
            </a:r>
          </a:p>
          <a:p>
            <a:pPr lvl="2"/>
            <a:r>
              <a:rPr lang="en-US" sz="1800"/>
              <a:t>Zabrana </a:t>
            </a:r>
            <a:r>
              <a:rPr lang="en-US" sz="1800" smtClean="0"/>
              <a:t>prijave</a:t>
            </a:r>
            <a:endParaRPr lang="sr-Latn-RS" sz="1800" smtClean="0"/>
          </a:p>
          <a:p>
            <a:pPr lvl="2"/>
            <a:r>
              <a:rPr lang="sr-Latn-RS" sz="1800" smtClean="0"/>
              <a:t>AJAX</a:t>
            </a:r>
            <a:endParaRPr lang="en-US" sz="1800"/>
          </a:p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4137" y="2554795"/>
            <a:ext cx="377822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/>
              <a:t>Petar</a:t>
            </a:r>
          </a:p>
          <a:p>
            <a:pPr lvl="2"/>
            <a:r>
              <a:rPr lang="en-US" sz="2000"/>
              <a:t>Glasanje</a:t>
            </a:r>
          </a:p>
          <a:p>
            <a:pPr lvl="2"/>
            <a:r>
              <a:rPr lang="en-US" sz="2000"/>
              <a:t>Komentarisanje</a:t>
            </a:r>
          </a:p>
          <a:p>
            <a:pPr lvl="2"/>
            <a:r>
              <a:rPr lang="en-US" sz="2000"/>
              <a:t>Postavljanje definicija</a:t>
            </a:r>
          </a:p>
          <a:p>
            <a:pPr lvl="2"/>
            <a:r>
              <a:rPr lang="en-US" sz="2000" smtClean="0"/>
              <a:t>Pretraga</a:t>
            </a:r>
            <a:endParaRPr lang="sr-Latn-RS" sz="2000" smtClean="0"/>
          </a:p>
          <a:p>
            <a:pPr lvl="2"/>
            <a:r>
              <a:rPr lang="sr-Latn-RS" sz="2000" smtClean="0"/>
              <a:t>Dizajn websajta</a:t>
            </a: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6: Modelovanje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59015"/>
          </a:xfrm>
        </p:spPr>
        <p:txBody>
          <a:bodyPr/>
          <a:lstStyle/>
          <a:p>
            <a:pPr marL="0" lvl="0" indent="0">
              <a:buClr>
                <a:srgbClr val="9D1452"/>
              </a:buClr>
              <a:buNone/>
            </a:pPr>
            <a:r>
              <a:rPr lang="sr-Latn-RS" sz="2400" smtClean="0">
                <a:solidFill>
                  <a:prstClr val="white"/>
                </a:solidFill>
              </a:rPr>
              <a:t>Svako je modelovao onaj deo aplikacije koji je i implementirao.</a:t>
            </a: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FAZA 7: Testiranje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04920"/>
            <a:ext cx="10554574" cy="1427000"/>
          </a:xfrm>
        </p:spPr>
        <p:txBody>
          <a:bodyPr>
            <a:normAutofit/>
          </a:bodyPr>
          <a:lstStyle/>
          <a:p>
            <a:pPr marL="0" lvl="0" indent="0">
              <a:buClr>
                <a:srgbClr val="9D1452"/>
              </a:buClr>
              <a:buNone/>
            </a:pPr>
            <a:r>
              <a:rPr lang="sr-Latn-RS" sz="2400">
                <a:solidFill>
                  <a:prstClr val="white"/>
                </a:solidFill>
              </a:rPr>
              <a:t>Svako je modelovao onaj deo aplikacije </a:t>
            </a:r>
            <a:r>
              <a:rPr lang="sr-Latn-RS" sz="2400">
                <a:solidFill>
                  <a:prstClr val="white"/>
                </a:solidFill>
              </a:rPr>
              <a:t>koji </a:t>
            </a:r>
            <a:r>
              <a:rPr lang="sr-Latn-RS" sz="2400" smtClean="0">
                <a:solidFill>
                  <a:prstClr val="white"/>
                </a:solidFill>
              </a:rPr>
              <a:t>nije implementirao</a:t>
            </a:r>
            <a:r>
              <a:rPr lang="sr-Latn-RS" sz="2400">
                <a:solidFill>
                  <a:prstClr val="white"/>
                </a:solidFill>
              </a:rPr>
              <a:t>.</a:t>
            </a: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0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417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D1452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</TotalTime>
  <Words>137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KAVUJLIJA</vt:lpstr>
      <vt:lpstr>FAZA 1: Projektni zadatak</vt:lpstr>
      <vt:lpstr>FAZA 2: SSU dokumentacija</vt:lpstr>
      <vt:lpstr>FAZA 3: Formalna inspekcija</vt:lpstr>
      <vt:lpstr>FAZA 4: Modelovanje baze podataka</vt:lpstr>
      <vt:lpstr>FAZA 5: Implementacija</vt:lpstr>
      <vt:lpstr>FAZA 6: Modelovanje</vt:lpstr>
      <vt:lpstr>FAZA 7: Testiranje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KAVUJLIJA</dc:title>
  <dc:creator>Petar</dc:creator>
  <cp:lastModifiedBy>Petar</cp:lastModifiedBy>
  <cp:revision>7</cp:revision>
  <dcterms:created xsi:type="dcterms:W3CDTF">2022-06-10T20:00:04Z</dcterms:created>
  <dcterms:modified xsi:type="dcterms:W3CDTF">2022-06-10T20:22:04Z</dcterms:modified>
</cp:coreProperties>
</file>