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0"/>
  </p:notesMasterIdLst>
  <p:handoutMasterIdLst>
    <p:handoutMasterId r:id="rId51"/>
  </p:handoutMasterIdLst>
  <p:sldIdLst>
    <p:sldId id="256" r:id="rId3"/>
    <p:sldId id="276" r:id="rId4"/>
    <p:sldId id="492" r:id="rId5"/>
    <p:sldId id="260" r:id="rId6"/>
    <p:sldId id="270" r:id="rId7"/>
    <p:sldId id="261" r:id="rId8"/>
    <p:sldId id="532" r:id="rId9"/>
    <p:sldId id="288" r:id="rId10"/>
    <p:sldId id="324" r:id="rId11"/>
    <p:sldId id="325" r:id="rId12"/>
    <p:sldId id="326" r:id="rId13"/>
    <p:sldId id="266" r:id="rId14"/>
    <p:sldId id="271" r:id="rId15"/>
    <p:sldId id="272" r:id="rId16"/>
    <p:sldId id="295" r:id="rId17"/>
    <p:sldId id="298" r:id="rId18"/>
    <p:sldId id="297" r:id="rId19"/>
    <p:sldId id="301" r:id="rId20"/>
    <p:sldId id="302" r:id="rId21"/>
    <p:sldId id="303" r:id="rId22"/>
    <p:sldId id="304" r:id="rId23"/>
    <p:sldId id="327" r:id="rId24"/>
    <p:sldId id="328" r:id="rId25"/>
    <p:sldId id="329" r:id="rId26"/>
    <p:sldId id="367" r:id="rId27"/>
    <p:sldId id="281" r:id="rId28"/>
    <p:sldId id="282" r:id="rId29"/>
    <p:sldId id="283" r:id="rId30"/>
    <p:sldId id="284" r:id="rId31"/>
    <p:sldId id="531" r:id="rId32"/>
    <p:sldId id="269" r:id="rId33"/>
    <p:sldId id="305" r:id="rId34"/>
    <p:sldId id="306" r:id="rId35"/>
    <p:sldId id="307" r:id="rId36"/>
    <p:sldId id="308" r:id="rId37"/>
    <p:sldId id="311" r:id="rId38"/>
    <p:sldId id="296" r:id="rId39"/>
    <p:sldId id="312" r:id="rId40"/>
    <p:sldId id="313" r:id="rId41"/>
    <p:sldId id="530" r:id="rId42"/>
    <p:sldId id="498" r:id="rId43"/>
    <p:sldId id="290" r:id="rId44"/>
    <p:sldId id="401" r:id="rId45"/>
    <p:sldId id="535" r:id="rId46"/>
    <p:sldId id="536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535"/>
            <p14:sldId id="53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340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8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8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3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03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51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3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30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2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57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47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8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image" Target="../media/image49.jpg"/><Relationship Id="rId19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virtualracingschool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87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2764</Words>
  <Application>Microsoft Office PowerPoint</Application>
  <PresentationFormat>Widescreen</PresentationFormat>
  <Paragraphs>442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54</cp:revision>
  <dcterms:created xsi:type="dcterms:W3CDTF">2018-05-23T13:08:44Z</dcterms:created>
  <dcterms:modified xsi:type="dcterms:W3CDTF">2021-09-27T11:33:54Z</dcterms:modified>
  <cp:category>computer programming;programming;software development;software engineering</cp:category>
</cp:coreProperties>
</file>