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8" r:id="rId2"/>
  </p:sldMasterIdLst>
  <p:notesMasterIdLst>
    <p:notesMasterId r:id="rId44"/>
  </p:notesMasterIdLst>
  <p:handoutMasterIdLst>
    <p:handoutMasterId r:id="rId45"/>
  </p:handoutMasterIdLst>
  <p:sldIdLst>
    <p:sldId id="256" r:id="rId3"/>
    <p:sldId id="276" r:id="rId4"/>
    <p:sldId id="492" r:id="rId5"/>
    <p:sldId id="294" r:id="rId6"/>
    <p:sldId id="298" r:id="rId7"/>
    <p:sldId id="297" r:id="rId8"/>
    <p:sldId id="296" r:id="rId9"/>
    <p:sldId id="299" r:id="rId10"/>
    <p:sldId id="300" r:id="rId11"/>
    <p:sldId id="502" r:id="rId12"/>
    <p:sldId id="503" r:id="rId13"/>
    <p:sldId id="303" r:id="rId14"/>
    <p:sldId id="304" r:id="rId15"/>
    <p:sldId id="305" r:id="rId16"/>
    <p:sldId id="531" r:id="rId17"/>
    <p:sldId id="278" r:id="rId18"/>
    <p:sldId id="279" r:id="rId19"/>
    <p:sldId id="280" r:id="rId20"/>
    <p:sldId id="281" r:id="rId21"/>
    <p:sldId id="282" r:id="rId22"/>
    <p:sldId id="271" r:id="rId23"/>
    <p:sldId id="272" r:id="rId24"/>
    <p:sldId id="275" r:id="rId25"/>
    <p:sldId id="494" r:id="rId26"/>
    <p:sldId id="283" r:id="rId27"/>
    <p:sldId id="284" r:id="rId28"/>
    <p:sldId id="285" r:id="rId29"/>
    <p:sldId id="287" r:id="rId30"/>
    <p:sldId id="289" r:id="rId31"/>
    <p:sldId id="530" r:id="rId32"/>
    <p:sldId id="291" r:id="rId33"/>
    <p:sldId id="292" r:id="rId34"/>
    <p:sldId id="293" r:id="rId35"/>
    <p:sldId id="495" r:id="rId36"/>
    <p:sldId id="295" r:id="rId37"/>
    <p:sldId id="496" r:id="rId38"/>
    <p:sldId id="401" r:id="rId39"/>
    <p:sldId id="532" r:id="rId40"/>
    <p:sldId id="533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532"/>
            <p14:sldId id="533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50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332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29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52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7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1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1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82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35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99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30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81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13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28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9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6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6.jp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r>
              <a:rPr lang="en-US" sz="3000" dirty="0"/>
              <a:t>  - 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r>
              <a:rPr lang="en-US" sz="3000" dirty="0"/>
              <a:t> - 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r>
              <a:rPr lang="en-US" sz="3000" dirty="0"/>
              <a:t> - 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0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777586"/>
            <a:ext cx="958500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('Required');</a:t>
            </a:r>
            <a:endParaRPr lang="bg-BG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xmlns="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xmlns="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xmlns="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xmlns="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xmlns="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9405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1085</Words>
  <Application>Microsoft Office PowerPoint</Application>
  <PresentationFormat>Широк екран</PresentationFormat>
  <Paragraphs>320</Paragraphs>
  <Slides>41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41</vt:i4>
      </vt:variant>
    </vt:vector>
  </HeadingPairs>
  <TitlesOfParts>
    <vt:vector size="50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1_SoftUni</vt:lpstr>
      <vt:lpstr>Office Theme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45</cp:revision>
  <dcterms:created xsi:type="dcterms:W3CDTF">2018-05-23T13:08:44Z</dcterms:created>
  <dcterms:modified xsi:type="dcterms:W3CDTF">2021-09-09T19:33:51Z</dcterms:modified>
  <cp:category>computer programming;programming;software development;software engineering</cp:category>
</cp:coreProperties>
</file>