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7" r:id="rId2"/>
  </p:sldMasterIdLst>
  <p:notesMasterIdLst>
    <p:notesMasterId r:id="rId72"/>
  </p:notesMasterIdLst>
  <p:handoutMasterIdLst>
    <p:handoutMasterId r:id="rId73"/>
  </p:handoutMasterIdLst>
  <p:sldIdLst>
    <p:sldId id="256" r:id="rId3"/>
    <p:sldId id="276" r:id="rId4"/>
    <p:sldId id="492" r:id="rId5"/>
    <p:sldId id="259" r:id="rId6"/>
    <p:sldId id="494" r:id="rId7"/>
    <p:sldId id="260" r:id="rId8"/>
    <p:sldId id="295" r:id="rId9"/>
    <p:sldId id="508" r:id="rId10"/>
    <p:sldId id="510" r:id="rId11"/>
    <p:sldId id="511" r:id="rId12"/>
    <p:sldId id="512" r:id="rId13"/>
    <p:sldId id="496" r:id="rId14"/>
    <p:sldId id="261" r:id="rId15"/>
    <p:sldId id="262" r:id="rId16"/>
    <p:sldId id="263" r:id="rId17"/>
    <p:sldId id="264" r:id="rId18"/>
    <p:sldId id="534" r:id="rId19"/>
    <p:sldId id="313" r:id="rId20"/>
    <p:sldId id="265" r:id="rId21"/>
    <p:sldId id="281" r:id="rId22"/>
    <p:sldId id="282" r:id="rId23"/>
    <p:sldId id="283" r:id="rId24"/>
    <p:sldId id="284" r:id="rId25"/>
    <p:sldId id="518" r:id="rId26"/>
    <p:sldId id="305" r:id="rId27"/>
    <p:sldId id="306" r:id="rId28"/>
    <p:sldId id="285" r:id="rId29"/>
    <p:sldId id="270" r:id="rId30"/>
    <p:sldId id="271" r:id="rId31"/>
    <p:sldId id="272" r:id="rId32"/>
    <p:sldId id="521" r:id="rId33"/>
    <p:sldId id="522" r:id="rId34"/>
    <p:sldId id="273" r:id="rId35"/>
    <p:sldId id="274" r:id="rId36"/>
    <p:sldId id="516" r:id="rId37"/>
    <p:sldId id="275" r:id="rId38"/>
    <p:sldId id="497" r:id="rId39"/>
    <p:sldId id="277" r:id="rId40"/>
    <p:sldId id="519" r:id="rId41"/>
    <p:sldId id="520" r:id="rId42"/>
    <p:sldId id="278" r:id="rId43"/>
    <p:sldId id="527" r:id="rId44"/>
    <p:sldId id="528" r:id="rId45"/>
    <p:sldId id="280" r:id="rId46"/>
    <p:sldId id="531" r:id="rId47"/>
    <p:sldId id="530" r:id="rId48"/>
    <p:sldId id="523" r:id="rId49"/>
    <p:sldId id="524" r:id="rId50"/>
    <p:sldId id="525" r:id="rId51"/>
    <p:sldId id="526" r:id="rId52"/>
    <p:sldId id="500" r:id="rId53"/>
    <p:sldId id="501" r:id="rId54"/>
    <p:sldId id="514" r:id="rId55"/>
    <p:sldId id="515" r:id="rId56"/>
    <p:sldId id="532" r:id="rId57"/>
    <p:sldId id="517" r:id="rId58"/>
    <p:sldId id="288" r:id="rId59"/>
    <p:sldId id="292" r:id="rId60"/>
    <p:sldId id="289" r:id="rId61"/>
    <p:sldId id="290" r:id="rId62"/>
    <p:sldId id="291" r:id="rId63"/>
    <p:sldId id="293" r:id="rId64"/>
    <p:sldId id="294" r:id="rId65"/>
    <p:sldId id="296" r:id="rId66"/>
    <p:sldId id="401" r:id="rId67"/>
    <p:sldId id="538" r:id="rId68"/>
    <p:sldId id="539" r:id="rId69"/>
    <p:sldId id="493" r:id="rId70"/>
    <p:sldId id="40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538"/>
            <p14:sldId id="53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50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597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56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9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82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05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6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49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28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58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5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19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2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image" Target="../media/image51.jpg"/><Relationship Id="rId19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virtualracingschool.com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xmlns="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</a:t>
            </a:r>
            <a:r>
              <a:rPr lang="en-US" sz="2400" b="1" dirty="0" smtClean="0">
                <a:latin typeface="Consolas" panose="020B0609020204030204" pitchFamily="49" charset="0"/>
              </a:rPr>
              <a:t>John";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</a:t>
            </a:r>
            <a:r>
              <a:rPr lang="en-US" sz="3400" noProof="1" smtClean="0"/>
              <a:t>are </a:t>
            </a:r>
            <a:r>
              <a:rPr lang="en-US" sz="3400" noProof="1"/>
              <a:t>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</a:t>
            </a:r>
            <a:r>
              <a:rPr lang="en-US" dirty="0" smtClean="0"/>
              <a:t>lesson</a:t>
            </a:r>
          </a:p>
          <a:p>
            <a:r>
              <a:rPr lang="en-US" dirty="0" smtClean="0"/>
              <a:t>There </a:t>
            </a:r>
            <a:r>
              <a:rPr lang="en-US" dirty="0"/>
              <a:t>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xmlns="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xmlns="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xmlns="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xmlns="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xmlns="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xmlns="" id="{F8DDD0EE-7694-4421-94B8-62021CE11D96}"/>
              </a:ext>
            </a:extLst>
          </p:cNvPr>
          <p:cNvSpPr/>
          <p:nvPr/>
        </p:nvSpPr>
        <p:spPr bwMode="auto">
          <a:xfrm>
            <a:off x="6501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 smtClean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 smtClean="0"/>
              <a:t>||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= 'yes</a:t>
            </a:r>
            <a:r>
              <a:rPr lang="en-US" sz="2400" b="1" dirty="0">
                <a:latin typeface="Consolas" panose="020B0609020204030204" pitchFamily="49" charset="0"/>
              </a:rPr>
              <a:t>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</a:t>
            </a:r>
            <a:r>
              <a:rPr lang="en-US" sz="2400" b="1" dirty="0" smtClean="0"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=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false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xmlns="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xmlns="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xmlns="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xmlns="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xmlns="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xmlns="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 smtClean="0"/>
              <a:t>Inner </a:t>
            </a:r>
            <a:r>
              <a:rPr lang="en-US" sz="3199" dirty="0"/>
              <a:t>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xmlns="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215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xmlns="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</TotalTime>
  <Words>2445</Words>
  <Application>Microsoft Office PowerPoint</Application>
  <PresentationFormat>Широк екран</PresentationFormat>
  <Paragraphs>688</Paragraphs>
  <Slides>69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69</vt:i4>
      </vt:variant>
    </vt:vector>
  </HeadingPairs>
  <TitlesOfParts>
    <vt:vector size="79" baseType="lpstr">
      <vt:lpstr>맑은 고딕</vt:lpstr>
      <vt:lpstr>Arial</vt:lpstr>
      <vt:lpstr>Calibri</vt:lpstr>
      <vt:lpstr>Calibri Light</vt:lpstr>
      <vt:lpstr>Consolas</vt:lpstr>
      <vt:lpstr>Helvetica</vt:lpstr>
      <vt:lpstr>Wingdings</vt:lpstr>
      <vt:lpstr>Wingdings 2</vt:lpstr>
      <vt:lpstr>SoftUni</vt:lpstr>
      <vt:lpstr>Office Theme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Презентация на PowerPoint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100</cp:revision>
  <dcterms:created xsi:type="dcterms:W3CDTF">2018-05-23T13:08:44Z</dcterms:created>
  <dcterms:modified xsi:type="dcterms:W3CDTF">2021-09-09T19:24:01Z</dcterms:modified>
  <cp:category>computer programming;programming;software development;software engineering</cp:category>
</cp:coreProperties>
</file>