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401" r:id="rId50"/>
    <p:sldId id="497" r:id="rId51"/>
    <p:sldId id="498" r:id="rId52"/>
    <p:sldId id="405" r:id="rId53"/>
    <p:sldId id="49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9E4943-049C-4EE7-8746-45E780FAA709}">
          <p14:sldIdLst>
            <p14:sldId id="256"/>
            <p14:sldId id="257"/>
            <p14:sldId id="258"/>
          </p14:sldIdLst>
        </p14:section>
        <p14:section name="Streams" id="{8FEB514F-AEC4-4A05-8B19-F2A3CF46318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Basic Stream Types in Java" id="{D7C1B47F-18D7-4B89-9727-66B11E9FFEA3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s and Paths" id="{3C6876DF-3C17-4332-BD0C-7C998C7977A0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le Class in Java" id="{CAB78B52-4E5D-43AA-8394-18FA764F4185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rialization" id="{891B3322-53CB-43D4-81B6-B442E38EEF0C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70F6FF3B-CA32-4F30-87C6-7CD662146351}">
          <p14:sldIdLst>
            <p14:sldId id="303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5802F6-C8C9-41CB-8B18-27D7670A2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E95FE8-BBE3-45A3-8D49-19C8D7E2A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90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544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8401A6-6C03-468D-9C0B-D39B3174B4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15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224BDA-7D9E-4AF6-926E-29713C757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6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51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3.png"/><Relationship Id="rId20" Type="http://schemas.openxmlformats.org/officeDocument/2006/relationships/image" Target="../media/image55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hyperlink" Target="https://codexio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95143"/>
            <a:ext cx="2950749" cy="642026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5" y="1616301"/>
            <a:ext cx="2362199" cy="3191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FDECFD-6A13-406D-B03E-9827A8AD7A6E}"/>
              </a:ext>
            </a:extLst>
          </p:cNvPr>
          <p:cNvSpPr txBox="1"/>
          <p:nvPr/>
        </p:nvSpPr>
        <p:spPr>
          <a:xfrm rot="20368003">
            <a:off x="7619846" y="2194375"/>
            <a:ext cx="1307474" cy="67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7419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b="1" dirty="0">
                <a:solidFill>
                  <a:schemeClr val="bg1"/>
                </a:solidFill>
              </a:rPr>
              <a:t>as a sequence of bytes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147473A-E40D-4AD3-9D6C-10C58AE5A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1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676400" y="1377772"/>
            <a:ext cx="8839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4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try</a:t>
            </a:r>
            <a:r>
              <a:rPr lang="en-GB" sz="24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4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4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4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4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3CFBE6B-BCF2-4E41-BF0D-554E1A231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   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</a:t>
            </a:r>
            <a:r>
              <a:rPr lang="en-GB" dirty="0" smtClean="0"/>
              <a:t>program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609601" y="3739821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5D1E45D-E555-4823-A616-EDDC3C9CF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4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614899" y="1596086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861E15-A055-417D-BCF2-9CA462AF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4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616272" y="1606621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EB986F-B11D-4586-8AF4-0718C376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9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9C6F70F-5B40-42D7-886A-6A220E2BF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2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914400" y="3321404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B212EB-F0E0-423E-9786-5E2F299F1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8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619126" y="1304926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F879A2-C6B6-40C3-AAF7-4A8AEC988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1308799" y="111536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215397" y="2743201"/>
            <a:ext cx="95775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D6A61-D460-4409-ABC4-35E20FF7BD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C309B-0BDC-4344-995D-2481046D9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  <a:endParaRPr lang="en-GB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609600" y="3374722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000" y="3726426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3F5270-D653-4FCF-8803-8F0584B64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1339800" y="3620942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852D124-D813-4A8F-BDDC-DC4AF399B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619127" y="1283983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C374EC-C43B-4D6B-9B3A-B094E8EB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2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Reading information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</a:t>
            </a:r>
            <a:r>
              <a:rPr lang="en-US" b="1" dirty="0" smtClean="0">
                <a:solidFill>
                  <a:schemeClr val="bg1"/>
                </a:solidFill>
              </a:rPr>
              <a:t>performance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D90EFEA1-63A8-495C-8171-21DC5FBA9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5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 smtClean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685801" y="3200399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ABC99C9-10C6-478A-8D8E-A9A516A5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609601" y="1194802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2641E5-2D45-4AE7-B2B6-C2F9A8A32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57200" y="3562800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5140205"/>
            <a:ext cx="3200400" cy="141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0" y="2843158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27" y="508032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876000" y="5194688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1A121F-53F4-41BF-B23D-2399D438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C1097-490B-43FE-9E59-30DDEB9B0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1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918884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918884" y="3261664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C7A950-3784-4A31-B929-703414BF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DAEE07-166D-4605-B1B3-55B66C71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b="1" dirty="0" smtClean="0">
                <a:solidFill>
                  <a:schemeClr val="bg1"/>
                </a:solidFill>
              </a:rPr>
              <a:t>streams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608100" y="1858208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0362C0-C7EA-44E6-9966-9FA88F16D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</a:t>
            </a: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96128E-96CC-4E84-AFAA-64BBC4C8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9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11F982-3A1E-4C07-BBA8-530062ACB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2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596582" y="1231403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22" y="2295525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D1C199-C755-426F-B97B-10AC68BEC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838200" y="1900252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</a:t>
            </a:r>
            <a:r>
              <a:rPr lang="en-US" noProof="1" smtClean="0"/>
              <a:t>files</a:t>
            </a:r>
            <a:endParaRPr lang="en-US" noProof="1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746EB8-2238-474F-B97E-F1E61F1C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</a:t>
            </a:r>
            <a:br>
              <a:rPr lang="en-US" dirty="0"/>
            </a:br>
            <a:r>
              <a:rPr lang="en-US" dirty="0"/>
              <a:t>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5" y="3095626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020042" y="5138359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54213A-9446-4D8B-9A10-DC9DAA7EF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228600" y="1151122"/>
            <a:ext cx="11125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if (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if (!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f.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3200" dirty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		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f.getName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,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f.length</a:t>
            </a:r>
            <a:r>
              <a:rPr lang="en-GB" sz="3200" dirty="0">
                <a:solidFill>
                  <a:schemeClr val="bg1"/>
                </a:solidFill>
                <a:effectLst/>
              </a:rPr>
              <a:t>()</a:t>
            </a:r>
            <a:r>
              <a:rPr lang="en-GB" sz="3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29800" y="18288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317B87-73A4-4406-980D-6F6C2F7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9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155400" y="3395337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438401" y="339533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0D1FB6-038B-40B3-BFF2-9E768A804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5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750EAC6-6948-4093-BDC4-E562F284D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6959AC-CBA9-4A53-83C1-99933F255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AFADFE-5DF1-44BA-9D73-DA1B36912B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AA4BA-DCC8-44CD-BCC9-6227B7712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9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286000" y="5773600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117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3CD4EAC-98C8-4C4B-A8EC-0EB9957E3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1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1010072" y="1868224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261B3C3-CFEA-4C53-835E-565DCC4D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1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835556"/>
            <a:ext cx="933294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6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641" y="335280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E96EE0-27BF-4751-BEE7-171CC9DEC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5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990600" y="31242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0819901-FA39-4568-B1B1-1069F511B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04800" y="1270810"/>
            <a:ext cx="85344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4224198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5A4DCC-342C-4238-ABDC-13BE70FFA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704850" y="1350176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9982202" y="5523688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FFFFB5-E8F2-47C1-84A1-44F7542F3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Streams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b="1" dirty="0">
                <a:solidFill>
                  <a:schemeClr val="bg1"/>
                </a:solidFill>
              </a:rPr>
              <a:t>types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b="1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b="1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b="1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b="1" dirty="0">
                <a:solidFill>
                  <a:schemeClr val="bg1"/>
                </a:solidFill>
              </a:rPr>
              <a:t>can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be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chained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b="1" dirty="0">
                <a:solidFill>
                  <a:schemeClr val="bg1"/>
                </a:solidFill>
              </a:rPr>
              <a:t>save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objects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230519-8261-4EE4-AEFD-B3A374B6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8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7"/>
            <a:ext cx="9407400" cy="537131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CDE92CF-3E9D-4C7D-8596-F32E2D9D43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8D59A-CF24-46D6-9ADE-43C161CA8C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5C24C1-F62C-4811-9BF8-FEB9A4599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Two fundamental types of streams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C0D53A-B135-430C-A2D8-6C437AE4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070044" y="1295400"/>
            <a:ext cx="981520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2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			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2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2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2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2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280" y="5204297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FF0DAD-4CFA-4414-B0C4-5925C16C3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 smtClean="0">
                <a:solidFill>
                  <a:schemeClr val="bg1"/>
                </a:solidFill>
              </a:rPr>
              <a:t>try-catch-finally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737269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02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943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7DB492-C919-440C-B349-438AED382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3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620950" y="1977351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614DE6-6A7C-48F0-B802-D2023F0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8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2027</Words>
  <Application>Microsoft Office PowerPoint</Application>
  <PresentationFormat>Widescreen</PresentationFormat>
  <Paragraphs>524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Files and Streams</vt:lpstr>
      <vt:lpstr>Table of Contents</vt:lpstr>
      <vt:lpstr>Have a Question?</vt:lpstr>
      <vt:lpstr>Streams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Streams; Files and Directories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2021-05-18T08:05:03Z</dcterms:modified>
  <cp:category>programming;computer programming;software development;web development</cp:category>
</cp:coreProperties>
</file>