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1662</Words>
  <Application>Microsoft Office PowerPoint</Application>
  <PresentationFormat>Widescreen</PresentationFormat>
  <Paragraphs>342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102</cp:revision>
  <dcterms:created xsi:type="dcterms:W3CDTF">2018-05-23T13:08:44Z</dcterms:created>
  <dcterms:modified xsi:type="dcterms:W3CDTF">2020-09-14T19:01:06Z</dcterms:modified>
  <cp:category>programming; education; software engineering; software development </cp:category>
</cp:coreProperties>
</file>