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19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Method?</a:t>
            </a:r>
          </a:p>
          <a:p>
            <a:r>
              <a:rPr lang="en-US" dirty="0" smtClean="0"/>
              <a:t>Naming and Best Practices</a:t>
            </a:r>
          </a:p>
          <a:p>
            <a:r>
              <a:rPr lang="en-GB" dirty="0" smtClean="0"/>
              <a:t>Declaring and Invoking Methods</a:t>
            </a:r>
          </a:p>
          <a:p>
            <a:pPr lvl="1"/>
            <a:r>
              <a:rPr lang="en-US" smtClean="0"/>
              <a:t>Void and Return Type Methods</a:t>
            </a:r>
            <a:endParaRPr lang="bg-BG" dirty="0" smtClean="0"/>
          </a:p>
          <a:p>
            <a:r>
              <a:rPr lang="en-GB" dirty="0" smtClean="0"/>
              <a:t>Methods with Parameters</a:t>
            </a:r>
          </a:p>
          <a:p>
            <a:r>
              <a:rPr lang="en-GB" dirty="0" smtClean="0"/>
              <a:t>Value vs. Reference Types</a:t>
            </a:r>
          </a:p>
          <a:p>
            <a:r>
              <a:rPr lang="en-US" dirty="0" smtClean="0"/>
              <a:t>Overloading Methods</a:t>
            </a:r>
          </a:p>
          <a:p>
            <a:r>
              <a:rPr lang="en-US" dirty="0" smtClean="0"/>
              <a:t>Program Execution Flow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Void Method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282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2686</Words>
  <Application>Microsoft Office PowerPoint</Application>
  <PresentationFormat>Widescreen</PresentationFormat>
  <Paragraphs>645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Void Method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Memory Stack and Heap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18</cp:revision>
  <dcterms:created xsi:type="dcterms:W3CDTF">2018-05-23T13:08:44Z</dcterms:created>
  <dcterms:modified xsi:type="dcterms:W3CDTF">2020-12-08T11:48:52Z</dcterms:modified>
  <cp:category>computer programming; programming</cp:category>
</cp:coreProperties>
</file>