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4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69F58D-B05C-4B7A-98EB-D6BB3E29CD80}">
          <p14:sldIdLst>
            <p14:sldId id="256"/>
            <p14:sldId id="257"/>
            <p14:sldId id="258"/>
          </p14:sldIdLst>
        </p14:section>
        <p14:section name="Lists" id="{AEE793B1-0D10-455D-AA35-DF019DCFBE1A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Lists from the Console" id="{3A38C357-72B9-47F2-931F-B59EAD8E771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orting Lists and Arrays" id="{35F03EBD-4442-422B-A286-C68CFB1D14AA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E63DBE24-A16E-42B6-BFF6-638F57253C74}">
          <p14:sldIdLst>
            <p14:sldId id="286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Add (Index, El) – Inserts an Element at Position</a:t>
            </a:r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Using for Loop or String.split()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Reading Lists from the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6600" dirty="0"/>
          </a:p>
          <a:p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6956" y="1902425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3938" y="3796658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876632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570766"/>
            <a:ext cx="10651836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82183" y="3644258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527057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872312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5047347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46" y="4152567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931153"/>
            <a:ext cx="10949531" cy="4092888"/>
          </a:xfrm>
        </p:spPr>
        <p:txBody>
          <a:bodyPr/>
          <a:lstStyle/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List&lt;Double&gt; numbers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	.map(Double::</a:t>
            </a:r>
            <a:r>
              <a:rPr lang="en-US" dirty="0" err="1" smtClean="0"/>
              <a:t>parseDouble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numbers.size</a:t>
            </a:r>
            <a:r>
              <a:rPr lang="en-US" dirty="0" smtClean="0"/>
              <a:t>() - 1;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).equals(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+ 1)))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numbers.set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numbers.remove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 = -1;</a:t>
            </a:r>
          </a:p>
          <a:p>
            <a:r>
              <a:rPr lang="en-US" dirty="0" smtClean="0"/>
              <a:t>  }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//Continue on the next slide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Sum Adjacent Equal Numbers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Adjacent Equal Numbers (2)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static String joinElementsByDelimiter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 output += (new DecimalFormat("0.#").format(item)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16000" y="1449000"/>
            <a:ext cx="10949531" cy="4576009"/>
          </a:xfrm>
        </p:spPr>
        <p:txBody>
          <a:bodyPr/>
          <a:lstStyle/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List&lt;Integer&gt; numbers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	.map(Integer::</a:t>
            </a:r>
            <a:r>
              <a:rPr lang="en-US" dirty="0" err="1" smtClean="0"/>
              <a:t>parseInt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size = </a:t>
            </a:r>
            <a:r>
              <a:rPr lang="en-US" dirty="0" err="1" smtClean="0"/>
              <a:t>numbers.size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 / 2;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numbers.set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numbers.size</a:t>
            </a:r>
            <a:r>
              <a:rPr lang="en-US" dirty="0" smtClean="0"/>
              <a:t>() - 1));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numbers.remove</a:t>
            </a:r>
            <a:r>
              <a:rPr lang="en-US" dirty="0" smtClean="0"/>
              <a:t>(</a:t>
            </a:r>
            <a:r>
              <a:rPr lang="en-US" dirty="0" err="1" smtClean="0"/>
              <a:t>numbers.size</a:t>
            </a:r>
            <a:r>
              <a:rPr lang="en-US" dirty="0" smtClean="0"/>
              <a:t>() - 1);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numbers.toString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("[\\[\\],]", ""));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Gauss'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is not equal, just add the </a:t>
            </a:r>
            <a:br>
              <a:rPr lang="en-US" dirty="0"/>
            </a:br>
            <a:r>
              <a:rPr lang="en-US" dirty="0"/>
              <a:t>remaining elements at the end of the list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4" y="3457968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List&lt;Integer&gt; </a:t>
            </a:r>
            <a:r>
              <a:rPr lang="en-US" dirty="0" err="1" smtClean="0">
                <a:solidFill>
                  <a:schemeClr val="tx1"/>
                </a:solidFill>
              </a:rPr>
              <a:t>resultNums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bg1"/>
                </a:solidFill>
              </a:rPr>
              <a:t>Math.min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nums1.</a:t>
            </a:r>
            <a:r>
              <a:rPr lang="en-US" dirty="0" smtClean="0">
                <a:solidFill>
                  <a:schemeClr val="bg1"/>
                </a:solidFill>
              </a:rPr>
              <a:t>size()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</a:rPr>
              <a:t>nums2.</a:t>
            </a:r>
            <a:r>
              <a:rPr lang="en-US" dirty="0" smtClean="0">
                <a:solidFill>
                  <a:schemeClr val="bg1"/>
                </a:solidFill>
              </a:rPr>
              <a:t>size())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Add numbers in </a:t>
            </a:r>
            <a:r>
              <a:rPr lang="en-US" i="1" dirty="0" err="1" smtClean="0">
                <a:solidFill>
                  <a:schemeClr val="accent2"/>
                </a:solidFill>
              </a:rPr>
              <a:t>resultNums</a:t>
            </a:r>
            <a:endParaRPr lang="en-US" i="1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if (</a:t>
            </a:r>
            <a:r>
              <a:rPr lang="en-US" dirty="0" smtClean="0">
                <a:solidFill>
                  <a:schemeClr val="tx1"/>
                </a:solidFill>
              </a:rPr>
              <a:t>nums1.size()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nums2.size()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</a:t>
            </a:r>
            <a:r>
              <a:rPr lang="en-US" dirty="0" err="1" smtClean="0">
                <a:solidFill>
                  <a:schemeClr val="bg1"/>
                </a:solidFill>
              </a:rPr>
              <a:t>addAll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else if (</a:t>
            </a:r>
            <a:r>
              <a:rPr lang="en-US" dirty="0" smtClean="0">
                <a:solidFill>
                  <a:schemeClr val="tx1"/>
                </a:solidFill>
              </a:rPr>
              <a:t>nums2.size()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nums1.size()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</a:t>
            </a:r>
            <a:r>
              <a:rPr lang="en-US" dirty="0" err="1" smtClean="0">
                <a:solidFill>
                  <a:schemeClr val="bg1"/>
                </a:solidFill>
              </a:rPr>
              <a:t>addAll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resultNums.toString</a:t>
            </a:r>
            <a:r>
              <a:rPr lang="en-US" dirty="0" smtClean="0">
                <a:solidFill>
                  <a:schemeClr val="tx1"/>
                </a:solidFill>
              </a:rPr>
              <a:t>().</a:t>
            </a:r>
            <a:r>
              <a:rPr lang="en-US" dirty="0" err="1" smtClean="0">
                <a:solidFill>
                  <a:schemeClr val="tx1"/>
                </a:solidFill>
              </a:rPr>
              <a:t>replaceAll</a:t>
            </a:r>
            <a:r>
              <a:rPr lang="en-US" dirty="0" smtClean="0">
                <a:solidFill>
                  <a:schemeClr val="tx1"/>
                </a:solidFill>
              </a:rPr>
              <a:t>("[\\[\\],]", ""));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(2)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	(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longerList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shorterList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 = 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shorterList.size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longerList.size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nums.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longerList.</a:t>
            </a:r>
            <a:r>
              <a:rPr lang="en-US" dirty="0" err="1" smtClean="0">
                <a:solidFill>
                  <a:schemeClr val="bg1"/>
                </a:solidFill>
              </a:rPr>
              <a:t>get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return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Reading and Manipulating Lists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Sorting Lists and Arrays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0929" y="3403038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147" y="4531238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5" y="3454939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n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List&lt;String&gt; </a:t>
            </a:r>
            <a:r>
              <a:rPr lang="en-US" dirty="0" smtClean="0">
                <a:solidFill>
                  <a:schemeClr val="tx1"/>
                </a:solidFill>
              </a:rPr>
              <a:t>products =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n;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products.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Collections.</a:t>
            </a:r>
            <a:r>
              <a:rPr lang="en-US" dirty="0" err="1" smtClean="0">
                <a:solidFill>
                  <a:schemeClr val="bg1"/>
                </a:solidFill>
              </a:rPr>
              <a:t>sort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products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products.size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("%d.%</a:t>
            </a:r>
            <a:r>
              <a:rPr lang="en-US" dirty="0" err="1" smtClean="0">
                <a:solidFill>
                  <a:schemeClr val="tx1"/>
                </a:solidFill>
              </a:rPr>
              <a:t>s%n</a:t>
            </a:r>
            <a:r>
              <a:rPr lang="en-US" dirty="0" smtClean="0">
                <a:solidFill>
                  <a:schemeClr val="tx1"/>
                </a:solidFill>
              </a:rPr>
              <a:t>",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+ 1, </a:t>
            </a:r>
            <a:r>
              <a:rPr lang="en-US" dirty="0" err="1" smtClean="0">
                <a:solidFill>
                  <a:schemeClr val="tx1"/>
                </a:solidFill>
              </a:rPr>
              <a:t>products.get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List of Products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931153"/>
            <a:ext cx="10949531" cy="4576009"/>
          </a:xfrm>
        </p:spPr>
        <p:txBody>
          <a:bodyPr/>
          <a:lstStyle/>
          <a:p>
            <a:r>
              <a:rPr lang="en-US" dirty="0" smtClean="0"/>
              <a:t>List&lt;Integer&gt; </a:t>
            </a:r>
            <a:r>
              <a:rPr lang="en-US" dirty="0" err="1" smtClean="0"/>
              <a:t>nums</a:t>
            </a:r>
            <a:r>
              <a:rPr lang="en-US" dirty="0" smtClean="0"/>
              <a:t>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   	.map(Integer::</a:t>
            </a:r>
            <a:r>
              <a:rPr lang="en-US" dirty="0" err="1" smtClean="0"/>
              <a:t>parseInt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nums.size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nums.get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&lt; 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nums.remove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--);</a:t>
            </a:r>
          </a:p>
          <a:p>
            <a:r>
              <a:rPr lang="en-US" dirty="0" err="1" smtClean="0"/>
              <a:t>Collections.reverse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nums.size</a:t>
            </a:r>
            <a:r>
              <a:rPr lang="en-US" dirty="0" smtClean="0"/>
              <a:t>() == 0)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("empty");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nums.toString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("[\\[\\],]", ""));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Remove Negatives and 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529262"/>
          </a:xfrm>
        </p:spPr>
        <p:txBody>
          <a:bodyPr/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Lists </a:t>
            </a:r>
            <a:r>
              <a:rPr lang="en-US" dirty="0" smtClean="0"/>
              <a:t>Overview</a:t>
            </a:r>
            <a:endParaRPr lang="en-US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List Manipulating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Reading Lists from the Console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Sorting Lists and </a:t>
            </a:r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Sorting Lists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11452161" cy="49822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Lists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78744" y="1803555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795420" y="5468226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nums.remove(Integer.</a:t>
            </a:r>
            <a:r>
              <a:rPr lang="en-US" dirty="0">
                <a:solidFill>
                  <a:schemeClr val="bg1"/>
                </a:solidFill>
              </a:rPr>
              <a:t>valueOf(</a:t>
            </a:r>
            <a:r>
              <a:rPr lang="en-US" dirty="0">
                <a:solidFill>
                  <a:schemeClr val="tx1"/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3721" y="5874939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50" y="3250648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844015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3" y="2158907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185" y="2653076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sz="3500" dirty="0"/>
              <a:t> holds a list of elements (like array, but extendable)</a:t>
            </a:r>
          </a:p>
          <a:p>
            <a:r>
              <a:rPr lang="en-US" sz="3500" dirty="0"/>
              <a:t>Provides operations to </a:t>
            </a:r>
            <a:r>
              <a:rPr lang="en-US" sz="3500" b="1" dirty="0">
                <a:solidFill>
                  <a:schemeClr val="bg1"/>
                </a:solidFill>
              </a:rPr>
              <a:t>add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insert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remove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find</a:t>
            </a:r>
            <a:r>
              <a:rPr lang="en-US" sz="35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dirty="0"/>
              <a:t> – adds an element to the List&lt;E&gt;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Remove – Deletes an Element</a:t>
            </a:r>
            <a:endParaRPr lang="bg-BG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1381</Words>
  <Application>Microsoft Office PowerPoint</Application>
  <PresentationFormat>Widescreen</PresentationFormat>
  <Paragraphs>350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Lists</vt:lpstr>
      <vt:lpstr>Questions?</vt:lpstr>
      <vt:lpstr>Table of Contents</vt:lpstr>
      <vt:lpstr>Lists</vt:lpstr>
      <vt:lpstr>List&lt;E&gt; – Overview</vt:lpstr>
      <vt:lpstr>List&lt;E&gt;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Using for Loop or String.split()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Reading and Manipulating Lists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Sorting Lists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19</cp:revision>
  <dcterms:created xsi:type="dcterms:W3CDTF">2018-05-23T13:08:44Z</dcterms:created>
  <dcterms:modified xsi:type="dcterms:W3CDTF">2020-12-08T11:51:56Z</dcterms:modified>
  <cp:category>programming fundamentals;computer programming;software development;web development</cp:category>
</cp:coreProperties>
</file>