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261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If / Else Statements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witch Statements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 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-While Loops" id="{5CE5FEB9-9319-4CA1-BBE4-F8CD276C02A5}">
          <p14:sldIdLst>
            <p14:sldId id="301"/>
            <p14:sldId id="302"/>
            <p14:sldId id="303"/>
          </p14:sldIdLst>
        </p14:section>
        <p14:section name="Debugging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4200" y="1266456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4993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2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7743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3294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2462</Words>
  <Application>Microsoft Office PowerPoint</Application>
  <PresentationFormat>Widescreen</PresentationFormat>
  <Paragraphs>561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2020-12-08T11:35:12Z</dcterms:modified>
  <cp:category>technology fundamentals;computer programming;software development;web development</cp:category>
</cp:coreProperties>
</file>