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57"/>
            <p14:sldId id="298"/>
          </p14:sldIdLst>
        </p14:section>
        <p14:section name="Strings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dirty="0"/>
              <a:t> concatenates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1959073" y="4162088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1775541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1959073" y="4356463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900653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2521599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178" y="13590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1959074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829897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result is a new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3080799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Building and Modifying Strings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StringBuilder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9062" y="2221517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US" dirty="0" smtClean="0"/>
              <a:t>I</a:t>
            </a:r>
            <a:r>
              <a:rPr lang="en-GB" dirty="0" smtClean="0"/>
              <a:t>s a String?</a:t>
            </a:r>
          </a:p>
          <a:p>
            <a:r>
              <a:rPr lang="en-GB" dirty="0" smtClean="0"/>
              <a:t>Manipulating Strings</a:t>
            </a:r>
          </a:p>
          <a:p>
            <a:r>
              <a:rPr lang="en-GB" dirty="0" smtClean="0"/>
              <a:t>Building and Modifying Strings</a:t>
            </a:r>
          </a:p>
          <a:p>
            <a:pPr lvl="1"/>
            <a:r>
              <a:rPr lang="en-GB" dirty="0" smtClean="0"/>
              <a:t>Using </a:t>
            </a:r>
            <a:r>
              <a:rPr lang="en-GB" noProof="1" smtClean="0"/>
              <a:t>StringBuilder</a:t>
            </a:r>
            <a:r>
              <a:rPr lang="en-GB" dirty="0" smtClean="0"/>
              <a:t> Class</a:t>
            </a:r>
          </a:p>
          <a:p>
            <a:pPr lvl="1"/>
            <a:r>
              <a:rPr lang="en-US" dirty="0" smtClean="0"/>
              <a:t>Why Concatenation Is a Slow Operation?</a:t>
            </a:r>
            <a:endParaRPr lang="en-GB" dirty="0" smtClean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61360" y="2259967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27810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59073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073" y="2406335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44562" y="1681447"/>
            <a:ext cx="7619526" cy="45234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 of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28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StringBuilder</a:t>
            </a:r>
            <a:r>
              <a:rPr lang="en-US" sz="3200" dirty="0">
                <a:solidFill>
                  <a:schemeClr val="bg2"/>
                </a:solidFill>
              </a:rPr>
              <a:t> efficiently builds/modifies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What is a String?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4848" y="4958036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Manipulating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1612</Words>
  <Application>Microsoft Office PowerPoint</Application>
  <PresentationFormat>Widescreen</PresentationFormat>
  <Paragraphs>369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Questions?</vt:lpstr>
      <vt:lpstr>Table of Contents</vt:lpstr>
      <vt:lpstr>Strings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2020-12-08T12:01:01Z</dcterms:modified>
  <cp:category>programming fundamentals;computer programming;software development;web development</cp:category>
</cp:coreProperties>
</file>