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8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2B8967F-55E6-4C79-83E9-33163E717A0E}">
          <p14:sldIdLst>
            <p14:sldId id="256"/>
            <p14:sldId id="257"/>
            <p14:sldId id="258"/>
          </p14:sldIdLst>
        </p14:section>
        <p14:section name="Arrays" id="{14E3A6AC-FC48-4C1E-9A16-3C8CF885FF5A}">
          <p14:sldIdLst>
            <p14:sldId id="259"/>
            <p14:sldId id="260"/>
            <p14:sldId id="261"/>
            <p14:sldId id="262"/>
            <p14:sldId id="263"/>
          </p14:sldIdLst>
        </p14:section>
        <p14:section name="Reading Arrays from the Console" id="{B5A0F2D3-124A-4B1F-BFAB-94EA5545C30D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Foreach Loop" id="{9C0537DD-D583-41D5-82A2-417435D45EE9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51E951A7-25F5-417B-98A0-B2082A3DBE24}">
          <p14:sldIdLst>
            <p14:sldId id="280"/>
            <p14:sldId id="286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930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First, read the array </a:t>
            </a:r>
            <a:r>
              <a:rPr lang="en-US" b="1" dirty="0" smtClean="0">
                <a:solidFill>
                  <a:schemeClr val="bg1"/>
                </a:solidFill>
              </a:rPr>
              <a:t>length </a:t>
            </a:r>
            <a:r>
              <a:rPr lang="en-US" dirty="0" smtClean="0"/>
              <a:t>from the console 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Next, create an array of given size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and read its </a:t>
            </a: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1764000"/>
            <a:ext cx="83058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249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Array Values from a Single Line</a:t>
            </a:r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8200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</a:t>
            </a:r>
            <a:r>
              <a:rPr lang="en-US" sz="2800" b="1" noProof="1">
                <a:latin typeface="Consolas" pitchFamily="49" charset="0"/>
              </a:rPr>
              <a:t> 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Integer.parseInt(items[i]);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1791130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648200"/>
            <a:ext cx="96730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Arrays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.stream(sc.nextLine().split(" "))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.mapToInt(e -&gt; Integer.parseInt(e)).toArray();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1940078"/>
            <a:ext cx="96774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inputLine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Arrays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stream</a:t>
            </a:r>
            <a:r>
              <a:rPr lang="en-US" sz="2800" b="1" noProof="1">
                <a:latin typeface="Consolas" pitchFamily="49" charset="0"/>
              </a:rPr>
              <a:t>(items)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mapToInt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-&gt; Integer.parseInt(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932" y="4800601"/>
            <a:ext cx="2639869" cy="103066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chain methods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1" y="2001506"/>
            <a:ext cx="2944461" cy="1142452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java.util.Arrays;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9668" y="2616433"/>
            <a:ext cx="10632665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"one", "two"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new String [] {"one", "two"};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arr.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System.out.printf("arr[%d] = %s%n", i,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 n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n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-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System.out.print(arr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300" b="1" noProof="1">
                <a:latin typeface="Consolas" pitchFamily="49" charset="0"/>
              </a:rPr>
              <a:t>i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300" b="1" noProof="1">
                <a:latin typeface="Consolas" pitchFamily="49" charset="0"/>
              </a:rPr>
              <a:t>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System.out.println();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114801"/>
            <a:ext cx="105228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strings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two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Compile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9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arr = {"one", "two"};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System.out.println(arr[i]);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F4AFF630-3E3B-4938-BEB7-1799DD3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094848"/>
            <a:ext cx="2362200" cy="1388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strings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66800" y="1779274"/>
            <a:ext cx="9801592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String[] elements = sc.nextLine().split(" ");</a:t>
            </a:r>
            <a:endParaRPr lang="en-US" sz="27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for (int i = 0; i &lt; elements.length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String oldElement = elements[i];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elements[i] = elements[elements.length - 1 - 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elements[elements.length - 1 - i]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System.out.println(String.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sz="27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Foreach Loop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Iterate Through Collections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dirty="0" err="1"/>
              <a:t>Foreach</a:t>
            </a:r>
            <a:r>
              <a:rPr lang="en-US" sz="3600"/>
              <a:t> </a:t>
            </a:r>
            <a:r>
              <a:rPr lang="en-US" sz="3600" smtClean="0"/>
              <a:t>Loop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971" y="3419912"/>
            <a:ext cx="701498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: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8300" y="1324439"/>
            <a:ext cx="8458200" cy="27243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>
                <a:solidFill>
                  <a:schemeClr val="bg1"/>
                </a:solidFill>
              </a:rPr>
              <a:t>[]</a:t>
            </a:r>
            <a:r>
              <a:rPr lang="en-US" sz="3200" dirty="0" smtClean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for (</a:t>
            </a: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/>
              <a:t> number : numbers)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   </a:t>
            </a:r>
            <a:r>
              <a:rPr lang="en-US" sz="3200" dirty="0" err="1" smtClean="0"/>
              <a:t>System.out.println</a:t>
            </a:r>
            <a:r>
              <a:rPr lang="en-US" sz="3200" dirty="0" smtClean="0"/>
              <a:t>(number + "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an Array with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6201" y="4290462"/>
            <a:ext cx="1456667" cy="145433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5000" y="4842166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997543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997543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3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945186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2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945186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6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408" y="1447800"/>
            <a:ext cx="10958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Arrays.stream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sc.nextLine</a:t>
            </a:r>
            <a:r>
              <a:rPr lang="en-US" dirty="0" smtClean="0">
                <a:solidFill>
                  <a:schemeClr val="tx1"/>
                </a:solidFill>
              </a:rPr>
              <a:t>().split(" 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 .</a:t>
            </a:r>
            <a:r>
              <a:rPr lang="en-US" dirty="0" err="1" smtClean="0">
                <a:solidFill>
                  <a:schemeClr val="tx1"/>
                </a:solidFill>
              </a:rPr>
              <a:t>mapToInt</a:t>
            </a:r>
            <a:r>
              <a:rPr lang="en-US" dirty="0" smtClean="0">
                <a:solidFill>
                  <a:schemeClr val="tx1"/>
                </a:solidFill>
              </a:rPr>
              <a:t>(e -&gt;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(e)).</a:t>
            </a:r>
            <a:r>
              <a:rPr lang="en-US" dirty="0" err="1" smtClean="0">
                <a:solidFill>
                  <a:schemeClr val="tx1"/>
                </a:solidFill>
              </a:rPr>
              <a:t>toArray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evenSum</a:t>
            </a:r>
            <a:r>
              <a:rPr lang="en-US" dirty="0" smtClean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oddSum</a:t>
            </a:r>
            <a:r>
              <a:rPr lang="en-US" dirty="0" smtClean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if (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% 2 == 0) </a:t>
            </a:r>
            <a:r>
              <a:rPr lang="en-US" dirty="0" err="1" smtClean="0">
                <a:solidFill>
                  <a:schemeClr val="tx1"/>
                </a:solidFill>
              </a:rPr>
              <a:t>evenSum</a:t>
            </a:r>
            <a:r>
              <a:rPr lang="en-US" dirty="0" smtClean="0">
                <a:solidFill>
                  <a:schemeClr val="tx1"/>
                </a:solidFill>
              </a:rPr>
              <a:t> +=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else </a:t>
            </a:r>
            <a:r>
              <a:rPr lang="en-US" dirty="0" err="1" smtClean="0">
                <a:solidFill>
                  <a:schemeClr val="tx1"/>
                </a:solidFill>
              </a:rPr>
              <a:t>oddSum</a:t>
            </a:r>
            <a:r>
              <a:rPr lang="en-US" dirty="0" smtClean="0">
                <a:solidFill>
                  <a:schemeClr val="tx1"/>
                </a:solidFill>
              </a:rPr>
              <a:t> +=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</a:t>
            </a:r>
            <a:r>
              <a:rPr lang="en-US" i="1" dirty="0" smtClean="0">
                <a:solidFill>
                  <a:schemeClr val="accent2"/>
                </a:solidFill>
              </a:rPr>
              <a:t>: Find the difference and print it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Even and Odd Subtraction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9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384" y="1723767"/>
            <a:ext cx="80675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 – 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Working with Arrays of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Element’s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1" y="1817161"/>
            <a:ext cx="3253712" cy="1369967"/>
            <a:chOff x="3503612" y="2410405"/>
            <a:chExt cx="3810000" cy="16041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4906" y="2410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32702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06356" y="2419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60285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576318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9696" y="1791743"/>
            <a:ext cx="5029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numbers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9696" y="3128979"/>
            <a:ext cx="7010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/>
              <a:t>; i++)</a:t>
            </a:r>
          </a:p>
          <a:p>
            <a:r>
              <a:rPr lang="en-US" dirty="0"/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19696" y="4903652"/>
            <a:ext cx="86867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ArrayIndexOutOfBoundsException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278089" y="1706281"/>
            <a:ext cx="2739091" cy="797587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01001" y="3056877"/>
            <a:ext cx="3342417" cy="1123898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867511" y="4402925"/>
            <a:ext cx="3044878" cy="1123898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a week can be stored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44237"/>
              </p:ext>
            </p:extLst>
          </p:nvPr>
        </p:nvGraphicFramePr>
        <p:xfrm>
          <a:off x="6571345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714B69-79A6-4817-A710-F27616756C34}"/>
              </a:ext>
            </a:extLst>
          </p:cNvPr>
          <p:cNvSpPr txBox="1">
            <a:spLocks/>
          </p:cNvSpPr>
          <p:nvPr/>
        </p:nvSpPr>
        <p:spPr>
          <a:xfrm>
            <a:off x="762001" y="2489399"/>
            <a:ext cx="9131347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/>
              <a:t>"Monday", "Tuesday", "Wednesday", 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Integer.parseInt(sc.nextLine());</a:t>
            </a:r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</a:t>
            </a:r>
            <a:r>
              <a:rPr lang="en-GB" dirty="0"/>
              <a:t>System.out.println(days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System.out.println("Invalid day!");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9F38A7-9049-4DA6-9892-58CECEDC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953" y="4106604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Reading Array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Using a for Loop or String.split()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3729</TotalTime>
  <Words>1388</Words>
  <Application>Microsoft Office PowerPoint</Application>
  <PresentationFormat>Widescreen</PresentationFormat>
  <Paragraphs>302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Arrays</vt:lpstr>
      <vt:lpstr>What Are Arrays?</vt:lpstr>
      <vt:lpstr>Working with Arrays</vt:lpstr>
      <vt:lpstr>Days of Week – Example</vt:lpstr>
      <vt:lpstr>Problem: Day of Week</vt:lpstr>
      <vt:lpstr>Reading Array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String.join(…)</vt:lpstr>
      <vt:lpstr>Problem: Reverse Array of Strings</vt:lpstr>
      <vt:lpstr>Solution: Reverse Array of Strings</vt:lpstr>
      <vt:lpstr>Foreach Loop</vt:lpstr>
      <vt:lpstr>Foreach Loop</vt:lpstr>
      <vt:lpstr>Print an Array with Foreach</vt:lpstr>
      <vt:lpstr>Problem: Even and Odd Subtraction</vt:lpstr>
      <vt:lpstr>Solution: Even and Odd Subtraction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15</cp:revision>
  <dcterms:created xsi:type="dcterms:W3CDTF">2018-05-23T13:08:44Z</dcterms:created>
  <dcterms:modified xsi:type="dcterms:W3CDTF">2020-08-31T13:21:48Z</dcterms:modified>
  <cp:category>programming fundamentals;computer programming;software development;web development</cp:category>
</cp:coreProperties>
</file>