
<file path=[Content_Types].xml><?xml version="1.0" encoding="utf-8"?>
<Types xmlns="http://schemas.openxmlformats.org/package/2006/content-types">
  <Default Extension="png" ContentType="image/png"/>
  <Default Extension="jfif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5" r:id="rId38"/>
    <p:sldId id="496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7"/>
            <p14:sldId id="258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704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hlinkClick r:id="rId3"/>
              </a:rPr>
              <a:t>https://softuni.bg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64579" y="1963284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64579" y="4495800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038600" y="3790665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27991" y="5156182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120179" y="3950590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90402" y="2377473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077610" y="1250852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201204" y="2546368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43614" y="1151125"/>
            <a:ext cx="11804822" cy="5570355"/>
          </a:xfrm>
        </p:spPr>
        <p:txBody>
          <a:bodyPr>
            <a:normAutofit/>
          </a:bodyPr>
          <a:lstStyle/>
          <a:p>
            <a:r>
              <a:rPr lang="en-US" sz="3400" dirty="0"/>
              <a:t>Relationship between classes and interfaces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bg-BG" sz="3400" dirty="0"/>
              <a:t/>
            </a:r>
            <a:br>
              <a:rPr lang="bg-BG" sz="3400" dirty="0"/>
            </a:br>
            <a:endParaRPr lang="en-US" sz="3400" dirty="0"/>
          </a:p>
          <a:p>
            <a:r>
              <a:rPr lang="en-US" sz="3400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1371601" y="2350266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8848" y="1905001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861333" y="233518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5181601" y="2347733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600200" y="4992890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2978109" y="4991279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505441" y="4991279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161746" y="4972357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25001" y="5069075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6443" y="2029048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6443" y="3534431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297006" y="5117045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47" y="1623994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7864" y="1605832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473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4933795" y="3823886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8473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               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841" y="2529997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01809" y="1860834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5658" y="1608577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5658" y="3756083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6002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have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 smtClean="0"/>
          </a:p>
          <a:p>
            <a:r>
              <a:rPr lang="en-US" sz="3400" dirty="0" smtClean="0"/>
              <a:t>If </a:t>
            </a:r>
            <a:r>
              <a:rPr lang="en-US" sz="3400" dirty="0"/>
              <a:t>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default method think 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989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0574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interface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302" y="1810489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0302" y="42740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4342" y="1349831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0485" y="3774046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9870" y="1614837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9C91EA-D50C-45BE-BC8F-660A834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58" y="5053622"/>
            <a:ext cx="6017024" cy="12022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 latinLnBrk="0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3085" y="3838681"/>
            <a:ext cx="7543800" cy="8559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88000" tIns="180000" rIns="288000" bIns="180000" rtlCol="0">
            <a:spAutoFit/>
          </a:bodyPr>
          <a:lstStyle/>
          <a:p>
            <a:pPr defTabSz="1218438" latinLnBrk="0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80318" y="3429000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318" y="5453731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0488" y="1611087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4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  <a:buClr>
                <a:srgbClr val="234465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managing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1297" y="3644206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2212</Words>
  <Application>Microsoft Office PowerPoint</Application>
  <PresentationFormat>Widescreen</PresentationFormat>
  <Paragraphs>486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2021-05-21T08:55:21Z</dcterms:modified>
  <cp:category>programming;computer programming;software development;web development</cp:category>
</cp:coreProperties>
</file>