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497" r:id="rId45"/>
    <p:sldId id="498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7"/>
            <p14:sldId id="258"/>
          </p14:sldIdLst>
        </p14:section>
        <p14:section name="Project 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2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53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9.png"/><Relationship Id="rId20" Type="http://schemas.openxmlformats.org/officeDocument/2006/relationships/image" Target="../media/image4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odexio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Just like methods, </a:t>
            </a: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 smtClean="0"/>
              <a:t>know </a:t>
            </a:r>
            <a:r>
              <a:rPr lang="en-US" sz="3600" dirty="0"/>
              <a:t>or do too </a:t>
            </a:r>
            <a:r>
              <a:rPr lang="en-US" sz="3600" dirty="0" smtClean="0"/>
              <a:t>much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sz="3600" dirty="0"/>
              <a:t>We can also break our code up logically into </a:t>
            </a:r>
            <a:r>
              <a:rPr lang="en-GB" sz="3600" b="1" dirty="0">
                <a:solidFill>
                  <a:schemeClr val="bg1"/>
                </a:solidFill>
              </a:rPr>
              <a:t>classes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Hiding implementation</a:t>
            </a:r>
          </a:p>
          <a:p>
            <a:pPr lvl="1"/>
            <a:r>
              <a:rPr lang="en-US" sz="3400" dirty="0"/>
              <a:t>Allow us to change output destination</a:t>
            </a:r>
          </a:p>
          <a:p>
            <a:pPr lvl="1"/>
            <a:r>
              <a:rPr lang="en-US" sz="3400" dirty="0"/>
              <a:t>Helps us to avoid repeating </a:t>
            </a:r>
            <a:r>
              <a:rPr lang="en-US" sz="3400" dirty="0" smtClean="0"/>
              <a:t>code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2609" y="112376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 smtClean="0"/>
              <a:t>complexity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 smtClean="0"/>
              <a:t>ones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Moving methods </a:t>
            </a:r>
            <a:r>
              <a:rPr lang="en-US" sz="3000" dirty="0" smtClean="0"/>
              <a:t>or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fields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Code Refactoring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Static Keyword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Java </a:t>
            </a:r>
            <a:r>
              <a:rPr lang="en-US" noProof="1" smtClean="0"/>
              <a:t>Packages</a:t>
            </a:r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You are given a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working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Student System project to refactor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Break it up </a:t>
            </a:r>
            <a:r>
              <a:rPr lang="en-GB" sz="3200" dirty="0"/>
              <a:t>into smaller functional units and make sure it works</a:t>
            </a:r>
          </a:p>
          <a:p>
            <a:r>
              <a:rPr lang="en-GB" sz="3200" dirty="0"/>
              <a:t>It supports the following </a:t>
            </a:r>
            <a:r>
              <a:rPr lang="en-GB" sz="3200" b="1" dirty="0">
                <a:solidFill>
                  <a:schemeClr val="bg1"/>
                </a:solidFill>
              </a:rPr>
              <a:t>commands</a:t>
            </a:r>
            <a:r>
              <a:rPr lang="en-GB" sz="3200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 smtClean="0"/>
              <a:t>closes the program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</a:t>
            </a:r>
            <a:r>
              <a:rPr lang="en-GB" dirty="0" smtClean="0">
                <a:solidFill>
                  <a:schemeClr val="tx2"/>
                </a:solidFill>
              </a:rPr>
              <a:t>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 smtClean="0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 smtClean="0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sz="3500" dirty="0"/>
              <a:t>Create a class </a:t>
            </a:r>
            <a:r>
              <a:rPr lang="en-GB" sz="3500" noProof="1"/>
              <a:t>PriceCalculator</a:t>
            </a:r>
            <a:r>
              <a:rPr lang="en-GB" sz="3500" dirty="0"/>
              <a:t> that calculates the total price of a holiday,   </a:t>
            </a:r>
            <a:br>
              <a:rPr lang="en-GB" sz="3500" dirty="0"/>
            </a:br>
            <a:r>
              <a:rPr lang="en-GB" sz="3500" dirty="0"/>
              <a:t>by given </a:t>
            </a:r>
            <a:r>
              <a:rPr lang="en-GB" sz="3500" b="1" dirty="0">
                <a:solidFill>
                  <a:schemeClr val="bg1"/>
                </a:solidFill>
              </a:rPr>
              <a:t>price per day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number of days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the season </a:t>
            </a:r>
            <a:r>
              <a:rPr lang="en-GB" sz="3500" dirty="0"/>
              <a:t>and a </a:t>
            </a:r>
            <a:r>
              <a:rPr lang="en-GB" sz="3500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sz="3500" dirty="0"/>
              <a:t>The discount type and season </a:t>
            </a:r>
            <a:br>
              <a:rPr lang="en-GB" sz="3500" dirty="0"/>
            </a:br>
            <a:r>
              <a:rPr lang="en-GB" sz="3500" dirty="0"/>
              <a:t>should be </a:t>
            </a:r>
            <a:r>
              <a:rPr lang="en-GB" sz="3500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sz="3500" dirty="0"/>
              <a:t>The price multipliers will be:</a:t>
            </a:r>
          </a:p>
          <a:p>
            <a:pPr lvl="1"/>
            <a:r>
              <a:rPr lang="en-GB" sz="3300" dirty="0"/>
              <a:t>1x for Autumn, 2x for Spring, etc.</a:t>
            </a:r>
          </a:p>
          <a:p>
            <a:r>
              <a:rPr lang="en-GB" sz="3500" dirty="0"/>
              <a:t>The discount types will be:</a:t>
            </a:r>
          </a:p>
          <a:p>
            <a:pPr lvl="1"/>
            <a:r>
              <a:rPr lang="en-GB" sz="3300" noProof="1"/>
              <a:t>None – 0%</a:t>
            </a:r>
          </a:p>
          <a:p>
            <a:pPr lvl="1"/>
            <a:r>
              <a:rPr lang="en-GB" sz="3300" noProof="1"/>
              <a:t>SecondVisit – 10%</a:t>
            </a:r>
          </a:p>
          <a:p>
            <a:pPr lvl="1"/>
            <a:r>
              <a:rPr lang="en-GB" sz="3300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06"/>
            <a:ext cx="6444526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</a:t>
            </a:r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4345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8379324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8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6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 smtClean="0">
                <a:solidFill>
                  <a:schemeClr val="bg1"/>
                </a:solidFill>
              </a:rPr>
              <a:t>debugging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calls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3721</TotalTime>
  <Words>2165</Words>
  <Application>Microsoft Office PowerPoint</Application>
  <PresentationFormat>Widescreen</PresentationFormat>
  <Paragraphs>491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2021-05-21T08:54:49Z</dcterms:modified>
  <cp:category>programming;computer programming;software development;web development</cp:category>
</cp:coreProperties>
</file>