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497" r:id="rId13"/>
    <p:sldId id="498" r:id="rId14"/>
    <p:sldId id="405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7"/>
            <p14:sldId id="258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40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0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Code and Test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Test-Driven 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Reasons to Use Test-Driven Development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418</Words>
  <Application>Microsoft Office PowerPoint</Application>
  <PresentationFormat>Widescreen</PresentationFormat>
  <Paragraphs>96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2021-05-21T08:56:28Z</dcterms:modified>
  <cp:category>programming;computer programming;software development;web development</cp:category>
</cp:coreProperties>
</file>