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sldIdLst>
    <p:sldId id="256" r:id="rId5"/>
    <p:sldId id="307" r:id="rId6"/>
    <p:sldId id="280" r:id="rId7"/>
    <p:sldId id="269" r:id="rId8"/>
    <p:sldId id="277" r:id="rId9"/>
    <p:sldId id="284" r:id="rId10"/>
    <p:sldId id="308" r:id="rId11"/>
    <p:sldId id="311" r:id="rId12"/>
    <p:sldId id="312" r:id="rId13"/>
    <p:sldId id="309" r:id="rId14"/>
    <p:sldId id="310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7" r:id="rId27"/>
    <p:sldId id="324" r:id="rId28"/>
    <p:sldId id="325" r:id="rId29"/>
    <p:sldId id="326" r:id="rId30"/>
    <p:sldId id="328" r:id="rId31"/>
    <p:sldId id="329" r:id="rId32"/>
    <p:sldId id="330" r:id="rId33"/>
    <p:sldId id="285" r:id="rId34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C535"/>
    <a:srgbClr val="92D050"/>
    <a:srgbClr val="00E266"/>
    <a:srgbClr val="866A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78C4E-9EBA-4F27-949F-342F8B913B9E}" type="datetimeFigureOut">
              <a:rPr lang="sr-Latn-RS" smtClean="0"/>
              <a:t>29.10.2023.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C9DC3-C183-4F68-A21F-C730B798383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934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14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156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080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d1bf8d60a4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d1bf8d60a4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d1bf8d60a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d1bf8d60a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5" name="Google Shape;1895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d1bf8d60a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d1bf8d60a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010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54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512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Google Shape;2815;g20f41e19245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6" name="Google Shape;2816;g20f41e19245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29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0" name="Google Shape;10;p2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" name="Google Shape;15;p2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6" name="Google Shape;16;p2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5200233" y="1617333"/>
            <a:ext cx="6040800" cy="29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5200233" y="4699400"/>
            <a:ext cx="6040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473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4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33" name="Google Shape;33;p4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" name="Google Shape;34;p4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5" name="Google Shape;35;p4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8" name="Google Shape;38;p4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9" name="Google Shape;39;p4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667">
                <a:solidFill>
                  <a:srgbClr val="434343"/>
                </a:solidFill>
              </a:defRPr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746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21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5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49" name="Google Shape;149;p15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0" name="Google Shape;150;p15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51" name="Google Shape;151;p15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55" name="Google Shape;155;p15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" name="Google Shape;156;p15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287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6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59" name="Google Shape;159;p1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0" name="Google Shape;160;p1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4" name="Google Shape;164;p1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65" name="Google Shape;165;p1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42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169" name="Google Shape;169;p1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" name="Google Shape;170;p1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74" name="Google Shape;174;p1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75" name="Google Shape;175;p1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17"/>
          <p:cNvSpPr txBox="1">
            <a:spLocks noGrp="1"/>
          </p:cNvSpPr>
          <p:nvPr>
            <p:ph type="title"/>
          </p:nvPr>
        </p:nvSpPr>
        <p:spPr>
          <a:xfrm>
            <a:off x="960000" y="2620767"/>
            <a:ext cx="5046800" cy="8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960000" y="3519807"/>
            <a:ext cx="50468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36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26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306" name="Google Shape;306;p26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07" name="Google Shape;307;p26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08" name="Google Shape;308;p26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9" name="Google Shape;309;p26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0" name="Google Shape;310;p26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11" name="Google Shape;311;p26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12" name="Google Shape;312;p26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3" name="Google Shape;313;p26"/>
          <p:cNvSpPr txBox="1">
            <a:spLocks noGrp="1"/>
          </p:cNvSpPr>
          <p:nvPr>
            <p:ph type="title" hasCustomPrompt="1"/>
          </p:nvPr>
        </p:nvSpPr>
        <p:spPr>
          <a:xfrm>
            <a:off x="950967" y="1030800"/>
            <a:ext cx="57732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1"/>
          </p:nvPr>
        </p:nvSpPr>
        <p:spPr>
          <a:xfrm>
            <a:off x="950967" y="1916135"/>
            <a:ext cx="57732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761064"/>
            <a:ext cx="57732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3"/>
          </p:nvPr>
        </p:nvSpPr>
        <p:spPr>
          <a:xfrm>
            <a:off x="950967" y="3636472"/>
            <a:ext cx="57732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4491328"/>
            <a:ext cx="57732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8" name="Google Shape;318;p26"/>
          <p:cNvSpPr txBox="1">
            <a:spLocks noGrp="1"/>
          </p:cNvSpPr>
          <p:nvPr>
            <p:ph type="subTitle" idx="5"/>
          </p:nvPr>
        </p:nvSpPr>
        <p:spPr>
          <a:xfrm>
            <a:off x="950967" y="5356808"/>
            <a:ext cx="5773200" cy="4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636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7"/>
          <p:cNvGrpSpPr/>
          <p:nvPr/>
        </p:nvGrpSpPr>
        <p:grpSpPr>
          <a:xfrm>
            <a:off x="375000" y="375600"/>
            <a:ext cx="11442000" cy="6106800"/>
            <a:chOff x="281250" y="281700"/>
            <a:chExt cx="8581500" cy="4580100"/>
          </a:xfrm>
        </p:grpSpPr>
        <p:sp>
          <p:nvSpPr>
            <p:cNvPr id="321" name="Google Shape;321;p27"/>
            <p:cNvSpPr/>
            <p:nvPr/>
          </p:nvSpPr>
          <p:spPr>
            <a:xfrm>
              <a:off x="281250" y="281700"/>
              <a:ext cx="8581500" cy="4580100"/>
            </a:xfrm>
            <a:prstGeom prst="roundRect">
              <a:avLst>
                <a:gd name="adj" fmla="val 2793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22" name="Google Shape;322;p27"/>
            <p:cNvGrpSpPr/>
            <p:nvPr/>
          </p:nvGrpSpPr>
          <p:grpSpPr>
            <a:xfrm>
              <a:off x="517475" y="382105"/>
              <a:ext cx="400500" cy="95700"/>
              <a:chOff x="517475" y="395577"/>
              <a:chExt cx="400500" cy="95700"/>
            </a:xfrm>
          </p:grpSpPr>
          <p:sp>
            <p:nvSpPr>
              <p:cNvPr id="323" name="Google Shape;323;p27"/>
              <p:cNvSpPr/>
              <p:nvPr/>
            </p:nvSpPr>
            <p:spPr>
              <a:xfrm>
                <a:off x="5174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4" name="Google Shape;324;p27"/>
              <p:cNvSpPr/>
              <p:nvPr/>
            </p:nvSpPr>
            <p:spPr>
              <a:xfrm>
                <a:off x="6698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5" name="Google Shape;325;p27"/>
              <p:cNvSpPr/>
              <p:nvPr/>
            </p:nvSpPr>
            <p:spPr>
              <a:xfrm>
                <a:off x="822275" y="395577"/>
                <a:ext cx="95700" cy="957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26" name="Google Shape;326;p27"/>
            <p:cNvSpPr/>
            <p:nvPr/>
          </p:nvSpPr>
          <p:spPr>
            <a:xfrm>
              <a:off x="7552875" y="357952"/>
              <a:ext cx="1159200" cy="1488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327" name="Google Shape;327;p27"/>
            <p:cNvCxnSpPr/>
            <p:nvPr/>
          </p:nvCxnSpPr>
          <p:spPr>
            <a:xfrm>
              <a:off x="283350" y="574700"/>
              <a:ext cx="8577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8" name="Google Shape;328;p27"/>
          <p:cNvSpPr txBox="1">
            <a:spLocks noGrp="1"/>
          </p:cNvSpPr>
          <p:nvPr>
            <p:ph type="title"/>
          </p:nvPr>
        </p:nvSpPr>
        <p:spPr>
          <a:xfrm>
            <a:off x="6095997" y="813319"/>
            <a:ext cx="51452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7"/>
          <p:cNvSpPr txBox="1">
            <a:spLocks noGrp="1"/>
          </p:cNvSpPr>
          <p:nvPr>
            <p:ph type="subTitle" idx="1"/>
          </p:nvPr>
        </p:nvSpPr>
        <p:spPr>
          <a:xfrm>
            <a:off x="6096000" y="2291015"/>
            <a:ext cx="5145200" cy="14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6096000" y="4612733"/>
            <a:ext cx="5145200" cy="10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6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includes icons by </a:t>
            </a:r>
            <a:r>
              <a:rPr lang="en" sz="16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6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1792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E2F4">
            <a:alpha val="3082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6949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5857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1" r:id="rId3"/>
    <p:sldLayoutId id="2147483674" r:id="rId4"/>
    <p:sldLayoutId id="2147483675" r:id="rId5"/>
    <p:sldLayoutId id="2147483676" r:id="rId6"/>
    <p:sldLayoutId id="2147483685" r:id="rId7"/>
    <p:sldLayoutId id="2147483686" r:id="rId8"/>
  </p:sldLayoutIdLst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ctrTitle"/>
          </p:nvPr>
        </p:nvSpPr>
        <p:spPr>
          <a:xfrm>
            <a:off x="609600" y="1067000"/>
            <a:ext cx="10938933" cy="2965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sz="6000" dirty="0"/>
              <a:t>Store Admin – </a:t>
            </a:r>
            <a:r>
              <a:rPr lang="en" sz="5400" b="0" i="1" dirty="0"/>
              <a:t>aplikacija za </a:t>
            </a:r>
            <a:r>
              <a:rPr lang="en" sz="5400" b="0" i="1"/>
              <a:t>upravljanje podacima </a:t>
            </a:r>
            <a:r>
              <a:rPr lang="en" sz="5400" b="0" i="1" dirty="0"/>
              <a:t>onlajn trgovine</a:t>
            </a:r>
            <a:endParaRPr sz="5400" b="0" i="1" dirty="0"/>
          </a:p>
        </p:txBody>
      </p:sp>
      <p:sp>
        <p:nvSpPr>
          <p:cNvPr id="536" name="Google Shape;536;p33"/>
          <p:cNvSpPr txBox="1">
            <a:spLocks noGrp="1"/>
          </p:cNvSpPr>
          <p:nvPr>
            <p:ph type="subTitle" idx="1"/>
          </p:nvPr>
        </p:nvSpPr>
        <p:spPr>
          <a:xfrm>
            <a:off x="694267" y="4699400"/>
            <a:ext cx="10546766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-US" dirty="0"/>
              <a:t>Petar </a:t>
            </a:r>
            <a:r>
              <a:rPr lang="en-US" dirty="0" err="1"/>
              <a:t>Komo</a:t>
            </a:r>
            <a:r>
              <a:rPr lang="sr-Latn-RS" dirty="0" err="1"/>
              <a:t>rdžić</a:t>
            </a:r>
            <a:r>
              <a:rPr lang="sr-Latn-RS" dirty="0"/>
              <a:t>, Fakultet Tehničkih Nauka 2023. godina.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1"/>
          <p:cNvSpPr txBox="1">
            <a:spLocks noGrp="1"/>
          </p:cNvSpPr>
          <p:nvPr>
            <p:ph type="title"/>
          </p:nvPr>
        </p:nvSpPr>
        <p:spPr>
          <a:xfrm>
            <a:off x="960000" y="1752600"/>
            <a:ext cx="5046800" cy="170376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sr-Latn-RS" dirty="0"/>
              <a:t>Upravljanje  zaposlenima</a:t>
            </a:r>
            <a:endParaRPr dirty="0"/>
          </a:p>
        </p:txBody>
      </p:sp>
      <p:sp>
        <p:nvSpPr>
          <p:cNvPr id="2819" name="Google Shape;2819;p61"/>
          <p:cNvSpPr txBox="1">
            <a:spLocks noGrp="1"/>
          </p:cNvSpPr>
          <p:nvPr>
            <p:ph type="subTitle" idx="1"/>
          </p:nvPr>
        </p:nvSpPr>
        <p:spPr>
          <a:xfrm>
            <a:off x="960000" y="3519807"/>
            <a:ext cx="5046800" cy="191994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Pregled podatka o svim zaposlenim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Dodavanje novih radnika u sistem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Brisanje postojećih radnika iz sistema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Izmena podataka o zaposlenim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Upravljanje pravima pristupa</a:t>
            </a:r>
          </a:p>
        </p:txBody>
      </p:sp>
      <p:grpSp>
        <p:nvGrpSpPr>
          <p:cNvPr id="2820" name="Google Shape;2820;p61"/>
          <p:cNvGrpSpPr/>
          <p:nvPr/>
        </p:nvGrpSpPr>
        <p:grpSpPr>
          <a:xfrm>
            <a:off x="6390007" y="1812610"/>
            <a:ext cx="4577312" cy="3702357"/>
            <a:chOff x="4792505" y="1359457"/>
            <a:chExt cx="3432984" cy="2776768"/>
          </a:xfrm>
        </p:grpSpPr>
        <p:sp>
          <p:nvSpPr>
            <p:cNvPr id="2821" name="Google Shape;2821;p61"/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822" name="Google Shape;2822;p61"/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2823" name="Google Shape;2823;p61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61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826" name="Google Shape;2826;p6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500" y="2065671"/>
            <a:ext cx="4278336" cy="2173577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805650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454893"/>
            <a:ext cx="7701005" cy="4036083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463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1"/>
          <p:cNvSpPr txBox="1">
            <a:spLocks noGrp="1"/>
          </p:cNvSpPr>
          <p:nvPr>
            <p:ph type="title"/>
          </p:nvPr>
        </p:nvSpPr>
        <p:spPr>
          <a:xfrm>
            <a:off x="960000" y="1752600"/>
            <a:ext cx="5046800" cy="170376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sr-Latn-RS" dirty="0"/>
              <a:t>Upravljanje</a:t>
            </a:r>
            <a:r>
              <a:rPr lang="en-US" dirty="0"/>
              <a:t> </a:t>
            </a:r>
            <a:r>
              <a:rPr lang="en-US" dirty="0" err="1"/>
              <a:t>kodovima</a:t>
            </a:r>
            <a:r>
              <a:rPr lang="en-US" dirty="0"/>
              <a:t> za </a:t>
            </a:r>
            <a:r>
              <a:rPr lang="en-US" dirty="0" err="1"/>
              <a:t>popust</a:t>
            </a:r>
            <a:endParaRPr dirty="0"/>
          </a:p>
        </p:txBody>
      </p:sp>
      <p:sp>
        <p:nvSpPr>
          <p:cNvPr id="2819" name="Google Shape;2819;p61"/>
          <p:cNvSpPr txBox="1">
            <a:spLocks noGrp="1"/>
          </p:cNvSpPr>
          <p:nvPr>
            <p:ph type="subTitle" idx="1"/>
          </p:nvPr>
        </p:nvSpPr>
        <p:spPr>
          <a:xfrm>
            <a:off x="960000" y="3519807"/>
            <a:ext cx="5046800" cy="13847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Pregled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aktivnih</a:t>
            </a:r>
            <a:r>
              <a:rPr lang="en-US" dirty="0"/>
              <a:t> </a:t>
            </a:r>
            <a:r>
              <a:rPr lang="en-US" dirty="0" err="1"/>
              <a:t>kodova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Dodavanje novih</a:t>
            </a:r>
            <a:r>
              <a:rPr lang="en-US" dirty="0"/>
              <a:t> </a:t>
            </a:r>
            <a:r>
              <a:rPr lang="en-US" dirty="0" err="1"/>
              <a:t>kodova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Uklanjanje</a:t>
            </a:r>
            <a:r>
              <a:rPr lang="en-US" dirty="0"/>
              <a:t> </a:t>
            </a:r>
            <a:r>
              <a:rPr lang="en-US" dirty="0" err="1"/>
              <a:t>postoje</a:t>
            </a:r>
            <a:r>
              <a:rPr lang="sr-Latn-RS" dirty="0" err="1"/>
              <a:t>ćih</a:t>
            </a:r>
            <a:endParaRPr lang="sr-Latn-RS" dirty="0"/>
          </a:p>
        </p:txBody>
      </p:sp>
      <p:grpSp>
        <p:nvGrpSpPr>
          <p:cNvPr id="2820" name="Google Shape;2820;p61"/>
          <p:cNvGrpSpPr/>
          <p:nvPr/>
        </p:nvGrpSpPr>
        <p:grpSpPr>
          <a:xfrm>
            <a:off x="6390007" y="1812610"/>
            <a:ext cx="4577312" cy="3702357"/>
            <a:chOff x="4792505" y="1359457"/>
            <a:chExt cx="3432984" cy="2776768"/>
          </a:xfrm>
        </p:grpSpPr>
        <p:sp>
          <p:nvSpPr>
            <p:cNvPr id="2821" name="Google Shape;2821;p61"/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822" name="Google Shape;2822;p61"/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2823" name="Google Shape;2823;p61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61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826" name="Google Shape;2826;p6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500" y="2048048"/>
            <a:ext cx="4278336" cy="2191201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958180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498790"/>
            <a:ext cx="7701005" cy="4076198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65078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1"/>
          <p:cNvSpPr txBox="1">
            <a:spLocks noGrp="1"/>
          </p:cNvSpPr>
          <p:nvPr>
            <p:ph type="title"/>
          </p:nvPr>
        </p:nvSpPr>
        <p:spPr>
          <a:xfrm>
            <a:off x="960000" y="1752600"/>
            <a:ext cx="5046800" cy="170376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sr-Latn-RS" dirty="0"/>
              <a:t>Upravljanje porudžbinama od dobavljača</a:t>
            </a:r>
            <a:endParaRPr dirty="0"/>
          </a:p>
        </p:txBody>
      </p:sp>
      <p:sp>
        <p:nvSpPr>
          <p:cNvPr id="2819" name="Google Shape;2819;p61"/>
          <p:cNvSpPr txBox="1">
            <a:spLocks noGrp="1"/>
          </p:cNvSpPr>
          <p:nvPr>
            <p:ph type="subTitle" idx="1"/>
          </p:nvPr>
        </p:nvSpPr>
        <p:spPr>
          <a:xfrm>
            <a:off x="960000" y="3519807"/>
            <a:ext cx="5046800" cy="13847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Pregled svih porudžbina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Dodavanje novih porudžbina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Izmena statusa porudžbina</a:t>
            </a:r>
          </a:p>
        </p:txBody>
      </p:sp>
      <p:grpSp>
        <p:nvGrpSpPr>
          <p:cNvPr id="2820" name="Google Shape;2820;p61"/>
          <p:cNvGrpSpPr/>
          <p:nvPr/>
        </p:nvGrpSpPr>
        <p:grpSpPr>
          <a:xfrm>
            <a:off x="6390007" y="1812610"/>
            <a:ext cx="4577312" cy="3702357"/>
            <a:chOff x="4792505" y="1359457"/>
            <a:chExt cx="3432984" cy="2776768"/>
          </a:xfrm>
        </p:grpSpPr>
        <p:sp>
          <p:nvSpPr>
            <p:cNvPr id="2821" name="Google Shape;2821;p61"/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822" name="Google Shape;2822;p61"/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2823" name="Google Shape;2823;p61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61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826" name="Google Shape;2826;p6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500" y="2072247"/>
            <a:ext cx="4278336" cy="216700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68230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481049"/>
            <a:ext cx="7701005" cy="398678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29392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488584"/>
            <a:ext cx="7701005" cy="407183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328808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0341" y="509368"/>
            <a:ext cx="7701005" cy="401633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24171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1"/>
          <p:cNvSpPr txBox="1">
            <a:spLocks noGrp="1"/>
          </p:cNvSpPr>
          <p:nvPr>
            <p:ph type="title"/>
          </p:nvPr>
        </p:nvSpPr>
        <p:spPr>
          <a:xfrm>
            <a:off x="960000" y="1752600"/>
            <a:ext cx="5046800" cy="170376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sr-Latn-RS" dirty="0"/>
              <a:t>Upravljanje inventarom</a:t>
            </a:r>
            <a:endParaRPr dirty="0"/>
          </a:p>
        </p:txBody>
      </p:sp>
      <p:sp>
        <p:nvSpPr>
          <p:cNvPr id="2819" name="Google Shape;2819;p61"/>
          <p:cNvSpPr txBox="1">
            <a:spLocks noGrp="1"/>
          </p:cNvSpPr>
          <p:nvPr>
            <p:ph type="subTitle" idx="1"/>
          </p:nvPr>
        </p:nvSpPr>
        <p:spPr>
          <a:xfrm>
            <a:off x="960000" y="3519807"/>
            <a:ext cx="5046800" cy="13847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Pregled proizvoda u inventaru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Izmena informacija o proizvodu</a:t>
            </a:r>
            <a:endParaRPr lang="en-US" dirty="0"/>
          </a:p>
          <a:p>
            <a:pPr marL="0" indent="0"/>
            <a:endParaRPr lang="sr-Latn-RS" dirty="0"/>
          </a:p>
        </p:txBody>
      </p:sp>
      <p:grpSp>
        <p:nvGrpSpPr>
          <p:cNvPr id="2820" name="Google Shape;2820;p61"/>
          <p:cNvGrpSpPr/>
          <p:nvPr/>
        </p:nvGrpSpPr>
        <p:grpSpPr>
          <a:xfrm>
            <a:off x="6390007" y="1812610"/>
            <a:ext cx="4577312" cy="3702357"/>
            <a:chOff x="4792505" y="1359457"/>
            <a:chExt cx="3432984" cy="2776768"/>
          </a:xfrm>
        </p:grpSpPr>
        <p:sp>
          <p:nvSpPr>
            <p:cNvPr id="2821" name="Google Shape;2821;p61"/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822" name="Google Shape;2822;p61"/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2823" name="Google Shape;2823;p61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61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826" name="Google Shape;2826;p6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500" y="2018574"/>
            <a:ext cx="4278336" cy="219461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07450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416995"/>
            <a:ext cx="7701005" cy="4131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7977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CC21-1ECB-8C51-1005-57974FAC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906634"/>
            <a:ext cx="10272000" cy="763600"/>
          </a:xfrm>
        </p:spPr>
        <p:txBody>
          <a:bodyPr/>
          <a:lstStyle/>
          <a:p>
            <a:pPr algn="ctr"/>
            <a:r>
              <a:rPr lang="sr-Latn-RS" sz="3600" dirty="0"/>
              <a:t>Šta je to onlajn kupovina?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9938A-BCEF-8689-D74F-4DE88C677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2324216"/>
            <a:ext cx="10272000" cy="2937703"/>
          </a:xfrm>
        </p:spPr>
        <p:txBody>
          <a:bodyPr/>
          <a:lstStyle/>
          <a:p>
            <a:pPr marL="186262" indent="0">
              <a:buNone/>
            </a:pPr>
            <a:r>
              <a:rPr lang="sr-Latn-RS" sz="3733" b="1" dirty="0" err="1">
                <a:solidFill>
                  <a:srgbClr val="202122"/>
                </a:solidFill>
                <a:latin typeface="Arial" panose="020B0604020202020204" pitchFamily="34" charset="0"/>
              </a:rPr>
              <a:t>Online</a:t>
            </a:r>
            <a:r>
              <a:rPr lang="sr-Latn-RS" sz="3733" b="1" dirty="0">
                <a:solidFill>
                  <a:srgbClr val="202122"/>
                </a:solidFill>
                <a:latin typeface="Arial" panose="020B0604020202020204" pitchFamily="34" charset="0"/>
              </a:rPr>
              <a:t> kupovina</a:t>
            </a:r>
            <a:r>
              <a:rPr lang="sr-Latn-RS" sz="3733" dirty="0">
                <a:solidFill>
                  <a:srgbClr val="202122"/>
                </a:solidFill>
                <a:latin typeface="Arial" panose="020B0604020202020204" pitchFamily="34" charset="0"/>
              </a:rPr>
              <a:t> (engl. </a:t>
            </a:r>
            <a:r>
              <a:rPr lang="sr-Latn-RS" sz="3733" b="1" dirty="0" err="1">
                <a:solidFill>
                  <a:srgbClr val="202122"/>
                </a:solidFill>
                <a:latin typeface="Arial" panose="020B0604020202020204" pitchFamily="34" charset="0"/>
              </a:rPr>
              <a:t>online</a:t>
            </a:r>
            <a:r>
              <a:rPr lang="sr-Latn-RS" sz="3733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sr-Latn-RS" sz="3733" b="1" dirty="0" err="1">
                <a:solidFill>
                  <a:srgbClr val="202122"/>
                </a:solidFill>
                <a:latin typeface="Arial" panose="020B0604020202020204" pitchFamily="34" charset="0"/>
              </a:rPr>
              <a:t>shopping</a:t>
            </a:r>
            <a:r>
              <a:rPr lang="sr-Latn-RS" sz="3733" dirty="0">
                <a:solidFill>
                  <a:srgbClr val="202122"/>
                </a:solidFill>
                <a:latin typeface="Arial" panose="020B0604020202020204" pitchFamily="34" charset="0"/>
              </a:rPr>
              <a:t>) je proces u kojem kupci kupuju usluge i proizvode direktno od trgovca u realnom vremenu putem interneta.</a:t>
            </a:r>
            <a:endParaRPr lang="sr-Latn-RS" sz="2667" dirty="0"/>
          </a:p>
        </p:txBody>
      </p:sp>
    </p:spTree>
    <p:extLst>
      <p:ext uri="{BB962C8B-B14F-4D97-AF65-F5344CB8AC3E}">
        <p14:creationId xmlns:p14="http://schemas.microsoft.com/office/powerpoint/2010/main" val="90958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1"/>
          <p:cNvSpPr txBox="1">
            <a:spLocks noGrp="1"/>
          </p:cNvSpPr>
          <p:nvPr>
            <p:ph type="title"/>
          </p:nvPr>
        </p:nvSpPr>
        <p:spPr>
          <a:xfrm>
            <a:off x="960000" y="1752600"/>
            <a:ext cx="5046800" cy="170376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sr-Latn-RS" dirty="0"/>
              <a:t>Upravljanje korisničkim porudžbinama</a:t>
            </a:r>
            <a:endParaRPr dirty="0"/>
          </a:p>
        </p:txBody>
      </p:sp>
      <p:sp>
        <p:nvSpPr>
          <p:cNvPr id="2819" name="Google Shape;2819;p61"/>
          <p:cNvSpPr txBox="1">
            <a:spLocks noGrp="1"/>
          </p:cNvSpPr>
          <p:nvPr>
            <p:ph type="subTitle" idx="1"/>
          </p:nvPr>
        </p:nvSpPr>
        <p:spPr>
          <a:xfrm>
            <a:off x="960000" y="3519807"/>
            <a:ext cx="5046800" cy="19951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Pregled svih porudžbina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Izmena statusa porudžbina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Kreiranje novih porudžbina(slanje mail obaveštenja korisniku)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Generisanje nalepnica za pošiljku</a:t>
            </a:r>
            <a:endParaRPr lang="en-US" dirty="0"/>
          </a:p>
          <a:p>
            <a:pPr marL="0" indent="0"/>
            <a:endParaRPr lang="sr-Latn-RS" dirty="0"/>
          </a:p>
        </p:txBody>
      </p:sp>
      <p:grpSp>
        <p:nvGrpSpPr>
          <p:cNvPr id="2820" name="Google Shape;2820;p61"/>
          <p:cNvGrpSpPr/>
          <p:nvPr/>
        </p:nvGrpSpPr>
        <p:grpSpPr>
          <a:xfrm>
            <a:off x="6390007" y="1812610"/>
            <a:ext cx="4577312" cy="3702357"/>
            <a:chOff x="4792505" y="1359457"/>
            <a:chExt cx="3432984" cy="2776768"/>
          </a:xfrm>
        </p:grpSpPr>
        <p:sp>
          <p:nvSpPr>
            <p:cNvPr id="2821" name="Google Shape;2821;p61"/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822" name="Google Shape;2822;p61"/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2823" name="Google Shape;2823;p61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61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826" name="Google Shape;2826;p6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500" y="2049467"/>
            <a:ext cx="4278336" cy="221293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05817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486986"/>
            <a:ext cx="7701005" cy="406485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9277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517312"/>
            <a:ext cx="7701005" cy="398524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67608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488071"/>
            <a:ext cx="7701005" cy="4049205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65377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532165"/>
            <a:ext cx="7701005" cy="3984948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376415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497864"/>
            <a:ext cx="7701005" cy="402783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109435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456663"/>
            <a:ext cx="7701005" cy="4080612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90509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1"/>
          <p:cNvSpPr txBox="1">
            <a:spLocks noGrp="1"/>
          </p:cNvSpPr>
          <p:nvPr>
            <p:ph type="title"/>
          </p:nvPr>
        </p:nvSpPr>
        <p:spPr>
          <a:xfrm>
            <a:off x="960000" y="1752600"/>
            <a:ext cx="5046800" cy="170376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sr-Latn-RS" dirty="0"/>
              <a:t>Pregled statistika prodaje</a:t>
            </a:r>
            <a:endParaRPr dirty="0"/>
          </a:p>
        </p:txBody>
      </p:sp>
      <p:sp>
        <p:nvSpPr>
          <p:cNvPr id="2819" name="Google Shape;2819;p61"/>
          <p:cNvSpPr txBox="1">
            <a:spLocks noGrp="1"/>
          </p:cNvSpPr>
          <p:nvPr>
            <p:ph type="subTitle" idx="1"/>
          </p:nvPr>
        </p:nvSpPr>
        <p:spPr>
          <a:xfrm>
            <a:off x="960000" y="3519807"/>
            <a:ext cx="5046800" cy="19951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Pregled prodatih proizvoda za zadati vremenski interval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Pregled prodaje pojedinačnog proizvoda za zadati broj meseci</a:t>
            </a:r>
          </a:p>
        </p:txBody>
      </p:sp>
      <p:grpSp>
        <p:nvGrpSpPr>
          <p:cNvPr id="2820" name="Google Shape;2820;p61"/>
          <p:cNvGrpSpPr/>
          <p:nvPr/>
        </p:nvGrpSpPr>
        <p:grpSpPr>
          <a:xfrm>
            <a:off x="6390007" y="1812610"/>
            <a:ext cx="4577312" cy="3702357"/>
            <a:chOff x="4792505" y="1359457"/>
            <a:chExt cx="3432984" cy="2776768"/>
          </a:xfrm>
        </p:grpSpPr>
        <p:sp>
          <p:nvSpPr>
            <p:cNvPr id="2821" name="Google Shape;2821;p61"/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822" name="Google Shape;2822;p61"/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2823" name="Google Shape;2823;p61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61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826" name="Google Shape;2826;p6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500" y="2071532"/>
            <a:ext cx="4278336" cy="2156141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25797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472582"/>
            <a:ext cx="7701005" cy="3995245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40683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468038"/>
            <a:ext cx="7701005" cy="399979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23027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5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sr-Latn-RS" dirty="0"/>
              <a:t>Istorijski razvoj onlajn trgovine</a:t>
            </a:r>
            <a:endParaRPr dirty="0"/>
          </a:p>
        </p:txBody>
      </p:sp>
      <p:sp>
        <p:nvSpPr>
          <p:cNvPr id="2584" name="Google Shape;2584;p57"/>
          <p:cNvSpPr txBox="1"/>
          <p:nvPr/>
        </p:nvSpPr>
        <p:spPr>
          <a:xfrm flipH="1">
            <a:off x="959853" y="2776271"/>
            <a:ext cx="30668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sr-Latn-RS" sz="2667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1982</a:t>
            </a:r>
            <a:endParaRPr sz="26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5" name="Google Shape;2585;p57"/>
          <p:cNvSpPr txBox="1"/>
          <p:nvPr/>
        </p:nvSpPr>
        <p:spPr>
          <a:xfrm flipH="1">
            <a:off x="558799" y="1862669"/>
            <a:ext cx="4532233" cy="10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sr-Latn-RS" sz="24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Boston </a:t>
            </a:r>
            <a:r>
              <a:rPr lang="sr-Latn-RS" sz="2400" b="1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Computer</a:t>
            </a:r>
            <a:r>
              <a:rPr lang="sr-Latn-RS" sz="24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Exchange </a:t>
            </a:r>
            <a:r>
              <a:rPr lang="sr-Latn-RS" sz="2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(prva e-prodavnica)</a:t>
            </a:r>
            <a:endParaRPr lang="en-US" sz="24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6" name="Google Shape;2586;p57"/>
          <p:cNvSpPr txBox="1"/>
          <p:nvPr/>
        </p:nvSpPr>
        <p:spPr>
          <a:xfrm flipH="1">
            <a:off x="3364949" y="4404353"/>
            <a:ext cx="30668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sr-Latn-RS" sz="2667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1992</a:t>
            </a:r>
            <a:endParaRPr sz="26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7" name="Google Shape;2587;p57"/>
          <p:cNvSpPr txBox="1"/>
          <p:nvPr/>
        </p:nvSpPr>
        <p:spPr>
          <a:xfrm flipH="1">
            <a:off x="2781033" y="4912487"/>
            <a:ext cx="4228000" cy="125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sr-Latn-RS" sz="2400" b="1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Book</a:t>
            </a:r>
            <a:r>
              <a:rPr lang="sr-Latn-RS" sz="24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sr-Latn-RS" sz="2400" b="1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Stacks</a:t>
            </a:r>
            <a:r>
              <a:rPr lang="sr-Latn-RS" sz="24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sr-Latn-RS" sz="2400" b="1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Unlimited</a:t>
            </a:r>
            <a:endParaRPr lang="sr-Latn-RS" sz="24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algn="ctr">
              <a:lnSpc>
                <a:spcPct val="115000"/>
              </a:lnSpc>
            </a:pPr>
            <a:r>
              <a:rPr lang="sr-Latn-RS" sz="2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(prva </a:t>
            </a:r>
            <a:r>
              <a:rPr lang="sr-Latn-RS" sz="2400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online</a:t>
            </a:r>
            <a:r>
              <a:rPr lang="sr-Latn-RS" sz="2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knjižara)</a:t>
            </a:r>
            <a:endParaRPr sz="24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8" name="Google Shape;2588;p57"/>
          <p:cNvSpPr txBox="1"/>
          <p:nvPr/>
        </p:nvSpPr>
        <p:spPr>
          <a:xfrm flipH="1">
            <a:off x="5763428" y="2776271"/>
            <a:ext cx="30668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sr-Latn-RS" sz="2667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1995</a:t>
            </a:r>
            <a:endParaRPr sz="26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9" name="Google Shape;2589;p57"/>
          <p:cNvSpPr txBox="1"/>
          <p:nvPr/>
        </p:nvSpPr>
        <p:spPr>
          <a:xfrm flipH="1">
            <a:off x="5229833" y="1959419"/>
            <a:ext cx="4664733" cy="93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pl-PL" sz="24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Amazon</a:t>
            </a:r>
            <a:r>
              <a:rPr lang="pl-PL" sz="2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 </a:t>
            </a:r>
            <a:r>
              <a:rPr lang="pl-PL" sz="24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eBay</a:t>
            </a:r>
            <a:r>
              <a:rPr lang="pl-PL" sz="2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postaju javno dostupni</a:t>
            </a:r>
          </a:p>
        </p:txBody>
      </p:sp>
      <p:sp>
        <p:nvSpPr>
          <p:cNvPr id="2590" name="Google Shape;2590;p57"/>
          <p:cNvSpPr txBox="1"/>
          <p:nvPr/>
        </p:nvSpPr>
        <p:spPr>
          <a:xfrm flipH="1">
            <a:off x="8165197" y="4404353"/>
            <a:ext cx="3066800" cy="6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sr-Latn-RS" sz="2667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1998</a:t>
            </a:r>
            <a:endParaRPr sz="2667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1" name="Google Shape;2591;p57"/>
          <p:cNvSpPr txBox="1"/>
          <p:nvPr/>
        </p:nvSpPr>
        <p:spPr>
          <a:xfrm flipH="1">
            <a:off x="7196667" y="4912487"/>
            <a:ext cx="4563533" cy="7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sr-Latn-RS" sz="2400" b="1" dirty="0" err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PayPal</a:t>
            </a:r>
            <a:r>
              <a:rPr lang="sr-Latn-RS" sz="24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(onlajn sistem plaćanja)</a:t>
            </a:r>
            <a:endParaRPr lang="sr-Latn-RS" sz="24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92" name="Google Shape;2592;p57"/>
          <p:cNvSpPr/>
          <p:nvPr/>
        </p:nvSpPr>
        <p:spPr>
          <a:xfrm>
            <a:off x="2297267" y="3707500"/>
            <a:ext cx="392000" cy="39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3" name="Google Shape;2593;p57"/>
          <p:cNvSpPr/>
          <p:nvPr/>
        </p:nvSpPr>
        <p:spPr>
          <a:xfrm>
            <a:off x="4699033" y="3707500"/>
            <a:ext cx="392000" cy="3920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4" name="Google Shape;2594;p57"/>
          <p:cNvSpPr/>
          <p:nvPr/>
        </p:nvSpPr>
        <p:spPr>
          <a:xfrm>
            <a:off x="7100800" y="3707500"/>
            <a:ext cx="392000" cy="3920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95" name="Google Shape;2595;p57"/>
          <p:cNvSpPr/>
          <p:nvPr/>
        </p:nvSpPr>
        <p:spPr>
          <a:xfrm>
            <a:off x="9502567" y="3707500"/>
            <a:ext cx="392000" cy="3920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596" name="Google Shape;2596;p57"/>
          <p:cNvCxnSpPr>
            <a:stCxn id="2592" idx="6"/>
            <a:endCxn id="2593" idx="2"/>
          </p:cNvCxnSpPr>
          <p:nvPr/>
        </p:nvCxnSpPr>
        <p:spPr>
          <a:xfrm>
            <a:off x="2689267" y="3903500"/>
            <a:ext cx="2009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7" name="Google Shape;2597;p57"/>
          <p:cNvCxnSpPr>
            <a:stCxn id="2593" idx="6"/>
            <a:endCxn id="2594" idx="2"/>
          </p:cNvCxnSpPr>
          <p:nvPr/>
        </p:nvCxnSpPr>
        <p:spPr>
          <a:xfrm>
            <a:off x="5091033" y="3903500"/>
            <a:ext cx="2009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8" name="Google Shape;2598;p57"/>
          <p:cNvCxnSpPr>
            <a:stCxn id="2594" idx="6"/>
            <a:endCxn id="2595" idx="2"/>
          </p:cNvCxnSpPr>
          <p:nvPr/>
        </p:nvCxnSpPr>
        <p:spPr>
          <a:xfrm>
            <a:off x="7492800" y="3903500"/>
            <a:ext cx="20096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9" name="Google Shape;2599;p57"/>
          <p:cNvCxnSpPr>
            <a:stCxn id="2592" idx="0"/>
            <a:endCxn id="2584" idx="2"/>
          </p:cNvCxnSpPr>
          <p:nvPr/>
        </p:nvCxnSpPr>
        <p:spPr>
          <a:xfrm rot="10800000">
            <a:off x="2493267" y="3391100"/>
            <a:ext cx="0" cy="316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0" name="Google Shape;2600;p57"/>
          <p:cNvCxnSpPr>
            <a:stCxn id="2593" idx="4"/>
            <a:endCxn id="2586" idx="0"/>
          </p:cNvCxnSpPr>
          <p:nvPr/>
        </p:nvCxnSpPr>
        <p:spPr>
          <a:xfrm>
            <a:off x="4895033" y="4099500"/>
            <a:ext cx="3200" cy="304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1" name="Google Shape;2601;p57"/>
          <p:cNvCxnSpPr>
            <a:stCxn id="2594" idx="0"/>
            <a:endCxn id="2588" idx="2"/>
          </p:cNvCxnSpPr>
          <p:nvPr/>
        </p:nvCxnSpPr>
        <p:spPr>
          <a:xfrm rot="10800000">
            <a:off x="7296800" y="3391100"/>
            <a:ext cx="0" cy="3164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2" name="Google Shape;2602;p57"/>
          <p:cNvCxnSpPr>
            <a:stCxn id="2595" idx="4"/>
            <a:endCxn id="2590" idx="0"/>
          </p:cNvCxnSpPr>
          <p:nvPr/>
        </p:nvCxnSpPr>
        <p:spPr>
          <a:xfrm>
            <a:off x="9698567" y="4099500"/>
            <a:ext cx="0" cy="3048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62"/>
          <p:cNvSpPr txBox="1">
            <a:spLocks noGrp="1"/>
          </p:cNvSpPr>
          <p:nvPr>
            <p:ph type="title"/>
          </p:nvPr>
        </p:nvSpPr>
        <p:spPr>
          <a:xfrm>
            <a:off x="3178231" y="813319"/>
            <a:ext cx="806296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sr-Latn-RS" sz="7200" dirty="0"/>
              <a:t>Hvala na pažnji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2832" name="Google Shape;2832;p62"/>
          <p:cNvSpPr txBox="1">
            <a:spLocks noGrp="1"/>
          </p:cNvSpPr>
          <p:nvPr>
            <p:ph type="subTitle" idx="1"/>
          </p:nvPr>
        </p:nvSpPr>
        <p:spPr>
          <a:xfrm>
            <a:off x="6096000" y="2291015"/>
            <a:ext cx="5145200" cy="146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l"/>
            <a:r>
              <a:rPr lang="sr-Latn-RS" sz="2800" b="1" dirty="0"/>
              <a:t>Moj kontakt:</a:t>
            </a:r>
          </a:p>
          <a:p>
            <a:pPr marL="0" indent="0" algn="l"/>
            <a:r>
              <a:rPr lang="sr-Latn-RS" sz="2800" dirty="0" err="1"/>
              <a:t>petar.komordzic</a:t>
            </a:r>
            <a:r>
              <a:rPr lang="en" sz="2800" dirty="0"/>
              <a:t>@</a:t>
            </a:r>
            <a:r>
              <a:rPr lang="sr-Latn-RS" sz="2800" dirty="0" err="1"/>
              <a:t>gmail</a:t>
            </a:r>
            <a:r>
              <a:rPr lang="en" sz="2800" dirty="0"/>
              <a:t>.com</a:t>
            </a:r>
            <a:endParaRPr sz="2800" dirty="0"/>
          </a:p>
        </p:txBody>
      </p:sp>
      <p:sp>
        <p:nvSpPr>
          <p:cNvPr id="2833" name="Google Shape;2833;p62"/>
          <p:cNvSpPr txBox="1"/>
          <p:nvPr/>
        </p:nvSpPr>
        <p:spPr>
          <a:xfrm>
            <a:off x="6095833" y="5711537"/>
            <a:ext cx="5145200" cy="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46" name="Google Shape;2846;p62"/>
          <p:cNvGrpSpPr/>
          <p:nvPr/>
        </p:nvGrpSpPr>
        <p:grpSpPr>
          <a:xfrm>
            <a:off x="1749200" y="2346196"/>
            <a:ext cx="2963637" cy="3685771"/>
            <a:chOff x="1311900" y="2073147"/>
            <a:chExt cx="2222728" cy="2764328"/>
          </a:xfrm>
        </p:grpSpPr>
        <p:sp>
          <p:nvSpPr>
            <p:cNvPr id="2847" name="Google Shape;2847;p62"/>
            <p:cNvSpPr/>
            <p:nvPr/>
          </p:nvSpPr>
          <p:spPr>
            <a:xfrm>
              <a:off x="1311900" y="437967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848" name="Google Shape;2848;p62"/>
            <p:cNvGrpSpPr/>
            <p:nvPr/>
          </p:nvGrpSpPr>
          <p:grpSpPr>
            <a:xfrm>
              <a:off x="1553108" y="2073147"/>
              <a:ext cx="1981520" cy="2535354"/>
              <a:chOff x="900306" y="1128050"/>
              <a:chExt cx="3138296" cy="4015448"/>
            </a:xfrm>
          </p:grpSpPr>
          <p:sp>
            <p:nvSpPr>
              <p:cNvPr id="2849" name="Google Shape;2849;p62"/>
              <p:cNvSpPr/>
              <p:nvPr/>
            </p:nvSpPr>
            <p:spPr>
              <a:xfrm flipH="1">
                <a:off x="1939169" y="2402385"/>
                <a:ext cx="398524" cy="570418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970" extrusionOk="0">
                    <a:moveTo>
                      <a:pt x="241" y="1"/>
                    </a:moveTo>
                    <a:cubicBezTo>
                      <a:pt x="110" y="1"/>
                      <a:pt x="0" y="111"/>
                      <a:pt x="0" y="241"/>
                    </a:cubicBezTo>
                    <a:lnTo>
                      <a:pt x="0" y="2729"/>
                    </a:lnTo>
                    <a:cubicBezTo>
                      <a:pt x="0" y="2860"/>
                      <a:pt x="110" y="2970"/>
                      <a:pt x="241" y="2970"/>
                    </a:cubicBezTo>
                    <a:lnTo>
                      <a:pt x="1833" y="2970"/>
                    </a:lnTo>
                    <a:cubicBezTo>
                      <a:pt x="1964" y="2970"/>
                      <a:pt x="2074" y="2860"/>
                      <a:pt x="2074" y="2729"/>
                    </a:cubicBezTo>
                    <a:lnTo>
                      <a:pt x="2074" y="241"/>
                    </a:lnTo>
                    <a:cubicBezTo>
                      <a:pt x="2074" y="111"/>
                      <a:pt x="1964" y="1"/>
                      <a:pt x="18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0" name="Google Shape;2850;p62"/>
              <p:cNvSpPr/>
              <p:nvPr/>
            </p:nvSpPr>
            <p:spPr>
              <a:xfrm flipH="1">
                <a:off x="1931103" y="2389325"/>
                <a:ext cx="414658" cy="595578"/>
              </a:xfrm>
              <a:custGeom>
                <a:avLst/>
                <a:gdLst/>
                <a:ahLst/>
                <a:cxnLst/>
                <a:rect l="l" t="t" r="r" b="b"/>
                <a:pathLst>
                  <a:path w="2159" h="3101" extrusionOk="0">
                    <a:moveTo>
                      <a:pt x="1875" y="131"/>
                    </a:moveTo>
                    <a:cubicBezTo>
                      <a:pt x="1964" y="131"/>
                      <a:pt x="2053" y="220"/>
                      <a:pt x="2053" y="309"/>
                    </a:cubicBezTo>
                    <a:lnTo>
                      <a:pt x="2053" y="2797"/>
                    </a:lnTo>
                    <a:cubicBezTo>
                      <a:pt x="2053" y="2907"/>
                      <a:pt x="1964" y="2991"/>
                      <a:pt x="1875" y="2991"/>
                    </a:cubicBezTo>
                    <a:lnTo>
                      <a:pt x="283" y="2991"/>
                    </a:lnTo>
                    <a:cubicBezTo>
                      <a:pt x="194" y="2991"/>
                      <a:pt x="110" y="2907"/>
                      <a:pt x="110" y="2797"/>
                    </a:cubicBezTo>
                    <a:lnTo>
                      <a:pt x="110" y="309"/>
                    </a:lnTo>
                    <a:cubicBezTo>
                      <a:pt x="110" y="220"/>
                      <a:pt x="194" y="131"/>
                      <a:pt x="283" y="131"/>
                    </a:cubicBezTo>
                    <a:close/>
                    <a:moveTo>
                      <a:pt x="283" y="1"/>
                    </a:moveTo>
                    <a:cubicBezTo>
                      <a:pt x="131" y="1"/>
                      <a:pt x="1" y="158"/>
                      <a:pt x="1" y="309"/>
                    </a:cubicBezTo>
                    <a:lnTo>
                      <a:pt x="1" y="2797"/>
                    </a:lnTo>
                    <a:cubicBezTo>
                      <a:pt x="1" y="2970"/>
                      <a:pt x="131" y="3101"/>
                      <a:pt x="283" y="3101"/>
                    </a:cubicBezTo>
                    <a:lnTo>
                      <a:pt x="1875" y="3101"/>
                    </a:lnTo>
                    <a:cubicBezTo>
                      <a:pt x="2027" y="3101"/>
                      <a:pt x="2158" y="2970"/>
                      <a:pt x="2158" y="2797"/>
                    </a:cubicBezTo>
                    <a:lnTo>
                      <a:pt x="2158" y="309"/>
                    </a:lnTo>
                    <a:cubicBezTo>
                      <a:pt x="2158" y="158"/>
                      <a:pt x="2027" y="1"/>
                      <a:pt x="18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1" name="Google Shape;2851;p62"/>
              <p:cNvSpPr/>
              <p:nvPr/>
            </p:nvSpPr>
            <p:spPr>
              <a:xfrm flipH="1">
                <a:off x="2215740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2" name="Google Shape;2852;p62"/>
              <p:cNvSpPr/>
              <p:nvPr/>
            </p:nvSpPr>
            <p:spPr>
              <a:xfrm flipH="1">
                <a:off x="2207865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3" name="Google Shape;2853;p62"/>
              <p:cNvSpPr/>
              <p:nvPr/>
            </p:nvSpPr>
            <p:spPr>
              <a:xfrm flipH="1">
                <a:off x="1473609" y="4623204"/>
                <a:ext cx="394299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4" name="Google Shape;2854;p62"/>
              <p:cNvSpPr/>
              <p:nvPr/>
            </p:nvSpPr>
            <p:spPr>
              <a:xfrm flipH="1">
                <a:off x="1465543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54" y="111"/>
                    </a:moveTo>
                    <a:lnTo>
                      <a:pt x="2054" y="2226"/>
                    </a:lnTo>
                    <a:lnTo>
                      <a:pt x="132" y="2226"/>
                    </a:lnTo>
                    <a:lnTo>
                      <a:pt x="132" y="111"/>
                    </a:lnTo>
                    <a:close/>
                    <a:moveTo>
                      <a:pt x="1" y="1"/>
                    </a:moveTo>
                    <a:lnTo>
                      <a:pt x="1" y="43"/>
                    </a:lnTo>
                    <a:lnTo>
                      <a:pt x="1" y="2357"/>
                    </a:lnTo>
                    <a:lnTo>
                      <a:pt x="2164" y="2357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5" name="Google Shape;2855;p62"/>
              <p:cNvSpPr/>
              <p:nvPr/>
            </p:nvSpPr>
            <p:spPr>
              <a:xfrm flipH="1">
                <a:off x="2610044" y="4623204"/>
                <a:ext cx="39353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248" extrusionOk="0">
                    <a:moveTo>
                      <a:pt x="1" y="1"/>
                    </a:moveTo>
                    <a:lnTo>
                      <a:pt x="1" y="2247"/>
                    </a:lnTo>
                    <a:lnTo>
                      <a:pt x="2048" y="2247"/>
                    </a:lnTo>
                    <a:lnTo>
                      <a:pt x="204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6" name="Google Shape;2856;p62"/>
              <p:cNvSpPr/>
              <p:nvPr/>
            </p:nvSpPr>
            <p:spPr>
              <a:xfrm flipH="1">
                <a:off x="2596984" y="4615138"/>
                <a:ext cx="415618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358" extrusionOk="0">
                    <a:moveTo>
                      <a:pt x="2032" y="111"/>
                    </a:moveTo>
                    <a:lnTo>
                      <a:pt x="2032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63" y="2357"/>
                    </a:lnTo>
                    <a:lnTo>
                      <a:pt x="216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7" name="Google Shape;2857;p62"/>
              <p:cNvSpPr/>
              <p:nvPr/>
            </p:nvSpPr>
            <p:spPr>
              <a:xfrm flipH="1">
                <a:off x="1867722" y="4623204"/>
                <a:ext cx="394491" cy="431751"/>
              </a:xfrm>
              <a:custGeom>
                <a:avLst/>
                <a:gdLst/>
                <a:ahLst/>
                <a:cxnLst/>
                <a:rect l="l" t="t" r="r" b="b"/>
                <a:pathLst>
                  <a:path w="2054" h="2248" extrusionOk="0">
                    <a:moveTo>
                      <a:pt x="0" y="1"/>
                    </a:moveTo>
                    <a:lnTo>
                      <a:pt x="0" y="2247"/>
                    </a:lnTo>
                    <a:lnTo>
                      <a:pt x="2053" y="2247"/>
                    </a:ln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8" name="Google Shape;2858;p62"/>
              <p:cNvSpPr/>
              <p:nvPr/>
            </p:nvSpPr>
            <p:spPr>
              <a:xfrm flipH="1">
                <a:off x="1859847" y="4615138"/>
                <a:ext cx="410432" cy="452877"/>
              </a:xfrm>
              <a:custGeom>
                <a:avLst/>
                <a:gdLst/>
                <a:ahLst/>
                <a:cxnLst/>
                <a:rect l="l" t="t" r="r" b="b"/>
                <a:pathLst>
                  <a:path w="2137" h="2358" extrusionOk="0">
                    <a:moveTo>
                      <a:pt x="2027" y="111"/>
                    </a:moveTo>
                    <a:lnTo>
                      <a:pt x="2027" y="2226"/>
                    </a:lnTo>
                    <a:lnTo>
                      <a:pt x="110" y="2226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43"/>
                    </a:lnTo>
                    <a:lnTo>
                      <a:pt x="0" y="2357"/>
                    </a:lnTo>
                    <a:lnTo>
                      <a:pt x="2137" y="2357"/>
                    </a:lnTo>
                    <a:lnTo>
                      <a:pt x="213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59" name="Google Shape;2859;p62"/>
              <p:cNvSpPr/>
              <p:nvPr/>
            </p:nvSpPr>
            <p:spPr>
              <a:xfrm flipH="1">
                <a:off x="2194615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0" name="Google Shape;2860;p62"/>
              <p:cNvSpPr/>
              <p:nvPr/>
            </p:nvSpPr>
            <p:spPr>
              <a:xfrm flipH="1">
                <a:off x="2182707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1" name="Google Shape;2861;p62"/>
              <p:cNvSpPr/>
              <p:nvPr/>
            </p:nvSpPr>
            <p:spPr>
              <a:xfrm flipH="1">
                <a:off x="1453445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0" y="1"/>
                    </a:moveTo>
                    <a:lnTo>
                      <a:pt x="0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2" name="Google Shape;2862;p62"/>
              <p:cNvSpPr/>
              <p:nvPr/>
            </p:nvSpPr>
            <p:spPr>
              <a:xfrm flipH="1">
                <a:off x="1440385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881" y="111"/>
                    </a:moveTo>
                    <a:lnTo>
                      <a:pt x="288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3" name="Google Shape;2863;p62"/>
              <p:cNvSpPr/>
              <p:nvPr/>
            </p:nvSpPr>
            <p:spPr>
              <a:xfrm flipH="1">
                <a:off x="1377979" y="1137077"/>
                <a:ext cx="1571243" cy="1349029"/>
              </a:xfrm>
              <a:custGeom>
                <a:avLst/>
                <a:gdLst/>
                <a:ahLst/>
                <a:cxnLst/>
                <a:rect l="l" t="t" r="r" b="b"/>
                <a:pathLst>
                  <a:path w="8181" h="7024" extrusionOk="0">
                    <a:moveTo>
                      <a:pt x="2289" y="1"/>
                    </a:moveTo>
                    <a:cubicBezTo>
                      <a:pt x="1027" y="1"/>
                      <a:pt x="0" y="1022"/>
                      <a:pt x="0" y="2310"/>
                    </a:cubicBezTo>
                    <a:lnTo>
                      <a:pt x="0" y="4714"/>
                    </a:lnTo>
                    <a:cubicBezTo>
                      <a:pt x="0" y="5976"/>
                      <a:pt x="1027" y="7023"/>
                      <a:pt x="2289" y="7023"/>
                    </a:cubicBezTo>
                    <a:lnTo>
                      <a:pt x="5871" y="7023"/>
                    </a:lnTo>
                    <a:cubicBezTo>
                      <a:pt x="7159" y="7023"/>
                      <a:pt x="8180" y="5976"/>
                      <a:pt x="8180" y="4714"/>
                    </a:cubicBezTo>
                    <a:lnTo>
                      <a:pt x="8180" y="2310"/>
                    </a:lnTo>
                    <a:cubicBezTo>
                      <a:pt x="8180" y="1022"/>
                      <a:pt x="7159" y="1"/>
                      <a:pt x="587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4" name="Google Shape;2864;p62"/>
              <p:cNvSpPr/>
              <p:nvPr/>
            </p:nvSpPr>
            <p:spPr>
              <a:xfrm flipH="1">
                <a:off x="1368952" y="1128050"/>
                <a:ext cx="1593330" cy="1367083"/>
              </a:xfrm>
              <a:custGeom>
                <a:avLst/>
                <a:gdLst/>
                <a:ahLst/>
                <a:cxnLst/>
                <a:rect l="l" t="t" r="r" b="b"/>
                <a:pathLst>
                  <a:path w="8296" h="7118" extrusionOk="0">
                    <a:moveTo>
                      <a:pt x="5939" y="110"/>
                    </a:moveTo>
                    <a:cubicBezTo>
                      <a:pt x="7180" y="110"/>
                      <a:pt x="8186" y="1116"/>
                      <a:pt x="8186" y="2357"/>
                    </a:cubicBezTo>
                    <a:lnTo>
                      <a:pt x="8186" y="4761"/>
                    </a:lnTo>
                    <a:cubicBezTo>
                      <a:pt x="8186" y="6002"/>
                      <a:pt x="7180" y="7007"/>
                      <a:pt x="5939" y="7007"/>
                    </a:cubicBezTo>
                    <a:lnTo>
                      <a:pt x="2357" y="7007"/>
                    </a:lnTo>
                    <a:cubicBezTo>
                      <a:pt x="1116" y="7007"/>
                      <a:pt x="110" y="6002"/>
                      <a:pt x="110" y="4761"/>
                    </a:cubicBezTo>
                    <a:lnTo>
                      <a:pt x="110" y="2357"/>
                    </a:lnTo>
                    <a:cubicBezTo>
                      <a:pt x="110" y="1116"/>
                      <a:pt x="1116" y="110"/>
                      <a:pt x="2357" y="110"/>
                    </a:cubicBezTo>
                    <a:close/>
                    <a:moveTo>
                      <a:pt x="2357" y="0"/>
                    </a:moveTo>
                    <a:cubicBezTo>
                      <a:pt x="1048" y="0"/>
                      <a:pt x="0" y="1048"/>
                      <a:pt x="0" y="2357"/>
                    </a:cubicBezTo>
                    <a:lnTo>
                      <a:pt x="0" y="4761"/>
                    </a:lnTo>
                    <a:cubicBezTo>
                      <a:pt x="0" y="6070"/>
                      <a:pt x="1048" y="7117"/>
                      <a:pt x="2357" y="7117"/>
                    </a:cubicBezTo>
                    <a:lnTo>
                      <a:pt x="5939" y="7117"/>
                    </a:lnTo>
                    <a:cubicBezTo>
                      <a:pt x="7248" y="7117"/>
                      <a:pt x="8296" y="6070"/>
                      <a:pt x="8296" y="4761"/>
                    </a:cubicBezTo>
                    <a:lnTo>
                      <a:pt x="8296" y="2357"/>
                    </a:lnTo>
                    <a:cubicBezTo>
                      <a:pt x="8296" y="1048"/>
                      <a:pt x="7248" y="0"/>
                      <a:pt x="593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5" name="Google Shape;2865;p62"/>
              <p:cNvSpPr/>
              <p:nvPr/>
            </p:nvSpPr>
            <p:spPr>
              <a:xfrm flipH="1">
                <a:off x="1813569" y="1450907"/>
                <a:ext cx="1023104" cy="1035203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5390" extrusionOk="0"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lnTo>
                      <a:pt x="1" y="4625"/>
                    </a:lnTo>
                    <a:cubicBezTo>
                      <a:pt x="441" y="5086"/>
                      <a:pt x="1027" y="5389"/>
                      <a:pt x="1703" y="5389"/>
                    </a:cubicBezTo>
                    <a:lnTo>
                      <a:pt x="5327" y="5389"/>
                    </a:lnTo>
                    <a:lnTo>
                      <a:pt x="5327" y="786"/>
                    </a:lnTo>
                    <a:cubicBezTo>
                      <a:pt x="5327" y="351"/>
                      <a:pt x="4976" y="0"/>
                      <a:pt x="45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6" name="Google Shape;2866;p62"/>
              <p:cNvSpPr/>
              <p:nvPr/>
            </p:nvSpPr>
            <p:spPr>
              <a:xfrm flipH="1">
                <a:off x="1800509" y="1442841"/>
                <a:ext cx="1044038" cy="1052297"/>
              </a:xfrm>
              <a:custGeom>
                <a:avLst/>
                <a:gdLst/>
                <a:ahLst/>
                <a:cxnLst/>
                <a:rect l="l" t="t" r="r" b="b"/>
                <a:pathLst>
                  <a:path w="5436" h="5479" extrusionOk="0">
                    <a:moveTo>
                      <a:pt x="4582" y="111"/>
                    </a:moveTo>
                    <a:cubicBezTo>
                      <a:pt x="4996" y="111"/>
                      <a:pt x="5305" y="435"/>
                      <a:pt x="5305" y="828"/>
                    </a:cubicBezTo>
                    <a:lnTo>
                      <a:pt x="5305" y="5368"/>
                    </a:lnTo>
                    <a:lnTo>
                      <a:pt x="1744" y="5368"/>
                    </a:lnTo>
                    <a:cubicBezTo>
                      <a:pt x="1089" y="5368"/>
                      <a:pt x="524" y="5086"/>
                      <a:pt x="110" y="4646"/>
                    </a:cubicBezTo>
                    <a:lnTo>
                      <a:pt x="110" y="828"/>
                    </a:lnTo>
                    <a:cubicBezTo>
                      <a:pt x="110" y="435"/>
                      <a:pt x="435" y="111"/>
                      <a:pt x="827" y="111"/>
                    </a:cubicBezTo>
                    <a:close/>
                    <a:moveTo>
                      <a:pt x="827" y="1"/>
                    </a:moveTo>
                    <a:cubicBezTo>
                      <a:pt x="372" y="1"/>
                      <a:pt x="0" y="372"/>
                      <a:pt x="0" y="828"/>
                    </a:cubicBezTo>
                    <a:lnTo>
                      <a:pt x="0" y="4693"/>
                    </a:lnTo>
                    <a:lnTo>
                      <a:pt x="0" y="4714"/>
                    </a:lnTo>
                    <a:cubicBezTo>
                      <a:pt x="435" y="5190"/>
                      <a:pt x="1047" y="5478"/>
                      <a:pt x="1744" y="5478"/>
                    </a:cubicBezTo>
                    <a:lnTo>
                      <a:pt x="5436" y="5478"/>
                    </a:lnTo>
                    <a:lnTo>
                      <a:pt x="5436" y="828"/>
                    </a:lnTo>
                    <a:cubicBezTo>
                      <a:pt x="5436" y="372"/>
                      <a:pt x="5043" y="1"/>
                      <a:pt x="458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7" name="Google Shape;2867;p62"/>
              <p:cNvSpPr/>
              <p:nvPr/>
            </p:nvSpPr>
            <p:spPr>
              <a:xfrm flipH="1">
                <a:off x="2651333" y="1589768"/>
                <a:ext cx="88732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62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52" y="786"/>
                      <a:pt x="461" y="608"/>
                      <a:pt x="461" y="393"/>
                    </a:cubicBezTo>
                    <a:cubicBezTo>
                      <a:pt x="461" y="173"/>
                      <a:pt x="352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8" name="Google Shape;2868;p62"/>
              <p:cNvSpPr/>
              <p:nvPr/>
            </p:nvSpPr>
            <p:spPr>
              <a:xfrm flipH="1">
                <a:off x="2039806" y="1589768"/>
                <a:ext cx="92765" cy="15095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86" extrusionOk="0">
                    <a:moveTo>
                      <a:pt x="242" y="0"/>
                    </a:moveTo>
                    <a:cubicBezTo>
                      <a:pt x="111" y="0"/>
                      <a:pt x="1" y="173"/>
                      <a:pt x="1" y="393"/>
                    </a:cubicBezTo>
                    <a:cubicBezTo>
                      <a:pt x="1" y="608"/>
                      <a:pt x="111" y="786"/>
                      <a:pt x="242" y="786"/>
                    </a:cubicBezTo>
                    <a:cubicBezTo>
                      <a:pt x="373" y="786"/>
                      <a:pt x="483" y="608"/>
                      <a:pt x="483" y="393"/>
                    </a:cubicBezTo>
                    <a:cubicBezTo>
                      <a:pt x="483" y="173"/>
                      <a:pt x="373" y="0"/>
                      <a:pt x="24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69" name="Google Shape;2869;p62"/>
              <p:cNvSpPr/>
              <p:nvPr/>
            </p:nvSpPr>
            <p:spPr>
              <a:xfrm flipH="1">
                <a:off x="2299285" y="1759168"/>
                <a:ext cx="251599" cy="98719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514" extrusionOk="0">
                    <a:moveTo>
                      <a:pt x="1233" y="0"/>
                    </a:moveTo>
                    <a:cubicBezTo>
                      <a:pt x="1209" y="0"/>
                      <a:pt x="1194" y="21"/>
                      <a:pt x="1178" y="56"/>
                    </a:cubicBezTo>
                    <a:cubicBezTo>
                      <a:pt x="1178" y="56"/>
                      <a:pt x="1158" y="139"/>
                      <a:pt x="1069" y="228"/>
                    </a:cubicBezTo>
                    <a:cubicBezTo>
                      <a:pt x="979" y="317"/>
                      <a:pt x="849" y="401"/>
                      <a:pt x="587" y="401"/>
                    </a:cubicBezTo>
                    <a:cubicBezTo>
                      <a:pt x="346" y="380"/>
                      <a:pt x="241" y="296"/>
                      <a:pt x="173" y="228"/>
                    </a:cubicBezTo>
                    <a:cubicBezTo>
                      <a:pt x="110" y="139"/>
                      <a:pt x="110" y="77"/>
                      <a:pt x="110" y="77"/>
                    </a:cubicBezTo>
                    <a:cubicBezTo>
                      <a:pt x="110" y="56"/>
                      <a:pt x="84" y="35"/>
                      <a:pt x="42" y="35"/>
                    </a:cubicBezTo>
                    <a:cubicBezTo>
                      <a:pt x="21" y="35"/>
                      <a:pt x="0" y="56"/>
                      <a:pt x="0" y="97"/>
                    </a:cubicBezTo>
                    <a:cubicBezTo>
                      <a:pt x="0" y="97"/>
                      <a:pt x="0" y="186"/>
                      <a:pt x="84" y="296"/>
                    </a:cubicBezTo>
                    <a:cubicBezTo>
                      <a:pt x="173" y="401"/>
                      <a:pt x="325" y="490"/>
                      <a:pt x="587" y="511"/>
                    </a:cubicBezTo>
                    <a:cubicBezTo>
                      <a:pt x="611" y="513"/>
                      <a:pt x="635" y="514"/>
                      <a:pt x="658" y="514"/>
                    </a:cubicBezTo>
                    <a:cubicBezTo>
                      <a:pt x="900" y="514"/>
                      <a:pt x="1057" y="418"/>
                      <a:pt x="1158" y="317"/>
                    </a:cubicBezTo>
                    <a:cubicBezTo>
                      <a:pt x="1262" y="186"/>
                      <a:pt x="1288" y="77"/>
                      <a:pt x="1288" y="77"/>
                    </a:cubicBezTo>
                    <a:cubicBezTo>
                      <a:pt x="1309" y="56"/>
                      <a:pt x="1288" y="8"/>
                      <a:pt x="1262" y="8"/>
                    </a:cubicBezTo>
                    <a:cubicBezTo>
                      <a:pt x="1251" y="3"/>
                      <a:pt x="1242" y="0"/>
                      <a:pt x="1233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0" name="Google Shape;2870;p62"/>
              <p:cNvSpPr/>
              <p:nvPr/>
            </p:nvSpPr>
            <p:spPr>
              <a:xfrm flipH="1">
                <a:off x="1561976" y="2829916"/>
                <a:ext cx="1630589" cy="1953442"/>
              </a:xfrm>
              <a:custGeom>
                <a:avLst/>
                <a:gdLst/>
                <a:ahLst/>
                <a:cxnLst/>
                <a:rect l="l" t="t" r="r" b="b"/>
                <a:pathLst>
                  <a:path w="8490" h="10171" extrusionOk="0">
                    <a:moveTo>
                      <a:pt x="2294" y="0"/>
                    </a:moveTo>
                    <a:cubicBezTo>
                      <a:pt x="1985" y="0"/>
                      <a:pt x="1723" y="220"/>
                      <a:pt x="1681" y="524"/>
                    </a:cubicBezTo>
                    <a:lnTo>
                      <a:pt x="89" y="9317"/>
                    </a:lnTo>
                    <a:cubicBezTo>
                      <a:pt x="0" y="9710"/>
                      <a:pt x="262" y="10081"/>
                      <a:pt x="676" y="10170"/>
                    </a:cubicBezTo>
                    <a:lnTo>
                      <a:pt x="8489" y="10170"/>
                    </a:lnTo>
                    <a:lnTo>
                      <a:pt x="84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1" name="Google Shape;2871;p62"/>
              <p:cNvSpPr/>
              <p:nvPr/>
            </p:nvSpPr>
            <p:spPr>
              <a:xfrm flipH="1">
                <a:off x="1548916" y="2821850"/>
                <a:ext cx="1655749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8621" h="10276" extrusionOk="0">
                    <a:moveTo>
                      <a:pt x="8489" y="105"/>
                    </a:moveTo>
                    <a:lnTo>
                      <a:pt x="8489" y="10144"/>
                    </a:lnTo>
                    <a:lnTo>
                      <a:pt x="870" y="10144"/>
                    </a:lnTo>
                    <a:cubicBezTo>
                      <a:pt x="435" y="10144"/>
                      <a:pt x="131" y="9772"/>
                      <a:pt x="194" y="9359"/>
                    </a:cubicBezTo>
                    <a:lnTo>
                      <a:pt x="1786" y="566"/>
                    </a:lnTo>
                    <a:cubicBezTo>
                      <a:pt x="1833" y="304"/>
                      <a:pt x="2095" y="105"/>
                      <a:pt x="2357" y="105"/>
                    </a:cubicBezTo>
                    <a:close/>
                    <a:moveTo>
                      <a:pt x="2310" y="0"/>
                    </a:moveTo>
                    <a:lnTo>
                      <a:pt x="2310" y="21"/>
                    </a:lnTo>
                    <a:cubicBezTo>
                      <a:pt x="2006" y="42"/>
                      <a:pt x="1744" y="236"/>
                      <a:pt x="1681" y="545"/>
                    </a:cubicBezTo>
                    <a:lnTo>
                      <a:pt x="84" y="9338"/>
                    </a:lnTo>
                    <a:cubicBezTo>
                      <a:pt x="0" y="9820"/>
                      <a:pt x="372" y="10275"/>
                      <a:pt x="870" y="10275"/>
                    </a:cubicBezTo>
                    <a:lnTo>
                      <a:pt x="8620" y="10275"/>
                    </a:lnTo>
                    <a:lnTo>
                      <a:pt x="862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2" name="Google Shape;2872;p62"/>
              <p:cNvSpPr/>
              <p:nvPr/>
            </p:nvSpPr>
            <p:spPr>
              <a:xfrm flipH="1">
                <a:off x="1130592" y="2831837"/>
                <a:ext cx="859084" cy="1951522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10161" extrusionOk="0">
                    <a:moveTo>
                      <a:pt x="2200" y="0"/>
                    </a:moveTo>
                    <a:cubicBezTo>
                      <a:pt x="1913" y="0"/>
                      <a:pt x="1653" y="204"/>
                      <a:pt x="1592" y="514"/>
                    </a:cubicBezTo>
                    <a:lnTo>
                      <a:pt x="0" y="9307"/>
                    </a:lnTo>
                    <a:lnTo>
                      <a:pt x="0" y="9417"/>
                    </a:lnTo>
                    <a:cubicBezTo>
                      <a:pt x="0" y="9830"/>
                      <a:pt x="330" y="10160"/>
                      <a:pt x="723" y="10160"/>
                    </a:cubicBezTo>
                    <a:lnTo>
                      <a:pt x="3577" y="10160"/>
                    </a:lnTo>
                    <a:cubicBezTo>
                      <a:pt x="3645" y="10160"/>
                      <a:pt x="3687" y="10160"/>
                      <a:pt x="3734" y="10134"/>
                    </a:cubicBezTo>
                    <a:cubicBezTo>
                      <a:pt x="4190" y="10071"/>
                      <a:pt x="4473" y="9637"/>
                      <a:pt x="4410" y="9176"/>
                    </a:cubicBezTo>
                    <a:lnTo>
                      <a:pt x="2839" y="514"/>
                    </a:lnTo>
                    <a:cubicBezTo>
                      <a:pt x="2771" y="252"/>
                      <a:pt x="2577" y="53"/>
                      <a:pt x="2315" y="11"/>
                    </a:cubicBezTo>
                    <a:cubicBezTo>
                      <a:pt x="2277" y="4"/>
                      <a:pt x="2238" y="0"/>
                      <a:pt x="22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3" name="Google Shape;2873;p62"/>
              <p:cNvSpPr/>
              <p:nvPr/>
            </p:nvSpPr>
            <p:spPr>
              <a:xfrm flipH="1">
                <a:off x="1113499" y="2821850"/>
                <a:ext cx="901338" cy="1973609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10276" extrusionOk="0">
                    <a:moveTo>
                      <a:pt x="2336" y="105"/>
                    </a:moveTo>
                    <a:cubicBezTo>
                      <a:pt x="2598" y="105"/>
                      <a:pt x="2839" y="262"/>
                      <a:pt x="2902" y="566"/>
                    </a:cubicBezTo>
                    <a:lnTo>
                      <a:pt x="4473" y="9249"/>
                    </a:lnTo>
                    <a:cubicBezTo>
                      <a:pt x="4562" y="9731"/>
                      <a:pt x="4190" y="10144"/>
                      <a:pt x="3708" y="10144"/>
                    </a:cubicBezTo>
                    <a:lnTo>
                      <a:pt x="854" y="10144"/>
                    </a:lnTo>
                    <a:cubicBezTo>
                      <a:pt x="435" y="10144"/>
                      <a:pt x="110" y="9772"/>
                      <a:pt x="199" y="9359"/>
                    </a:cubicBezTo>
                    <a:lnTo>
                      <a:pt x="1791" y="566"/>
                    </a:lnTo>
                    <a:cubicBezTo>
                      <a:pt x="1833" y="262"/>
                      <a:pt x="2095" y="105"/>
                      <a:pt x="2336" y="105"/>
                    </a:cubicBezTo>
                    <a:close/>
                    <a:moveTo>
                      <a:pt x="2336" y="0"/>
                    </a:moveTo>
                    <a:cubicBezTo>
                      <a:pt x="2053" y="0"/>
                      <a:pt x="1744" y="173"/>
                      <a:pt x="1681" y="545"/>
                    </a:cubicBezTo>
                    <a:lnTo>
                      <a:pt x="89" y="9338"/>
                    </a:lnTo>
                    <a:cubicBezTo>
                      <a:pt x="0" y="9820"/>
                      <a:pt x="372" y="10275"/>
                      <a:pt x="854" y="10275"/>
                    </a:cubicBezTo>
                    <a:lnTo>
                      <a:pt x="3708" y="10275"/>
                    </a:lnTo>
                    <a:cubicBezTo>
                      <a:pt x="4258" y="10275"/>
                      <a:pt x="4693" y="9772"/>
                      <a:pt x="4583" y="9228"/>
                    </a:cubicBezTo>
                    <a:lnTo>
                      <a:pt x="3012" y="545"/>
                    </a:lnTo>
                    <a:cubicBezTo>
                      <a:pt x="2949" y="173"/>
                      <a:pt x="2640" y="0"/>
                      <a:pt x="233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4" name="Google Shape;2874;p62"/>
              <p:cNvSpPr/>
              <p:nvPr/>
            </p:nvSpPr>
            <p:spPr>
              <a:xfrm flipH="1">
                <a:off x="1264261" y="1472034"/>
                <a:ext cx="410624" cy="746537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3887" extrusionOk="0">
                    <a:moveTo>
                      <a:pt x="1069" y="0"/>
                    </a:moveTo>
                    <a:cubicBezTo>
                      <a:pt x="477" y="0"/>
                      <a:pt x="1" y="875"/>
                      <a:pt x="1" y="1943"/>
                    </a:cubicBezTo>
                    <a:cubicBezTo>
                      <a:pt x="1" y="3012"/>
                      <a:pt x="477" y="3886"/>
                      <a:pt x="1069" y="3886"/>
                    </a:cubicBezTo>
                    <a:cubicBezTo>
                      <a:pt x="1655" y="3886"/>
                      <a:pt x="2137" y="3012"/>
                      <a:pt x="2137" y="1943"/>
                    </a:cubicBezTo>
                    <a:cubicBezTo>
                      <a:pt x="2137" y="875"/>
                      <a:pt x="1655" y="0"/>
                      <a:pt x="1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5" name="Google Shape;2875;p62"/>
              <p:cNvSpPr/>
              <p:nvPr/>
            </p:nvSpPr>
            <p:spPr>
              <a:xfrm flipH="1">
                <a:off x="1252353" y="1463967"/>
                <a:ext cx="431559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3971" extrusionOk="0">
                    <a:moveTo>
                      <a:pt x="1116" y="105"/>
                    </a:moveTo>
                    <a:cubicBezTo>
                      <a:pt x="1378" y="105"/>
                      <a:pt x="1640" y="304"/>
                      <a:pt x="1812" y="655"/>
                    </a:cubicBezTo>
                    <a:cubicBezTo>
                      <a:pt x="2011" y="980"/>
                      <a:pt x="2116" y="1462"/>
                      <a:pt x="2116" y="1985"/>
                    </a:cubicBezTo>
                    <a:cubicBezTo>
                      <a:pt x="2116" y="2509"/>
                      <a:pt x="2011" y="2986"/>
                      <a:pt x="1812" y="3336"/>
                    </a:cubicBezTo>
                    <a:cubicBezTo>
                      <a:pt x="1640" y="3666"/>
                      <a:pt x="1378" y="3860"/>
                      <a:pt x="1116" y="3860"/>
                    </a:cubicBezTo>
                    <a:cubicBezTo>
                      <a:pt x="854" y="3860"/>
                      <a:pt x="592" y="3666"/>
                      <a:pt x="414" y="3336"/>
                    </a:cubicBezTo>
                    <a:cubicBezTo>
                      <a:pt x="220" y="2986"/>
                      <a:pt x="110" y="2509"/>
                      <a:pt x="110" y="1985"/>
                    </a:cubicBezTo>
                    <a:cubicBezTo>
                      <a:pt x="110" y="1462"/>
                      <a:pt x="220" y="980"/>
                      <a:pt x="414" y="655"/>
                    </a:cubicBezTo>
                    <a:cubicBezTo>
                      <a:pt x="592" y="304"/>
                      <a:pt x="854" y="105"/>
                      <a:pt x="1116" y="105"/>
                    </a:cubicBezTo>
                    <a:close/>
                    <a:moveTo>
                      <a:pt x="1116" y="1"/>
                    </a:moveTo>
                    <a:cubicBezTo>
                      <a:pt x="786" y="1"/>
                      <a:pt x="503" y="236"/>
                      <a:pt x="309" y="587"/>
                    </a:cubicBezTo>
                    <a:cubicBezTo>
                      <a:pt x="110" y="959"/>
                      <a:pt x="0" y="1441"/>
                      <a:pt x="0" y="1985"/>
                    </a:cubicBezTo>
                    <a:cubicBezTo>
                      <a:pt x="0" y="2530"/>
                      <a:pt x="110" y="3033"/>
                      <a:pt x="309" y="3378"/>
                    </a:cubicBezTo>
                    <a:cubicBezTo>
                      <a:pt x="503" y="3750"/>
                      <a:pt x="786" y="3970"/>
                      <a:pt x="1116" y="3970"/>
                    </a:cubicBezTo>
                    <a:cubicBezTo>
                      <a:pt x="1441" y="3970"/>
                      <a:pt x="1723" y="3750"/>
                      <a:pt x="1922" y="3378"/>
                    </a:cubicBezTo>
                    <a:cubicBezTo>
                      <a:pt x="2116" y="3033"/>
                      <a:pt x="2247" y="2530"/>
                      <a:pt x="2247" y="1985"/>
                    </a:cubicBezTo>
                    <a:cubicBezTo>
                      <a:pt x="2247" y="1441"/>
                      <a:pt x="2116" y="959"/>
                      <a:pt x="1922" y="587"/>
                    </a:cubicBezTo>
                    <a:cubicBezTo>
                      <a:pt x="1723" y="236"/>
                      <a:pt x="1441" y="1"/>
                      <a:pt x="111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6" name="Google Shape;2876;p62"/>
              <p:cNvSpPr/>
              <p:nvPr/>
            </p:nvSpPr>
            <p:spPr>
              <a:xfrm flipH="1">
                <a:off x="1260225" y="1568642"/>
                <a:ext cx="251791" cy="55332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2881" extrusionOk="0">
                    <a:moveTo>
                      <a:pt x="656" y="0"/>
                    </a:moveTo>
                    <a:cubicBezTo>
                      <a:pt x="305" y="0"/>
                      <a:pt x="1" y="655"/>
                      <a:pt x="1" y="1440"/>
                    </a:cubicBezTo>
                    <a:cubicBezTo>
                      <a:pt x="1" y="2247"/>
                      <a:pt x="305" y="2880"/>
                      <a:pt x="656" y="2880"/>
                    </a:cubicBezTo>
                    <a:cubicBezTo>
                      <a:pt x="1027" y="2880"/>
                      <a:pt x="1310" y="2247"/>
                      <a:pt x="1310" y="1440"/>
                    </a:cubicBezTo>
                    <a:cubicBezTo>
                      <a:pt x="1310" y="655"/>
                      <a:pt x="1027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7" name="Google Shape;2877;p62"/>
              <p:cNvSpPr/>
              <p:nvPr/>
            </p:nvSpPr>
            <p:spPr>
              <a:xfrm flipH="1">
                <a:off x="1248125" y="1559615"/>
                <a:ext cx="272917" cy="574451"/>
              </a:xfrm>
              <a:custGeom>
                <a:avLst/>
                <a:gdLst/>
                <a:ahLst/>
                <a:cxnLst/>
                <a:rect l="l" t="t" r="r" b="b"/>
                <a:pathLst>
                  <a:path w="1421" h="2991" extrusionOk="0">
                    <a:moveTo>
                      <a:pt x="698" y="110"/>
                    </a:moveTo>
                    <a:cubicBezTo>
                      <a:pt x="787" y="110"/>
                      <a:pt x="849" y="131"/>
                      <a:pt x="917" y="199"/>
                    </a:cubicBezTo>
                    <a:cubicBezTo>
                      <a:pt x="980" y="262"/>
                      <a:pt x="1069" y="372"/>
                      <a:pt x="1111" y="503"/>
                    </a:cubicBezTo>
                    <a:cubicBezTo>
                      <a:pt x="1221" y="744"/>
                      <a:pt x="1310" y="1095"/>
                      <a:pt x="1310" y="1487"/>
                    </a:cubicBezTo>
                    <a:cubicBezTo>
                      <a:pt x="1310" y="1880"/>
                      <a:pt x="1221" y="2226"/>
                      <a:pt x="1111" y="2488"/>
                    </a:cubicBezTo>
                    <a:cubicBezTo>
                      <a:pt x="1069" y="2598"/>
                      <a:pt x="980" y="2708"/>
                      <a:pt x="917" y="2776"/>
                    </a:cubicBezTo>
                    <a:cubicBezTo>
                      <a:pt x="849" y="2838"/>
                      <a:pt x="787" y="2859"/>
                      <a:pt x="698" y="2859"/>
                    </a:cubicBezTo>
                    <a:cubicBezTo>
                      <a:pt x="635" y="2859"/>
                      <a:pt x="567" y="2838"/>
                      <a:pt x="478" y="2776"/>
                    </a:cubicBezTo>
                    <a:cubicBezTo>
                      <a:pt x="415" y="2708"/>
                      <a:pt x="347" y="2598"/>
                      <a:pt x="305" y="2488"/>
                    </a:cubicBezTo>
                    <a:cubicBezTo>
                      <a:pt x="174" y="2226"/>
                      <a:pt x="111" y="1880"/>
                      <a:pt x="111" y="1487"/>
                    </a:cubicBezTo>
                    <a:cubicBezTo>
                      <a:pt x="111" y="1095"/>
                      <a:pt x="174" y="744"/>
                      <a:pt x="305" y="503"/>
                    </a:cubicBezTo>
                    <a:cubicBezTo>
                      <a:pt x="347" y="372"/>
                      <a:pt x="415" y="262"/>
                      <a:pt x="478" y="199"/>
                    </a:cubicBezTo>
                    <a:cubicBezTo>
                      <a:pt x="567" y="131"/>
                      <a:pt x="635" y="110"/>
                      <a:pt x="698" y="110"/>
                    </a:cubicBezTo>
                    <a:close/>
                    <a:moveTo>
                      <a:pt x="698" y="0"/>
                    </a:moveTo>
                    <a:cubicBezTo>
                      <a:pt x="588" y="0"/>
                      <a:pt x="504" y="47"/>
                      <a:pt x="415" y="110"/>
                    </a:cubicBezTo>
                    <a:cubicBezTo>
                      <a:pt x="326" y="199"/>
                      <a:pt x="263" y="309"/>
                      <a:pt x="195" y="440"/>
                    </a:cubicBezTo>
                    <a:cubicBezTo>
                      <a:pt x="64" y="723"/>
                      <a:pt x="1" y="1095"/>
                      <a:pt x="1" y="1487"/>
                    </a:cubicBezTo>
                    <a:cubicBezTo>
                      <a:pt x="1" y="1901"/>
                      <a:pt x="64" y="2252"/>
                      <a:pt x="195" y="2535"/>
                    </a:cubicBezTo>
                    <a:cubicBezTo>
                      <a:pt x="263" y="2666"/>
                      <a:pt x="326" y="2776"/>
                      <a:pt x="415" y="2859"/>
                    </a:cubicBezTo>
                    <a:cubicBezTo>
                      <a:pt x="504" y="2927"/>
                      <a:pt x="588" y="2990"/>
                      <a:pt x="698" y="2990"/>
                    </a:cubicBezTo>
                    <a:cubicBezTo>
                      <a:pt x="807" y="2990"/>
                      <a:pt x="917" y="2927"/>
                      <a:pt x="1001" y="2859"/>
                    </a:cubicBezTo>
                    <a:cubicBezTo>
                      <a:pt x="1090" y="2776"/>
                      <a:pt x="1158" y="2666"/>
                      <a:pt x="1221" y="2535"/>
                    </a:cubicBezTo>
                    <a:cubicBezTo>
                      <a:pt x="1331" y="2252"/>
                      <a:pt x="1420" y="1901"/>
                      <a:pt x="1420" y="1487"/>
                    </a:cubicBezTo>
                    <a:cubicBezTo>
                      <a:pt x="1420" y="1095"/>
                      <a:pt x="1331" y="723"/>
                      <a:pt x="1221" y="440"/>
                    </a:cubicBezTo>
                    <a:cubicBezTo>
                      <a:pt x="1158" y="309"/>
                      <a:pt x="1090" y="199"/>
                      <a:pt x="1001" y="110"/>
                    </a:cubicBezTo>
                    <a:cubicBezTo>
                      <a:pt x="917" y="47"/>
                      <a:pt x="807" y="0"/>
                      <a:pt x="69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8" name="Google Shape;2878;p62"/>
              <p:cNvSpPr/>
              <p:nvPr/>
            </p:nvSpPr>
            <p:spPr>
              <a:xfrm flipH="1">
                <a:off x="1277318" y="1605710"/>
                <a:ext cx="217604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489" extrusionOk="0">
                    <a:moveTo>
                      <a:pt x="567" y="1"/>
                    </a:moveTo>
                    <a:cubicBezTo>
                      <a:pt x="263" y="1"/>
                      <a:pt x="1" y="546"/>
                      <a:pt x="1" y="1247"/>
                    </a:cubicBezTo>
                    <a:cubicBezTo>
                      <a:pt x="1" y="1944"/>
                      <a:pt x="263" y="2488"/>
                      <a:pt x="567" y="2488"/>
                    </a:cubicBezTo>
                    <a:cubicBezTo>
                      <a:pt x="896" y="2488"/>
                      <a:pt x="1132" y="1944"/>
                      <a:pt x="1132" y="1247"/>
                    </a:cubicBezTo>
                    <a:cubicBezTo>
                      <a:pt x="1132" y="546"/>
                      <a:pt x="896" y="1"/>
                      <a:pt x="5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79" name="Google Shape;2879;p62"/>
              <p:cNvSpPr/>
              <p:nvPr/>
            </p:nvSpPr>
            <p:spPr>
              <a:xfrm flipH="1">
                <a:off x="1264258" y="1593802"/>
                <a:ext cx="239691" cy="50300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619" extrusionOk="0">
                    <a:moveTo>
                      <a:pt x="614" y="110"/>
                    </a:moveTo>
                    <a:cubicBezTo>
                      <a:pt x="682" y="110"/>
                      <a:pt x="744" y="152"/>
                      <a:pt x="813" y="194"/>
                    </a:cubicBezTo>
                    <a:cubicBezTo>
                      <a:pt x="854" y="262"/>
                      <a:pt x="917" y="346"/>
                      <a:pt x="964" y="456"/>
                    </a:cubicBezTo>
                    <a:cubicBezTo>
                      <a:pt x="1074" y="676"/>
                      <a:pt x="1137" y="979"/>
                      <a:pt x="1137" y="1309"/>
                    </a:cubicBezTo>
                    <a:cubicBezTo>
                      <a:pt x="1137" y="1655"/>
                      <a:pt x="1074" y="1964"/>
                      <a:pt x="964" y="2179"/>
                    </a:cubicBezTo>
                    <a:cubicBezTo>
                      <a:pt x="917" y="2289"/>
                      <a:pt x="854" y="2357"/>
                      <a:pt x="813" y="2420"/>
                    </a:cubicBezTo>
                    <a:cubicBezTo>
                      <a:pt x="744" y="2488"/>
                      <a:pt x="682" y="2509"/>
                      <a:pt x="614" y="2509"/>
                    </a:cubicBezTo>
                    <a:cubicBezTo>
                      <a:pt x="572" y="2509"/>
                      <a:pt x="504" y="2488"/>
                      <a:pt x="441" y="2420"/>
                    </a:cubicBezTo>
                    <a:cubicBezTo>
                      <a:pt x="373" y="2357"/>
                      <a:pt x="331" y="2289"/>
                      <a:pt x="263" y="2179"/>
                    </a:cubicBezTo>
                    <a:cubicBezTo>
                      <a:pt x="179" y="1964"/>
                      <a:pt x="111" y="1655"/>
                      <a:pt x="111" y="1309"/>
                    </a:cubicBezTo>
                    <a:cubicBezTo>
                      <a:pt x="111" y="979"/>
                      <a:pt x="179" y="676"/>
                      <a:pt x="263" y="456"/>
                    </a:cubicBezTo>
                    <a:cubicBezTo>
                      <a:pt x="331" y="346"/>
                      <a:pt x="373" y="262"/>
                      <a:pt x="441" y="194"/>
                    </a:cubicBezTo>
                    <a:cubicBezTo>
                      <a:pt x="504" y="152"/>
                      <a:pt x="572" y="110"/>
                      <a:pt x="614" y="110"/>
                    </a:cubicBezTo>
                    <a:close/>
                    <a:moveTo>
                      <a:pt x="614" y="0"/>
                    </a:moveTo>
                    <a:cubicBezTo>
                      <a:pt x="524" y="0"/>
                      <a:pt x="441" y="42"/>
                      <a:pt x="352" y="110"/>
                    </a:cubicBezTo>
                    <a:cubicBezTo>
                      <a:pt x="289" y="194"/>
                      <a:pt x="221" y="283"/>
                      <a:pt x="179" y="393"/>
                    </a:cubicBezTo>
                    <a:cubicBezTo>
                      <a:pt x="69" y="634"/>
                      <a:pt x="1" y="958"/>
                      <a:pt x="1" y="1309"/>
                    </a:cubicBezTo>
                    <a:cubicBezTo>
                      <a:pt x="1" y="1655"/>
                      <a:pt x="69" y="1985"/>
                      <a:pt x="179" y="2226"/>
                    </a:cubicBezTo>
                    <a:cubicBezTo>
                      <a:pt x="221" y="2336"/>
                      <a:pt x="289" y="2441"/>
                      <a:pt x="352" y="2509"/>
                    </a:cubicBezTo>
                    <a:cubicBezTo>
                      <a:pt x="441" y="2571"/>
                      <a:pt x="524" y="2619"/>
                      <a:pt x="614" y="2619"/>
                    </a:cubicBezTo>
                    <a:cubicBezTo>
                      <a:pt x="723" y="2619"/>
                      <a:pt x="813" y="2571"/>
                      <a:pt x="875" y="2509"/>
                    </a:cubicBezTo>
                    <a:cubicBezTo>
                      <a:pt x="964" y="2441"/>
                      <a:pt x="1027" y="2336"/>
                      <a:pt x="1074" y="2226"/>
                    </a:cubicBezTo>
                    <a:cubicBezTo>
                      <a:pt x="1179" y="1985"/>
                      <a:pt x="1247" y="1655"/>
                      <a:pt x="1247" y="1309"/>
                    </a:cubicBezTo>
                    <a:cubicBezTo>
                      <a:pt x="1247" y="958"/>
                      <a:pt x="1179" y="634"/>
                      <a:pt x="1074" y="393"/>
                    </a:cubicBezTo>
                    <a:cubicBezTo>
                      <a:pt x="1027" y="283"/>
                      <a:pt x="964" y="194"/>
                      <a:pt x="875" y="110"/>
                    </a:cubicBezTo>
                    <a:cubicBezTo>
                      <a:pt x="813" y="42"/>
                      <a:pt x="723" y="0"/>
                      <a:pt x="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0" name="Google Shape;2880;p62"/>
              <p:cNvSpPr/>
              <p:nvPr/>
            </p:nvSpPr>
            <p:spPr>
              <a:xfrm flipH="1">
                <a:off x="1331671" y="1614929"/>
                <a:ext cx="163251" cy="460752"/>
              </a:xfrm>
              <a:custGeom>
                <a:avLst/>
                <a:gdLst/>
                <a:ahLst/>
                <a:cxnLst/>
                <a:rect l="l" t="t" r="r" b="b"/>
                <a:pathLst>
                  <a:path w="850" h="2399" extrusionOk="0">
                    <a:moveTo>
                      <a:pt x="415" y="0"/>
                    </a:moveTo>
                    <a:cubicBezTo>
                      <a:pt x="174" y="152"/>
                      <a:pt x="1" y="629"/>
                      <a:pt x="1" y="1199"/>
                    </a:cubicBezTo>
                    <a:cubicBezTo>
                      <a:pt x="1" y="1765"/>
                      <a:pt x="174" y="2268"/>
                      <a:pt x="415" y="2399"/>
                    </a:cubicBezTo>
                    <a:cubicBezTo>
                      <a:pt x="676" y="2268"/>
                      <a:pt x="828" y="1765"/>
                      <a:pt x="828" y="1199"/>
                    </a:cubicBezTo>
                    <a:cubicBezTo>
                      <a:pt x="849" y="629"/>
                      <a:pt x="676" y="152"/>
                      <a:pt x="4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1" name="Google Shape;2881;p62"/>
              <p:cNvSpPr/>
              <p:nvPr/>
            </p:nvSpPr>
            <p:spPr>
              <a:xfrm flipH="1">
                <a:off x="1322645" y="1601868"/>
                <a:ext cx="181305" cy="485912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530" extrusionOk="0">
                    <a:moveTo>
                      <a:pt x="462" y="152"/>
                    </a:moveTo>
                    <a:cubicBezTo>
                      <a:pt x="572" y="220"/>
                      <a:pt x="655" y="351"/>
                      <a:pt x="723" y="524"/>
                    </a:cubicBezTo>
                    <a:cubicBezTo>
                      <a:pt x="786" y="744"/>
                      <a:pt x="833" y="985"/>
                      <a:pt x="833" y="1267"/>
                    </a:cubicBezTo>
                    <a:cubicBezTo>
                      <a:pt x="833" y="1550"/>
                      <a:pt x="786" y="1812"/>
                      <a:pt x="723" y="2006"/>
                    </a:cubicBezTo>
                    <a:cubicBezTo>
                      <a:pt x="655" y="2184"/>
                      <a:pt x="572" y="2315"/>
                      <a:pt x="462" y="2378"/>
                    </a:cubicBezTo>
                    <a:cubicBezTo>
                      <a:pt x="373" y="2315"/>
                      <a:pt x="289" y="2184"/>
                      <a:pt x="221" y="2006"/>
                    </a:cubicBezTo>
                    <a:cubicBezTo>
                      <a:pt x="158" y="1812"/>
                      <a:pt x="111" y="1550"/>
                      <a:pt x="111" y="1267"/>
                    </a:cubicBezTo>
                    <a:cubicBezTo>
                      <a:pt x="111" y="985"/>
                      <a:pt x="158" y="744"/>
                      <a:pt x="221" y="524"/>
                    </a:cubicBezTo>
                    <a:cubicBezTo>
                      <a:pt x="289" y="351"/>
                      <a:pt x="373" y="220"/>
                      <a:pt x="462" y="152"/>
                    </a:cubicBezTo>
                    <a:close/>
                    <a:moveTo>
                      <a:pt x="462" y="0"/>
                    </a:moveTo>
                    <a:lnTo>
                      <a:pt x="441" y="21"/>
                    </a:lnTo>
                    <a:cubicBezTo>
                      <a:pt x="310" y="110"/>
                      <a:pt x="200" y="262"/>
                      <a:pt x="111" y="482"/>
                    </a:cubicBezTo>
                    <a:cubicBezTo>
                      <a:pt x="48" y="723"/>
                      <a:pt x="1" y="985"/>
                      <a:pt x="1" y="1267"/>
                    </a:cubicBezTo>
                    <a:cubicBezTo>
                      <a:pt x="1" y="1550"/>
                      <a:pt x="48" y="1833"/>
                      <a:pt x="111" y="2053"/>
                    </a:cubicBezTo>
                    <a:cubicBezTo>
                      <a:pt x="200" y="2268"/>
                      <a:pt x="310" y="2446"/>
                      <a:pt x="441" y="2529"/>
                    </a:cubicBezTo>
                    <a:lnTo>
                      <a:pt x="504" y="2529"/>
                    </a:lnTo>
                    <a:cubicBezTo>
                      <a:pt x="634" y="2446"/>
                      <a:pt x="744" y="2268"/>
                      <a:pt x="833" y="2053"/>
                    </a:cubicBezTo>
                    <a:cubicBezTo>
                      <a:pt x="896" y="1833"/>
                      <a:pt x="943" y="1550"/>
                      <a:pt x="943" y="1267"/>
                    </a:cubicBezTo>
                    <a:cubicBezTo>
                      <a:pt x="943" y="985"/>
                      <a:pt x="896" y="723"/>
                      <a:pt x="833" y="503"/>
                    </a:cubicBezTo>
                    <a:cubicBezTo>
                      <a:pt x="744" y="262"/>
                      <a:pt x="634" y="110"/>
                      <a:pt x="504" y="21"/>
                    </a:cubicBezTo>
                    <a:lnTo>
                      <a:pt x="4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2" name="Google Shape;2882;p62"/>
              <p:cNvSpPr/>
              <p:nvPr/>
            </p:nvSpPr>
            <p:spPr>
              <a:xfrm flipH="1">
                <a:off x="2140458" y="4259054"/>
                <a:ext cx="880211" cy="373365"/>
              </a:xfrm>
              <a:custGeom>
                <a:avLst/>
                <a:gdLst/>
                <a:ahLst/>
                <a:cxnLst/>
                <a:rect l="l" t="t" r="r" b="b"/>
                <a:pathLst>
                  <a:path w="4583" h="1944" extrusionOk="0">
                    <a:moveTo>
                      <a:pt x="283" y="1"/>
                    </a:moveTo>
                    <a:lnTo>
                      <a:pt x="1" y="1944"/>
                    </a:lnTo>
                    <a:lnTo>
                      <a:pt x="4300" y="1944"/>
                    </a:lnTo>
                    <a:lnTo>
                      <a:pt x="458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3" name="Google Shape;2883;p62"/>
              <p:cNvSpPr/>
              <p:nvPr/>
            </p:nvSpPr>
            <p:spPr>
              <a:xfrm flipH="1">
                <a:off x="2127398" y="4245993"/>
                <a:ext cx="905371" cy="398525"/>
              </a:xfrm>
              <a:custGeom>
                <a:avLst/>
                <a:gdLst/>
                <a:ahLst/>
                <a:cxnLst/>
                <a:rect l="l" t="t" r="r" b="b"/>
                <a:pathLst>
                  <a:path w="4714" h="2075" extrusionOk="0">
                    <a:moveTo>
                      <a:pt x="4583" y="111"/>
                    </a:moveTo>
                    <a:lnTo>
                      <a:pt x="4295" y="1965"/>
                    </a:lnTo>
                    <a:lnTo>
                      <a:pt x="132" y="1965"/>
                    </a:lnTo>
                    <a:lnTo>
                      <a:pt x="393" y="111"/>
                    </a:lnTo>
                    <a:close/>
                    <a:moveTo>
                      <a:pt x="283" y="1"/>
                    </a:moveTo>
                    <a:lnTo>
                      <a:pt x="283" y="69"/>
                    </a:lnTo>
                    <a:lnTo>
                      <a:pt x="1" y="2075"/>
                    </a:lnTo>
                    <a:lnTo>
                      <a:pt x="4405" y="2075"/>
                    </a:lnTo>
                    <a:lnTo>
                      <a:pt x="471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4" name="Google Shape;2884;p62"/>
              <p:cNvSpPr/>
              <p:nvPr/>
            </p:nvSpPr>
            <p:spPr>
              <a:xfrm flipH="1">
                <a:off x="2588920" y="4916868"/>
                <a:ext cx="553517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5" name="Google Shape;2885;p62"/>
              <p:cNvSpPr/>
              <p:nvPr/>
            </p:nvSpPr>
            <p:spPr>
              <a:xfrm flipH="1">
                <a:off x="257586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1" y="111"/>
                    </a:moveTo>
                    <a:lnTo>
                      <a:pt x="2901" y="1137"/>
                    </a:lnTo>
                    <a:lnTo>
                      <a:pt x="110" y="1137"/>
                    </a:lnTo>
                    <a:lnTo>
                      <a:pt x="110" y="111"/>
                    </a:lnTo>
                    <a:close/>
                    <a:moveTo>
                      <a:pt x="0" y="1"/>
                    </a:moveTo>
                    <a:lnTo>
                      <a:pt x="0" y="69"/>
                    </a:lnTo>
                    <a:lnTo>
                      <a:pt x="0" y="1247"/>
                    </a:lnTo>
                    <a:lnTo>
                      <a:pt x="3011" y="1247"/>
                    </a:lnTo>
                    <a:lnTo>
                      <a:pt x="301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6" name="Google Shape;2886;p62"/>
              <p:cNvSpPr/>
              <p:nvPr/>
            </p:nvSpPr>
            <p:spPr>
              <a:xfrm flipH="1">
                <a:off x="1846789" y="4916868"/>
                <a:ext cx="553325" cy="213571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1112" extrusionOk="0">
                    <a:moveTo>
                      <a:pt x="1" y="1"/>
                    </a:moveTo>
                    <a:lnTo>
                      <a:pt x="1" y="1111"/>
                    </a:lnTo>
                    <a:lnTo>
                      <a:pt x="2881" y="1111"/>
                    </a:lnTo>
                    <a:lnTo>
                      <a:pt x="28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7" name="Google Shape;2887;p62"/>
              <p:cNvSpPr/>
              <p:nvPr/>
            </p:nvSpPr>
            <p:spPr>
              <a:xfrm flipH="1">
                <a:off x="1834690" y="4903808"/>
                <a:ext cx="578485" cy="239691"/>
              </a:xfrm>
              <a:custGeom>
                <a:avLst/>
                <a:gdLst/>
                <a:ahLst/>
                <a:cxnLst/>
                <a:rect l="l" t="t" r="r" b="b"/>
                <a:pathLst>
                  <a:path w="3012" h="1248" extrusionOk="0">
                    <a:moveTo>
                      <a:pt x="2902" y="111"/>
                    </a:moveTo>
                    <a:lnTo>
                      <a:pt x="2902" y="1137"/>
                    </a:lnTo>
                    <a:lnTo>
                      <a:pt x="111" y="1137"/>
                    </a:lnTo>
                    <a:lnTo>
                      <a:pt x="111" y="111"/>
                    </a:lnTo>
                    <a:close/>
                    <a:moveTo>
                      <a:pt x="1" y="1"/>
                    </a:moveTo>
                    <a:lnTo>
                      <a:pt x="1" y="69"/>
                    </a:lnTo>
                    <a:lnTo>
                      <a:pt x="1" y="1247"/>
                    </a:lnTo>
                    <a:lnTo>
                      <a:pt x="3012" y="1247"/>
                    </a:lnTo>
                    <a:lnTo>
                      <a:pt x="301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8" name="Google Shape;2888;p62"/>
              <p:cNvSpPr/>
              <p:nvPr/>
            </p:nvSpPr>
            <p:spPr>
              <a:xfrm flipH="1">
                <a:off x="912214" y="2687022"/>
                <a:ext cx="671058" cy="675091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515" extrusionOk="0">
                    <a:moveTo>
                      <a:pt x="1749" y="1"/>
                    </a:moveTo>
                    <a:cubicBezTo>
                      <a:pt x="786" y="1"/>
                      <a:pt x="0" y="786"/>
                      <a:pt x="0" y="1750"/>
                    </a:cubicBezTo>
                    <a:cubicBezTo>
                      <a:pt x="0" y="2729"/>
                      <a:pt x="786" y="3515"/>
                      <a:pt x="1749" y="3515"/>
                    </a:cubicBezTo>
                    <a:cubicBezTo>
                      <a:pt x="2728" y="3515"/>
                      <a:pt x="3493" y="2729"/>
                      <a:pt x="3493" y="1750"/>
                    </a:cubicBezTo>
                    <a:cubicBezTo>
                      <a:pt x="3493" y="786"/>
                      <a:pt x="2728" y="1"/>
                      <a:pt x="17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89" name="Google Shape;2889;p62"/>
              <p:cNvSpPr/>
              <p:nvPr/>
            </p:nvSpPr>
            <p:spPr>
              <a:xfrm flipH="1">
                <a:off x="900306" y="2678955"/>
                <a:ext cx="695065" cy="691224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3599" extrusionOk="0">
                    <a:moveTo>
                      <a:pt x="1812" y="111"/>
                    </a:moveTo>
                    <a:cubicBezTo>
                      <a:pt x="2750" y="111"/>
                      <a:pt x="3514" y="849"/>
                      <a:pt x="3514" y="1792"/>
                    </a:cubicBezTo>
                    <a:cubicBezTo>
                      <a:pt x="3514" y="2729"/>
                      <a:pt x="2750" y="3494"/>
                      <a:pt x="1812" y="3494"/>
                    </a:cubicBezTo>
                    <a:cubicBezTo>
                      <a:pt x="870" y="3494"/>
                      <a:pt x="131" y="2729"/>
                      <a:pt x="131" y="1792"/>
                    </a:cubicBezTo>
                    <a:cubicBezTo>
                      <a:pt x="131" y="849"/>
                      <a:pt x="870" y="111"/>
                      <a:pt x="1812" y="111"/>
                    </a:cubicBezTo>
                    <a:close/>
                    <a:moveTo>
                      <a:pt x="1812" y="1"/>
                    </a:moveTo>
                    <a:cubicBezTo>
                      <a:pt x="807" y="1"/>
                      <a:pt x="0" y="807"/>
                      <a:pt x="0" y="1792"/>
                    </a:cubicBezTo>
                    <a:cubicBezTo>
                      <a:pt x="0" y="2792"/>
                      <a:pt x="807" y="3599"/>
                      <a:pt x="1812" y="3599"/>
                    </a:cubicBezTo>
                    <a:cubicBezTo>
                      <a:pt x="2812" y="3599"/>
                      <a:pt x="3619" y="2792"/>
                      <a:pt x="3619" y="1792"/>
                    </a:cubicBezTo>
                    <a:cubicBezTo>
                      <a:pt x="3619" y="807"/>
                      <a:pt x="2812" y="1"/>
                      <a:pt x="181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0" name="Google Shape;2890;p62"/>
              <p:cNvSpPr/>
              <p:nvPr/>
            </p:nvSpPr>
            <p:spPr>
              <a:xfrm flipH="1">
                <a:off x="937368" y="2855076"/>
                <a:ext cx="268884" cy="268692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1399" extrusionOk="0">
                    <a:moveTo>
                      <a:pt x="703" y="0"/>
                    </a:moveTo>
                    <a:cubicBezTo>
                      <a:pt x="310" y="0"/>
                      <a:pt x="1" y="325"/>
                      <a:pt x="1" y="697"/>
                    </a:cubicBezTo>
                    <a:cubicBezTo>
                      <a:pt x="1" y="1089"/>
                      <a:pt x="310" y="1398"/>
                      <a:pt x="703" y="1398"/>
                    </a:cubicBezTo>
                    <a:cubicBezTo>
                      <a:pt x="1069" y="1398"/>
                      <a:pt x="1399" y="1089"/>
                      <a:pt x="1399" y="697"/>
                    </a:cubicBezTo>
                    <a:cubicBezTo>
                      <a:pt x="1399" y="325"/>
                      <a:pt x="1069" y="0"/>
                      <a:pt x="7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1" name="Google Shape;2891;p62"/>
              <p:cNvSpPr/>
              <p:nvPr/>
            </p:nvSpPr>
            <p:spPr>
              <a:xfrm flipH="1">
                <a:off x="929302" y="2847010"/>
                <a:ext cx="284825" cy="284825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483" extrusionOk="0">
                    <a:moveTo>
                      <a:pt x="744" y="105"/>
                    </a:moveTo>
                    <a:cubicBezTo>
                      <a:pt x="1089" y="105"/>
                      <a:pt x="1372" y="393"/>
                      <a:pt x="1372" y="739"/>
                    </a:cubicBezTo>
                    <a:cubicBezTo>
                      <a:pt x="1372" y="1090"/>
                      <a:pt x="1089" y="1372"/>
                      <a:pt x="744" y="1372"/>
                    </a:cubicBezTo>
                    <a:cubicBezTo>
                      <a:pt x="393" y="1372"/>
                      <a:pt x="110" y="1090"/>
                      <a:pt x="110" y="739"/>
                    </a:cubicBezTo>
                    <a:cubicBezTo>
                      <a:pt x="110" y="393"/>
                      <a:pt x="393" y="105"/>
                      <a:pt x="744" y="105"/>
                    </a:cubicBezTo>
                    <a:close/>
                    <a:moveTo>
                      <a:pt x="744" y="0"/>
                    </a:moveTo>
                    <a:cubicBezTo>
                      <a:pt x="325" y="0"/>
                      <a:pt x="0" y="325"/>
                      <a:pt x="0" y="739"/>
                    </a:cubicBezTo>
                    <a:cubicBezTo>
                      <a:pt x="0" y="1152"/>
                      <a:pt x="325" y="1482"/>
                      <a:pt x="744" y="1482"/>
                    </a:cubicBezTo>
                    <a:cubicBezTo>
                      <a:pt x="1157" y="1482"/>
                      <a:pt x="1482" y="1152"/>
                      <a:pt x="1482" y="739"/>
                    </a:cubicBezTo>
                    <a:cubicBezTo>
                      <a:pt x="1482" y="325"/>
                      <a:pt x="1157" y="0"/>
                      <a:pt x="74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2" name="Google Shape;2892;p62"/>
              <p:cNvSpPr/>
              <p:nvPr/>
            </p:nvSpPr>
            <p:spPr>
              <a:xfrm flipH="1">
                <a:off x="1314585" y="3079982"/>
                <a:ext cx="692184" cy="579829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3019" extrusionOk="0">
                    <a:moveTo>
                      <a:pt x="2939" y="1"/>
                    </a:moveTo>
                    <a:cubicBezTo>
                      <a:pt x="2927" y="1"/>
                      <a:pt x="2916" y="3"/>
                      <a:pt x="2907" y="8"/>
                    </a:cubicBezTo>
                    <a:lnTo>
                      <a:pt x="0" y="2144"/>
                    </a:lnTo>
                    <a:lnTo>
                      <a:pt x="613" y="3019"/>
                    </a:lnTo>
                    <a:lnTo>
                      <a:pt x="3514" y="903"/>
                    </a:lnTo>
                    <a:cubicBezTo>
                      <a:pt x="3603" y="835"/>
                      <a:pt x="3535" y="594"/>
                      <a:pt x="3362" y="358"/>
                    </a:cubicBezTo>
                    <a:cubicBezTo>
                      <a:pt x="3209" y="144"/>
                      <a:pt x="3035" y="1"/>
                      <a:pt x="29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3" name="Google Shape;2893;p62"/>
              <p:cNvSpPr/>
              <p:nvPr/>
            </p:nvSpPr>
            <p:spPr>
              <a:xfrm flipH="1">
                <a:off x="1310552" y="3069418"/>
                <a:ext cx="708317" cy="607486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163" extrusionOk="0">
                    <a:moveTo>
                      <a:pt x="3012" y="104"/>
                    </a:moveTo>
                    <a:lnTo>
                      <a:pt x="3033" y="125"/>
                    </a:lnTo>
                    <a:cubicBezTo>
                      <a:pt x="3054" y="125"/>
                      <a:pt x="3101" y="152"/>
                      <a:pt x="3143" y="172"/>
                    </a:cubicBezTo>
                    <a:cubicBezTo>
                      <a:pt x="3205" y="235"/>
                      <a:pt x="3295" y="324"/>
                      <a:pt x="3384" y="434"/>
                    </a:cubicBezTo>
                    <a:cubicBezTo>
                      <a:pt x="3467" y="565"/>
                      <a:pt x="3514" y="675"/>
                      <a:pt x="3556" y="759"/>
                    </a:cubicBezTo>
                    <a:lnTo>
                      <a:pt x="3556" y="869"/>
                    </a:lnTo>
                    <a:lnTo>
                      <a:pt x="3556" y="911"/>
                    </a:lnTo>
                    <a:lnTo>
                      <a:pt x="697" y="3006"/>
                    </a:lnTo>
                    <a:lnTo>
                      <a:pt x="152" y="2199"/>
                    </a:lnTo>
                    <a:lnTo>
                      <a:pt x="3012" y="104"/>
                    </a:lnTo>
                    <a:close/>
                    <a:moveTo>
                      <a:pt x="3011" y="1"/>
                    </a:moveTo>
                    <a:cubicBezTo>
                      <a:pt x="2989" y="1"/>
                      <a:pt x="2967" y="8"/>
                      <a:pt x="2944" y="21"/>
                    </a:cubicBezTo>
                    <a:lnTo>
                      <a:pt x="0" y="2178"/>
                    </a:lnTo>
                    <a:lnTo>
                      <a:pt x="676" y="3163"/>
                    </a:lnTo>
                    <a:lnTo>
                      <a:pt x="3624" y="1000"/>
                    </a:lnTo>
                    <a:cubicBezTo>
                      <a:pt x="3666" y="979"/>
                      <a:pt x="3666" y="937"/>
                      <a:pt x="3666" y="890"/>
                    </a:cubicBezTo>
                    <a:cubicBezTo>
                      <a:pt x="3687" y="848"/>
                      <a:pt x="3666" y="780"/>
                      <a:pt x="3666" y="738"/>
                    </a:cubicBezTo>
                    <a:cubicBezTo>
                      <a:pt x="3624" y="628"/>
                      <a:pt x="3556" y="497"/>
                      <a:pt x="3467" y="366"/>
                    </a:cubicBezTo>
                    <a:cubicBezTo>
                      <a:pt x="3384" y="256"/>
                      <a:pt x="3295" y="152"/>
                      <a:pt x="3205" y="83"/>
                    </a:cubicBezTo>
                    <a:cubicBezTo>
                      <a:pt x="3164" y="42"/>
                      <a:pt x="3122" y="21"/>
                      <a:pt x="3075" y="21"/>
                    </a:cubicBezTo>
                    <a:cubicBezTo>
                      <a:pt x="3054" y="8"/>
                      <a:pt x="3033" y="1"/>
                      <a:pt x="30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4" name="Google Shape;2894;p6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0" y="456"/>
                    </a:lnTo>
                    <a:lnTo>
                      <a:pt x="152" y="869"/>
                    </a:lnTo>
                    <a:lnTo>
                      <a:pt x="676" y="655"/>
                    </a:lnTo>
                    <a:lnTo>
                      <a:pt x="697" y="655"/>
                    </a:lnTo>
                    <a:cubicBezTo>
                      <a:pt x="697" y="676"/>
                      <a:pt x="718" y="676"/>
                      <a:pt x="718" y="676"/>
                    </a:cubicBezTo>
                    <a:cubicBezTo>
                      <a:pt x="744" y="697"/>
                      <a:pt x="765" y="697"/>
                      <a:pt x="786" y="717"/>
                    </a:cubicBezTo>
                    <a:cubicBezTo>
                      <a:pt x="807" y="738"/>
                      <a:pt x="828" y="738"/>
                      <a:pt x="849" y="765"/>
                    </a:cubicBezTo>
                    <a:cubicBezTo>
                      <a:pt x="875" y="786"/>
                      <a:pt x="896" y="786"/>
                      <a:pt x="896" y="807"/>
                    </a:cubicBezTo>
                    <a:cubicBezTo>
                      <a:pt x="917" y="827"/>
                      <a:pt x="938" y="848"/>
                      <a:pt x="959" y="869"/>
                    </a:cubicBezTo>
                    <a:cubicBezTo>
                      <a:pt x="980" y="896"/>
                      <a:pt x="980" y="896"/>
                      <a:pt x="1006" y="916"/>
                    </a:cubicBezTo>
                    <a:cubicBezTo>
                      <a:pt x="1027" y="937"/>
                      <a:pt x="1048" y="958"/>
                      <a:pt x="1048" y="979"/>
                    </a:cubicBezTo>
                    <a:cubicBezTo>
                      <a:pt x="1069" y="1000"/>
                      <a:pt x="1089" y="1026"/>
                      <a:pt x="1110" y="1047"/>
                    </a:cubicBezTo>
                    <a:cubicBezTo>
                      <a:pt x="1110" y="1068"/>
                      <a:pt x="1137" y="1089"/>
                      <a:pt x="1137" y="1110"/>
                    </a:cubicBezTo>
                    <a:cubicBezTo>
                      <a:pt x="1158" y="1131"/>
                      <a:pt x="1179" y="1157"/>
                      <a:pt x="1179" y="1178"/>
                    </a:cubicBezTo>
                    <a:cubicBezTo>
                      <a:pt x="1199" y="1199"/>
                      <a:pt x="1199" y="1220"/>
                      <a:pt x="1220" y="1241"/>
                    </a:cubicBezTo>
                    <a:cubicBezTo>
                      <a:pt x="1220" y="1288"/>
                      <a:pt x="1241" y="1309"/>
                      <a:pt x="1241" y="1330"/>
                    </a:cubicBezTo>
                    <a:cubicBezTo>
                      <a:pt x="1268" y="1330"/>
                      <a:pt x="1268" y="1351"/>
                      <a:pt x="1268" y="1351"/>
                    </a:cubicBezTo>
                    <a:lnTo>
                      <a:pt x="1268" y="1372"/>
                    </a:lnTo>
                    <a:lnTo>
                      <a:pt x="503" y="1723"/>
                    </a:lnTo>
                    <a:lnTo>
                      <a:pt x="938" y="2812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5" name="Google Shape;2895;p62"/>
              <p:cNvSpPr/>
              <p:nvPr/>
            </p:nvSpPr>
            <p:spPr>
              <a:xfrm flipH="1">
                <a:off x="2082065" y="2590414"/>
                <a:ext cx="507038" cy="566577"/>
              </a:xfrm>
              <a:custGeom>
                <a:avLst/>
                <a:gdLst/>
                <a:ahLst/>
                <a:cxnLst/>
                <a:rect l="l" t="t" r="r" b="b"/>
                <a:pathLst>
                  <a:path w="2640" h="2950" extrusionOk="0">
                    <a:moveTo>
                      <a:pt x="1377" y="111"/>
                    </a:moveTo>
                    <a:cubicBezTo>
                      <a:pt x="1770" y="111"/>
                      <a:pt x="2184" y="462"/>
                      <a:pt x="2378" y="964"/>
                    </a:cubicBezTo>
                    <a:cubicBezTo>
                      <a:pt x="2509" y="1268"/>
                      <a:pt x="2535" y="1598"/>
                      <a:pt x="2467" y="1860"/>
                    </a:cubicBezTo>
                    <a:cubicBezTo>
                      <a:pt x="2378" y="2122"/>
                      <a:pt x="2226" y="2337"/>
                      <a:pt x="1985" y="2426"/>
                    </a:cubicBezTo>
                    <a:lnTo>
                      <a:pt x="1048" y="2797"/>
                    </a:lnTo>
                    <a:lnTo>
                      <a:pt x="655" y="1792"/>
                    </a:lnTo>
                    <a:lnTo>
                      <a:pt x="1398" y="1467"/>
                    </a:lnTo>
                    <a:lnTo>
                      <a:pt x="1419" y="1399"/>
                    </a:lnTo>
                    <a:lnTo>
                      <a:pt x="1398" y="1378"/>
                    </a:lnTo>
                    <a:lnTo>
                      <a:pt x="1398" y="1357"/>
                    </a:lnTo>
                    <a:cubicBezTo>
                      <a:pt x="1377" y="1336"/>
                      <a:pt x="1377" y="1289"/>
                      <a:pt x="1357" y="1268"/>
                    </a:cubicBezTo>
                    <a:cubicBezTo>
                      <a:pt x="1357" y="1247"/>
                      <a:pt x="1330" y="1226"/>
                      <a:pt x="1330" y="1205"/>
                    </a:cubicBezTo>
                    <a:cubicBezTo>
                      <a:pt x="1309" y="1179"/>
                      <a:pt x="1288" y="1158"/>
                      <a:pt x="1288" y="1137"/>
                    </a:cubicBezTo>
                    <a:cubicBezTo>
                      <a:pt x="1268" y="1116"/>
                      <a:pt x="1247" y="1074"/>
                      <a:pt x="1247" y="1048"/>
                    </a:cubicBezTo>
                    <a:cubicBezTo>
                      <a:pt x="1226" y="1027"/>
                      <a:pt x="1199" y="1006"/>
                      <a:pt x="1199" y="985"/>
                    </a:cubicBezTo>
                    <a:cubicBezTo>
                      <a:pt x="1178" y="964"/>
                      <a:pt x="1158" y="944"/>
                      <a:pt x="1137" y="944"/>
                    </a:cubicBezTo>
                    <a:cubicBezTo>
                      <a:pt x="1116" y="917"/>
                      <a:pt x="1116" y="896"/>
                      <a:pt x="1095" y="875"/>
                    </a:cubicBezTo>
                    <a:lnTo>
                      <a:pt x="1027" y="813"/>
                    </a:lnTo>
                    <a:cubicBezTo>
                      <a:pt x="1006" y="813"/>
                      <a:pt x="985" y="786"/>
                      <a:pt x="964" y="765"/>
                    </a:cubicBezTo>
                    <a:cubicBezTo>
                      <a:pt x="964" y="745"/>
                      <a:pt x="938" y="745"/>
                      <a:pt x="917" y="724"/>
                    </a:cubicBezTo>
                    <a:cubicBezTo>
                      <a:pt x="896" y="703"/>
                      <a:pt x="875" y="703"/>
                      <a:pt x="854" y="682"/>
                    </a:cubicBezTo>
                    <a:cubicBezTo>
                      <a:pt x="833" y="682"/>
                      <a:pt x="807" y="656"/>
                      <a:pt x="807" y="656"/>
                    </a:cubicBezTo>
                    <a:lnTo>
                      <a:pt x="765" y="635"/>
                    </a:lnTo>
                    <a:lnTo>
                      <a:pt x="283" y="834"/>
                    </a:lnTo>
                    <a:lnTo>
                      <a:pt x="152" y="525"/>
                    </a:lnTo>
                    <a:lnTo>
                      <a:pt x="1095" y="158"/>
                    </a:lnTo>
                    <a:cubicBezTo>
                      <a:pt x="1178" y="132"/>
                      <a:pt x="1268" y="111"/>
                      <a:pt x="1377" y="111"/>
                    </a:cubicBezTo>
                    <a:close/>
                    <a:moveTo>
                      <a:pt x="1377" y="1"/>
                    </a:moveTo>
                    <a:cubicBezTo>
                      <a:pt x="1268" y="1"/>
                      <a:pt x="1158" y="1"/>
                      <a:pt x="1048" y="48"/>
                    </a:cubicBezTo>
                    <a:lnTo>
                      <a:pt x="0" y="462"/>
                    </a:lnTo>
                    <a:lnTo>
                      <a:pt x="220" y="985"/>
                    </a:lnTo>
                    <a:lnTo>
                      <a:pt x="765" y="765"/>
                    </a:lnTo>
                    <a:lnTo>
                      <a:pt x="786" y="765"/>
                    </a:lnTo>
                    <a:cubicBezTo>
                      <a:pt x="807" y="786"/>
                      <a:pt x="833" y="813"/>
                      <a:pt x="854" y="813"/>
                    </a:cubicBezTo>
                    <a:cubicBezTo>
                      <a:pt x="854" y="834"/>
                      <a:pt x="875" y="834"/>
                      <a:pt x="896" y="855"/>
                    </a:cubicBezTo>
                    <a:cubicBezTo>
                      <a:pt x="917" y="875"/>
                      <a:pt x="938" y="875"/>
                      <a:pt x="964" y="896"/>
                    </a:cubicBezTo>
                    <a:cubicBezTo>
                      <a:pt x="964" y="917"/>
                      <a:pt x="985" y="944"/>
                      <a:pt x="1006" y="944"/>
                    </a:cubicBezTo>
                    <a:cubicBezTo>
                      <a:pt x="1027" y="964"/>
                      <a:pt x="1048" y="985"/>
                      <a:pt x="1048" y="1006"/>
                    </a:cubicBezTo>
                    <a:cubicBezTo>
                      <a:pt x="1069" y="1027"/>
                      <a:pt x="1095" y="1048"/>
                      <a:pt x="1095" y="1074"/>
                    </a:cubicBezTo>
                    <a:cubicBezTo>
                      <a:pt x="1116" y="1074"/>
                      <a:pt x="1137" y="1095"/>
                      <a:pt x="1137" y="1116"/>
                    </a:cubicBezTo>
                    <a:cubicBezTo>
                      <a:pt x="1158" y="1137"/>
                      <a:pt x="1178" y="1158"/>
                      <a:pt x="1178" y="1179"/>
                    </a:cubicBezTo>
                    <a:cubicBezTo>
                      <a:pt x="1199" y="1205"/>
                      <a:pt x="1199" y="1226"/>
                      <a:pt x="1226" y="1247"/>
                    </a:cubicBezTo>
                    <a:cubicBezTo>
                      <a:pt x="1247" y="1268"/>
                      <a:pt x="1247" y="1289"/>
                      <a:pt x="1268" y="1336"/>
                    </a:cubicBezTo>
                    <a:cubicBezTo>
                      <a:pt x="1268" y="1336"/>
                      <a:pt x="1268" y="1357"/>
                      <a:pt x="1288" y="1378"/>
                    </a:cubicBezTo>
                    <a:lnTo>
                      <a:pt x="503" y="1750"/>
                    </a:lnTo>
                    <a:lnTo>
                      <a:pt x="985" y="2949"/>
                    </a:lnTo>
                    <a:lnTo>
                      <a:pt x="2032" y="2536"/>
                    </a:lnTo>
                    <a:cubicBezTo>
                      <a:pt x="2315" y="2426"/>
                      <a:pt x="2488" y="2185"/>
                      <a:pt x="2577" y="1902"/>
                    </a:cubicBezTo>
                    <a:cubicBezTo>
                      <a:pt x="2640" y="1598"/>
                      <a:pt x="2619" y="1247"/>
                      <a:pt x="2488" y="917"/>
                    </a:cubicBezTo>
                    <a:cubicBezTo>
                      <a:pt x="2294" y="373"/>
                      <a:pt x="1833" y="1"/>
                      <a:pt x="13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6" name="Google Shape;2896;p62"/>
              <p:cNvSpPr/>
              <p:nvPr/>
            </p:nvSpPr>
            <p:spPr>
              <a:xfrm flipH="1">
                <a:off x="2521500" y="2674922"/>
                <a:ext cx="143085" cy="130025"/>
              </a:xfrm>
              <a:custGeom>
                <a:avLst/>
                <a:gdLst/>
                <a:ahLst/>
                <a:cxnLst/>
                <a:rect l="l" t="t" r="r" b="b"/>
                <a:pathLst>
                  <a:path w="745" h="677" extrusionOk="0">
                    <a:moveTo>
                      <a:pt x="723" y="1"/>
                    </a:moveTo>
                    <a:cubicBezTo>
                      <a:pt x="634" y="22"/>
                      <a:pt x="545" y="22"/>
                      <a:pt x="482" y="64"/>
                    </a:cubicBezTo>
                    <a:cubicBezTo>
                      <a:pt x="262" y="153"/>
                      <a:pt x="89" y="325"/>
                      <a:pt x="0" y="587"/>
                    </a:cubicBezTo>
                    <a:lnTo>
                      <a:pt x="110" y="676"/>
                    </a:lnTo>
                    <a:cubicBezTo>
                      <a:pt x="199" y="435"/>
                      <a:pt x="351" y="284"/>
                      <a:pt x="524" y="195"/>
                    </a:cubicBezTo>
                    <a:cubicBezTo>
                      <a:pt x="592" y="174"/>
                      <a:pt x="655" y="174"/>
                      <a:pt x="744" y="153"/>
                    </a:cubicBezTo>
                    <a:lnTo>
                      <a:pt x="723" y="1"/>
                    </a:lnTo>
                    <a:close/>
                  </a:path>
                </a:pathLst>
              </a:custGeom>
              <a:solidFill>
                <a:srgbClr val="C7E6E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7" name="Google Shape;2897;p62"/>
              <p:cNvSpPr/>
              <p:nvPr/>
            </p:nvSpPr>
            <p:spPr>
              <a:xfrm flipH="1">
                <a:off x="2509592" y="2665895"/>
                <a:ext cx="167092" cy="151151"/>
              </a:xfrm>
              <a:custGeom>
                <a:avLst/>
                <a:gdLst/>
                <a:ahLst/>
                <a:cxnLst/>
                <a:rect l="l" t="t" r="r" b="b"/>
                <a:pathLst>
                  <a:path w="870" h="787" extrusionOk="0">
                    <a:moveTo>
                      <a:pt x="718" y="132"/>
                    </a:moveTo>
                    <a:lnTo>
                      <a:pt x="739" y="158"/>
                    </a:lnTo>
                    <a:cubicBezTo>
                      <a:pt x="676" y="179"/>
                      <a:pt x="634" y="179"/>
                      <a:pt x="566" y="200"/>
                    </a:cubicBezTo>
                    <a:cubicBezTo>
                      <a:pt x="393" y="263"/>
                      <a:pt x="262" y="441"/>
                      <a:pt x="173" y="634"/>
                    </a:cubicBezTo>
                    <a:lnTo>
                      <a:pt x="152" y="634"/>
                    </a:lnTo>
                    <a:cubicBezTo>
                      <a:pt x="241" y="393"/>
                      <a:pt x="372" y="242"/>
                      <a:pt x="566" y="158"/>
                    </a:cubicBezTo>
                    <a:cubicBezTo>
                      <a:pt x="608" y="132"/>
                      <a:pt x="676" y="132"/>
                      <a:pt x="718" y="132"/>
                    </a:cubicBezTo>
                    <a:close/>
                    <a:moveTo>
                      <a:pt x="765" y="1"/>
                    </a:moveTo>
                    <a:cubicBezTo>
                      <a:pt x="676" y="1"/>
                      <a:pt x="587" y="27"/>
                      <a:pt x="524" y="48"/>
                    </a:cubicBezTo>
                    <a:cubicBezTo>
                      <a:pt x="283" y="158"/>
                      <a:pt x="111" y="352"/>
                      <a:pt x="1" y="613"/>
                    </a:cubicBezTo>
                    <a:lnTo>
                      <a:pt x="1" y="655"/>
                    </a:lnTo>
                    <a:lnTo>
                      <a:pt x="215" y="786"/>
                    </a:lnTo>
                    <a:lnTo>
                      <a:pt x="241" y="723"/>
                    </a:lnTo>
                    <a:cubicBezTo>
                      <a:pt x="304" y="524"/>
                      <a:pt x="435" y="372"/>
                      <a:pt x="608" y="310"/>
                    </a:cubicBezTo>
                    <a:cubicBezTo>
                      <a:pt x="676" y="289"/>
                      <a:pt x="739" y="263"/>
                      <a:pt x="807" y="263"/>
                    </a:cubicBezTo>
                    <a:lnTo>
                      <a:pt x="870" y="263"/>
                    </a:lnTo>
                    <a:lnTo>
                      <a:pt x="849" y="200"/>
                    </a:lnTo>
                    <a:lnTo>
                      <a:pt x="828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8" name="Google Shape;2898;p62"/>
              <p:cNvSpPr/>
              <p:nvPr/>
            </p:nvSpPr>
            <p:spPr>
              <a:xfrm flipH="1">
                <a:off x="2291220" y="2704115"/>
                <a:ext cx="352238" cy="418883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2181" extrusionOk="0">
                    <a:moveTo>
                      <a:pt x="655" y="1"/>
                    </a:moveTo>
                    <a:cubicBezTo>
                      <a:pt x="566" y="1"/>
                      <a:pt x="503" y="22"/>
                      <a:pt x="414" y="43"/>
                    </a:cubicBezTo>
                    <a:cubicBezTo>
                      <a:pt x="241" y="132"/>
                      <a:pt x="89" y="283"/>
                      <a:pt x="0" y="524"/>
                    </a:cubicBezTo>
                    <a:lnTo>
                      <a:pt x="21" y="524"/>
                    </a:lnTo>
                    <a:lnTo>
                      <a:pt x="1048" y="111"/>
                    </a:lnTo>
                    <a:lnTo>
                      <a:pt x="1069" y="111"/>
                    </a:lnTo>
                    <a:cubicBezTo>
                      <a:pt x="938" y="43"/>
                      <a:pt x="786" y="1"/>
                      <a:pt x="655" y="1"/>
                    </a:cubicBezTo>
                    <a:close/>
                    <a:moveTo>
                      <a:pt x="1640" y="807"/>
                    </a:moveTo>
                    <a:lnTo>
                      <a:pt x="1640" y="828"/>
                    </a:lnTo>
                    <a:lnTo>
                      <a:pt x="110" y="1530"/>
                    </a:lnTo>
                    <a:cubicBezTo>
                      <a:pt x="305" y="1932"/>
                      <a:pt x="671" y="2180"/>
                      <a:pt x="1012" y="2180"/>
                    </a:cubicBezTo>
                    <a:cubicBezTo>
                      <a:pt x="1092" y="2180"/>
                      <a:pt x="1172" y="2166"/>
                      <a:pt x="1247" y="2137"/>
                    </a:cubicBezTo>
                    <a:cubicBezTo>
                      <a:pt x="1681" y="1965"/>
                      <a:pt x="1833" y="1373"/>
                      <a:pt x="1640" y="80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99" name="Google Shape;2899;p62"/>
              <p:cNvSpPr/>
              <p:nvPr/>
            </p:nvSpPr>
            <p:spPr>
              <a:xfrm flipH="1">
                <a:off x="2295253" y="2696049"/>
                <a:ext cx="360305" cy="437513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278" extrusionOk="0">
                    <a:moveTo>
                      <a:pt x="718" y="106"/>
                    </a:moveTo>
                    <a:cubicBezTo>
                      <a:pt x="786" y="106"/>
                      <a:pt x="870" y="132"/>
                      <a:pt x="938" y="153"/>
                    </a:cubicBezTo>
                    <a:lnTo>
                      <a:pt x="236" y="435"/>
                    </a:lnTo>
                    <a:cubicBezTo>
                      <a:pt x="325" y="325"/>
                      <a:pt x="393" y="195"/>
                      <a:pt x="498" y="153"/>
                    </a:cubicBezTo>
                    <a:cubicBezTo>
                      <a:pt x="566" y="132"/>
                      <a:pt x="655" y="106"/>
                      <a:pt x="718" y="106"/>
                    </a:cubicBezTo>
                    <a:close/>
                    <a:moveTo>
                      <a:pt x="718" y="1"/>
                    </a:moveTo>
                    <a:cubicBezTo>
                      <a:pt x="629" y="1"/>
                      <a:pt x="545" y="1"/>
                      <a:pt x="456" y="43"/>
                    </a:cubicBezTo>
                    <a:cubicBezTo>
                      <a:pt x="262" y="132"/>
                      <a:pt x="105" y="305"/>
                      <a:pt x="21" y="545"/>
                    </a:cubicBezTo>
                    <a:lnTo>
                      <a:pt x="1" y="587"/>
                    </a:lnTo>
                    <a:lnTo>
                      <a:pt x="84" y="629"/>
                    </a:lnTo>
                    <a:lnTo>
                      <a:pt x="1111" y="215"/>
                    </a:lnTo>
                    <a:lnTo>
                      <a:pt x="1153" y="106"/>
                    </a:lnTo>
                    <a:lnTo>
                      <a:pt x="1132" y="106"/>
                    </a:lnTo>
                    <a:lnTo>
                      <a:pt x="1111" y="85"/>
                    </a:lnTo>
                    <a:lnTo>
                      <a:pt x="1090" y="85"/>
                    </a:lnTo>
                    <a:cubicBezTo>
                      <a:pt x="980" y="43"/>
                      <a:pt x="849" y="1"/>
                      <a:pt x="718" y="1"/>
                    </a:cubicBezTo>
                    <a:close/>
                    <a:moveTo>
                      <a:pt x="1655" y="959"/>
                    </a:moveTo>
                    <a:cubicBezTo>
                      <a:pt x="1723" y="1200"/>
                      <a:pt x="1744" y="1441"/>
                      <a:pt x="1676" y="1656"/>
                    </a:cubicBezTo>
                    <a:cubicBezTo>
                      <a:pt x="1614" y="1876"/>
                      <a:pt x="1483" y="2048"/>
                      <a:pt x="1284" y="2116"/>
                    </a:cubicBezTo>
                    <a:cubicBezTo>
                      <a:pt x="1213" y="2147"/>
                      <a:pt x="1139" y="2162"/>
                      <a:pt x="1063" y="2162"/>
                    </a:cubicBezTo>
                    <a:cubicBezTo>
                      <a:pt x="767" y="2162"/>
                      <a:pt x="450" y="1939"/>
                      <a:pt x="262" y="1593"/>
                    </a:cubicBezTo>
                    <a:lnTo>
                      <a:pt x="1655" y="959"/>
                    </a:lnTo>
                    <a:close/>
                    <a:moveTo>
                      <a:pt x="1634" y="828"/>
                    </a:moveTo>
                    <a:lnTo>
                      <a:pt x="131" y="1525"/>
                    </a:lnTo>
                    <a:lnTo>
                      <a:pt x="84" y="1546"/>
                    </a:lnTo>
                    <a:lnTo>
                      <a:pt x="105" y="1593"/>
                    </a:lnTo>
                    <a:cubicBezTo>
                      <a:pt x="315" y="2012"/>
                      <a:pt x="693" y="2277"/>
                      <a:pt x="1061" y="2277"/>
                    </a:cubicBezTo>
                    <a:cubicBezTo>
                      <a:pt x="1152" y="2277"/>
                      <a:pt x="1243" y="2261"/>
                      <a:pt x="1331" y="2226"/>
                    </a:cubicBezTo>
                    <a:cubicBezTo>
                      <a:pt x="1572" y="2137"/>
                      <a:pt x="1723" y="1938"/>
                      <a:pt x="1786" y="1677"/>
                    </a:cubicBezTo>
                    <a:cubicBezTo>
                      <a:pt x="1875" y="1441"/>
                      <a:pt x="1854" y="1153"/>
                      <a:pt x="1744" y="870"/>
                    </a:cubicBezTo>
                    <a:lnTo>
                      <a:pt x="1765" y="849"/>
                    </a:lnTo>
                    <a:lnTo>
                      <a:pt x="1744" y="828"/>
                    </a:lnTo>
                    <a:lnTo>
                      <a:pt x="1655" y="870"/>
                    </a:lnTo>
                    <a:lnTo>
                      <a:pt x="1634" y="849"/>
                    </a:lnTo>
                    <a:lnTo>
                      <a:pt x="1634" y="828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0" name="Google Shape;2900;p62"/>
              <p:cNvSpPr/>
              <p:nvPr/>
            </p:nvSpPr>
            <p:spPr>
              <a:xfrm flipH="1">
                <a:off x="1850629" y="2934206"/>
                <a:ext cx="448844" cy="74212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864" extrusionOk="0">
                    <a:moveTo>
                      <a:pt x="700" y="1"/>
                    </a:moveTo>
                    <a:cubicBezTo>
                      <a:pt x="397" y="1"/>
                      <a:pt x="199" y="207"/>
                      <a:pt x="0" y="437"/>
                    </a:cubicBezTo>
                    <a:lnTo>
                      <a:pt x="1289" y="3799"/>
                    </a:lnTo>
                    <a:cubicBezTo>
                      <a:pt x="1309" y="3841"/>
                      <a:pt x="1373" y="3863"/>
                      <a:pt x="1465" y="3863"/>
                    </a:cubicBezTo>
                    <a:cubicBezTo>
                      <a:pt x="1568" y="3863"/>
                      <a:pt x="1705" y="3836"/>
                      <a:pt x="1854" y="3778"/>
                    </a:cubicBezTo>
                    <a:cubicBezTo>
                      <a:pt x="2137" y="3689"/>
                      <a:pt x="2336" y="3537"/>
                      <a:pt x="2310" y="3427"/>
                    </a:cubicBezTo>
                    <a:lnTo>
                      <a:pt x="1027" y="70"/>
                    </a:lnTo>
                    <a:cubicBezTo>
                      <a:pt x="905" y="22"/>
                      <a:pt x="797" y="1"/>
                      <a:pt x="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1" name="Google Shape;2901;p62"/>
              <p:cNvSpPr/>
              <p:nvPr/>
            </p:nvSpPr>
            <p:spPr>
              <a:xfrm flipH="1">
                <a:off x="1842755" y="2924411"/>
                <a:ext cx="469779" cy="760558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3960" extrusionOk="0">
                    <a:moveTo>
                      <a:pt x="734" y="114"/>
                    </a:moveTo>
                    <a:cubicBezTo>
                      <a:pt x="829" y="114"/>
                      <a:pt x="933" y="136"/>
                      <a:pt x="1048" y="184"/>
                    </a:cubicBezTo>
                    <a:lnTo>
                      <a:pt x="2315" y="3499"/>
                    </a:lnTo>
                    <a:cubicBezTo>
                      <a:pt x="2315" y="3499"/>
                      <a:pt x="2336" y="3525"/>
                      <a:pt x="2315" y="3546"/>
                    </a:cubicBezTo>
                    <a:cubicBezTo>
                      <a:pt x="2294" y="3567"/>
                      <a:pt x="2273" y="3588"/>
                      <a:pt x="2226" y="3609"/>
                    </a:cubicBezTo>
                    <a:cubicBezTo>
                      <a:pt x="2163" y="3677"/>
                      <a:pt x="2053" y="3740"/>
                      <a:pt x="1901" y="3787"/>
                    </a:cubicBezTo>
                    <a:cubicBezTo>
                      <a:pt x="1770" y="3829"/>
                      <a:pt x="1639" y="3850"/>
                      <a:pt x="1550" y="3850"/>
                    </a:cubicBezTo>
                    <a:lnTo>
                      <a:pt x="1440" y="3850"/>
                    </a:lnTo>
                    <a:lnTo>
                      <a:pt x="1420" y="3829"/>
                    </a:lnTo>
                    <a:lnTo>
                      <a:pt x="131" y="488"/>
                    </a:lnTo>
                    <a:cubicBezTo>
                      <a:pt x="262" y="357"/>
                      <a:pt x="372" y="226"/>
                      <a:pt x="503" y="163"/>
                    </a:cubicBezTo>
                    <a:cubicBezTo>
                      <a:pt x="574" y="131"/>
                      <a:pt x="650" y="114"/>
                      <a:pt x="734" y="114"/>
                    </a:cubicBezTo>
                    <a:close/>
                    <a:moveTo>
                      <a:pt x="777" y="1"/>
                    </a:moveTo>
                    <a:cubicBezTo>
                      <a:pt x="659" y="1"/>
                      <a:pt x="553" y="29"/>
                      <a:pt x="461" y="74"/>
                    </a:cubicBezTo>
                    <a:cubicBezTo>
                      <a:pt x="283" y="142"/>
                      <a:pt x="152" y="294"/>
                      <a:pt x="21" y="446"/>
                    </a:cubicBezTo>
                    <a:lnTo>
                      <a:pt x="0" y="467"/>
                    </a:lnTo>
                    <a:lnTo>
                      <a:pt x="1310" y="3850"/>
                    </a:lnTo>
                    <a:cubicBezTo>
                      <a:pt x="1330" y="3918"/>
                      <a:pt x="1357" y="3939"/>
                      <a:pt x="1399" y="3939"/>
                    </a:cubicBezTo>
                    <a:cubicBezTo>
                      <a:pt x="1440" y="3960"/>
                      <a:pt x="1488" y="3960"/>
                      <a:pt x="1550" y="3960"/>
                    </a:cubicBezTo>
                    <a:cubicBezTo>
                      <a:pt x="1660" y="3960"/>
                      <a:pt x="1791" y="3939"/>
                      <a:pt x="1943" y="3892"/>
                    </a:cubicBezTo>
                    <a:cubicBezTo>
                      <a:pt x="2095" y="3829"/>
                      <a:pt x="2226" y="3761"/>
                      <a:pt x="2315" y="3698"/>
                    </a:cubicBezTo>
                    <a:cubicBezTo>
                      <a:pt x="2357" y="3677"/>
                      <a:pt x="2378" y="3630"/>
                      <a:pt x="2404" y="3609"/>
                    </a:cubicBezTo>
                    <a:cubicBezTo>
                      <a:pt x="2425" y="3567"/>
                      <a:pt x="2446" y="3525"/>
                      <a:pt x="2425" y="3478"/>
                    </a:cubicBezTo>
                    <a:lnTo>
                      <a:pt x="1137" y="74"/>
                    </a:lnTo>
                    <a:lnTo>
                      <a:pt x="1116" y="74"/>
                    </a:lnTo>
                    <a:cubicBezTo>
                      <a:pt x="994" y="23"/>
                      <a:pt x="881" y="1"/>
                      <a:pt x="77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2" name="Google Shape;2902;p62"/>
              <p:cNvSpPr/>
              <p:nvPr/>
            </p:nvSpPr>
            <p:spPr>
              <a:xfrm flipH="1">
                <a:off x="1817592" y="3445477"/>
                <a:ext cx="280792" cy="276758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1441" extrusionOk="0">
                    <a:moveTo>
                      <a:pt x="739" y="0"/>
                    </a:moveTo>
                    <a:cubicBezTo>
                      <a:pt x="325" y="0"/>
                      <a:pt x="1" y="330"/>
                      <a:pt x="1" y="723"/>
                    </a:cubicBezTo>
                    <a:cubicBezTo>
                      <a:pt x="1" y="1116"/>
                      <a:pt x="325" y="1440"/>
                      <a:pt x="739" y="1440"/>
                    </a:cubicBezTo>
                    <a:cubicBezTo>
                      <a:pt x="1132" y="1440"/>
                      <a:pt x="1462" y="1116"/>
                      <a:pt x="1462" y="723"/>
                    </a:cubicBezTo>
                    <a:cubicBezTo>
                      <a:pt x="1462" y="330"/>
                      <a:pt x="1132" y="0"/>
                      <a:pt x="7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3" name="Google Shape;2903;p62"/>
              <p:cNvSpPr/>
              <p:nvPr/>
            </p:nvSpPr>
            <p:spPr>
              <a:xfrm flipH="1">
                <a:off x="1809525" y="3433377"/>
                <a:ext cx="297885" cy="30191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572" extrusionOk="0">
                    <a:moveTo>
                      <a:pt x="786" y="110"/>
                    </a:moveTo>
                    <a:cubicBezTo>
                      <a:pt x="1158" y="110"/>
                      <a:pt x="1441" y="414"/>
                      <a:pt x="1441" y="786"/>
                    </a:cubicBezTo>
                    <a:cubicBezTo>
                      <a:pt x="1441" y="1158"/>
                      <a:pt x="1158" y="1462"/>
                      <a:pt x="786" y="1462"/>
                    </a:cubicBezTo>
                    <a:cubicBezTo>
                      <a:pt x="420" y="1462"/>
                      <a:pt x="111" y="1158"/>
                      <a:pt x="111" y="786"/>
                    </a:cubicBezTo>
                    <a:cubicBezTo>
                      <a:pt x="111" y="414"/>
                      <a:pt x="420" y="110"/>
                      <a:pt x="786" y="110"/>
                    </a:cubicBezTo>
                    <a:close/>
                    <a:moveTo>
                      <a:pt x="786" y="0"/>
                    </a:moveTo>
                    <a:cubicBezTo>
                      <a:pt x="352" y="0"/>
                      <a:pt x="1" y="351"/>
                      <a:pt x="1" y="786"/>
                    </a:cubicBezTo>
                    <a:cubicBezTo>
                      <a:pt x="1" y="1221"/>
                      <a:pt x="352" y="1572"/>
                      <a:pt x="786" y="1572"/>
                    </a:cubicBezTo>
                    <a:cubicBezTo>
                      <a:pt x="1205" y="1572"/>
                      <a:pt x="1551" y="1221"/>
                      <a:pt x="1551" y="786"/>
                    </a:cubicBezTo>
                    <a:cubicBezTo>
                      <a:pt x="1551" y="351"/>
                      <a:pt x="1205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4" name="Google Shape;2904;p62"/>
              <p:cNvSpPr/>
              <p:nvPr/>
            </p:nvSpPr>
            <p:spPr>
              <a:xfrm flipH="1">
                <a:off x="2454279" y="2997779"/>
                <a:ext cx="189179" cy="155184"/>
              </a:xfrm>
              <a:custGeom>
                <a:avLst/>
                <a:gdLst/>
                <a:ahLst/>
                <a:cxnLst/>
                <a:rect l="l" t="t" r="r" b="b"/>
                <a:pathLst>
                  <a:path w="985" h="808" extrusionOk="0">
                    <a:moveTo>
                      <a:pt x="110" y="1"/>
                    </a:moveTo>
                    <a:lnTo>
                      <a:pt x="0" y="85"/>
                    </a:lnTo>
                    <a:cubicBezTo>
                      <a:pt x="220" y="498"/>
                      <a:pt x="613" y="786"/>
                      <a:pt x="985" y="807"/>
                    </a:cubicBezTo>
                    <a:lnTo>
                      <a:pt x="959" y="655"/>
                    </a:lnTo>
                    <a:cubicBezTo>
                      <a:pt x="613" y="629"/>
                      <a:pt x="283" y="367"/>
                      <a:pt x="1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5" name="Google Shape;2905;p62"/>
              <p:cNvSpPr/>
              <p:nvPr/>
            </p:nvSpPr>
            <p:spPr>
              <a:xfrm flipH="1">
                <a:off x="2446212" y="2984752"/>
                <a:ext cx="205312" cy="180344"/>
              </a:xfrm>
              <a:custGeom>
                <a:avLst/>
                <a:gdLst/>
                <a:ahLst/>
                <a:cxnLst/>
                <a:rect l="l" t="t" r="r" b="b"/>
                <a:pathLst>
                  <a:path w="1069" h="939" extrusionOk="0">
                    <a:moveTo>
                      <a:pt x="42" y="111"/>
                    </a:moveTo>
                    <a:lnTo>
                      <a:pt x="21" y="132"/>
                    </a:lnTo>
                    <a:lnTo>
                      <a:pt x="42" y="111"/>
                    </a:lnTo>
                    <a:close/>
                    <a:moveTo>
                      <a:pt x="131" y="174"/>
                    </a:moveTo>
                    <a:cubicBezTo>
                      <a:pt x="325" y="504"/>
                      <a:pt x="634" y="744"/>
                      <a:pt x="938" y="786"/>
                    </a:cubicBezTo>
                    <a:lnTo>
                      <a:pt x="959" y="807"/>
                    </a:lnTo>
                    <a:cubicBezTo>
                      <a:pt x="634" y="765"/>
                      <a:pt x="325" y="525"/>
                      <a:pt x="131" y="174"/>
                    </a:cubicBezTo>
                    <a:close/>
                    <a:moveTo>
                      <a:pt x="152" y="1"/>
                    </a:moveTo>
                    <a:lnTo>
                      <a:pt x="42" y="111"/>
                    </a:lnTo>
                    <a:lnTo>
                      <a:pt x="0" y="174"/>
                    </a:lnTo>
                    <a:lnTo>
                      <a:pt x="0" y="195"/>
                    </a:lnTo>
                    <a:cubicBezTo>
                      <a:pt x="215" y="614"/>
                      <a:pt x="587" y="875"/>
                      <a:pt x="959" y="938"/>
                    </a:cubicBezTo>
                    <a:lnTo>
                      <a:pt x="1027" y="938"/>
                    </a:lnTo>
                    <a:lnTo>
                      <a:pt x="1027" y="828"/>
                    </a:lnTo>
                    <a:lnTo>
                      <a:pt x="1069" y="875"/>
                    </a:lnTo>
                    <a:lnTo>
                      <a:pt x="1069" y="875"/>
                    </a:lnTo>
                    <a:lnTo>
                      <a:pt x="1048" y="676"/>
                    </a:lnTo>
                    <a:lnTo>
                      <a:pt x="1001" y="676"/>
                    </a:lnTo>
                    <a:cubicBezTo>
                      <a:pt x="697" y="655"/>
                      <a:pt x="372" y="415"/>
                      <a:pt x="194" y="64"/>
                    </a:cubicBezTo>
                    <a:lnTo>
                      <a:pt x="15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6" name="Google Shape;2906;p62"/>
              <p:cNvSpPr/>
              <p:nvPr/>
            </p:nvSpPr>
            <p:spPr>
              <a:xfrm flipH="1">
                <a:off x="1222006" y="2255841"/>
                <a:ext cx="319012" cy="272149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417" extrusionOk="0">
                    <a:moveTo>
                      <a:pt x="990" y="1"/>
                    </a:moveTo>
                    <a:cubicBezTo>
                      <a:pt x="922" y="1"/>
                      <a:pt x="853" y="14"/>
                      <a:pt x="786" y="41"/>
                    </a:cubicBezTo>
                    <a:lnTo>
                      <a:pt x="351" y="219"/>
                    </a:lnTo>
                    <a:cubicBezTo>
                      <a:pt x="110" y="350"/>
                      <a:pt x="0" y="633"/>
                      <a:pt x="110" y="895"/>
                    </a:cubicBezTo>
                    <a:lnTo>
                      <a:pt x="194" y="1135"/>
                    </a:lnTo>
                    <a:cubicBezTo>
                      <a:pt x="290" y="1313"/>
                      <a:pt x="473" y="1417"/>
                      <a:pt x="667" y="1417"/>
                    </a:cubicBezTo>
                    <a:cubicBezTo>
                      <a:pt x="736" y="1417"/>
                      <a:pt x="806" y="1404"/>
                      <a:pt x="875" y="1376"/>
                    </a:cubicBezTo>
                    <a:lnTo>
                      <a:pt x="1288" y="1198"/>
                    </a:lnTo>
                    <a:cubicBezTo>
                      <a:pt x="1550" y="1088"/>
                      <a:pt x="1660" y="785"/>
                      <a:pt x="1550" y="544"/>
                    </a:cubicBezTo>
                    <a:lnTo>
                      <a:pt x="1461" y="303"/>
                    </a:lnTo>
                    <a:cubicBezTo>
                      <a:pt x="1364" y="109"/>
                      <a:pt x="1183" y="1"/>
                      <a:pt x="9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7" name="Google Shape;2907;p62"/>
              <p:cNvSpPr/>
              <p:nvPr/>
            </p:nvSpPr>
            <p:spPr>
              <a:xfrm flipH="1">
                <a:off x="1210098" y="2244126"/>
                <a:ext cx="344172" cy="296349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1543" extrusionOk="0">
                    <a:moveTo>
                      <a:pt x="1061" y="115"/>
                    </a:moveTo>
                    <a:cubicBezTo>
                      <a:pt x="1239" y="115"/>
                      <a:pt x="1401" y="210"/>
                      <a:pt x="1467" y="390"/>
                    </a:cubicBezTo>
                    <a:lnTo>
                      <a:pt x="1572" y="626"/>
                    </a:lnTo>
                    <a:cubicBezTo>
                      <a:pt x="1661" y="846"/>
                      <a:pt x="1572" y="1107"/>
                      <a:pt x="1336" y="1196"/>
                    </a:cubicBezTo>
                    <a:lnTo>
                      <a:pt x="917" y="1390"/>
                    </a:lnTo>
                    <a:cubicBezTo>
                      <a:pt x="854" y="1420"/>
                      <a:pt x="789" y="1433"/>
                      <a:pt x="725" y="1433"/>
                    </a:cubicBezTo>
                    <a:cubicBezTo>
                      <a:pt x="553" y="1433"/>
                      <a:pt x="396" y="1332"/>
                      <a:pt x="331" y="1175"/>
                    </a:cubicBezTo>
                    <a:lnTo>
                      <a:pt x="221" y="935"/>
                    </a:lnTo>
                    <a:cubicBezTo>
                      <a:pt x="132" y="694"/>
                      <a:pt x="221" y="432"/>
                      <a:pt x="462" y="343"/>
                    </a:cubicBezTo>
                    <a:lnTo>
                      <a:pt x="876" y="149"/>
                    </a:lnTo>
                    <a:cubicBezTo>
                      <a:pt x="937" y="126"/>
                      <a:pt x="1000" y="115"/>
                      <a:pt x="1061" y="115"/>
                    </a:cubicBezTo>
                    <a:close/>
                    <a:moveTo>
                      <a:pt x="1040" y="0"/>
                    </a:moveTo>
                    <a:cubicBezTo>
                      <a:pt x="971" y="0"/>
                      <a:pt x="901" y="13"/>
                      <a:pt x="834" y="39"/>
                    </a:cubicBezTo>
                    <a:lnTo>
                      <a:pt x="394" y="233"/>
                    </a:lnTo>
                    <a:cubicBezTo>
                      <a:pt x="132" y="364"/>
                      <a:pt x="1" y="694"/>
                      <a:pt x="111" y="976"/>
                    </a:cubicBezTo>
                    <a:lnTo>
                      <a:pt x="221" y="1217"/>
                    </a:lnTo>
                    <a:cubicBezTo>
                      <a:pt x="318" y="1427"/>
                      <a:pt x="525" y="1542"/>
                      <a:pt x="741" y="1542"/>
                    </a:cubicBezTo>
                    <a:cubicBezTo>
                      <a:pt x="816" y="1542"/>
                      <a:pt x="892" y="1528"/>
                      <a:pt x="965" y="1500"/>
                    </a:cubicBezTo>
                    <a:lnTo>
                      <a:pt x="1399" y="1306"/>
                    </a:lnTo>
                    <a:cubicBezTo>
                      <a:pt x="1661" y="1196"/>
                      <a:pt x="1792" y="846"/>
                      <a:pt x="1682" y="584"/>
                    </a:cubicBezTo>
                    <a:lnTo>
                      <a:pt x="1572" y="343"/>
                    </a:lnTo>
                    <a:cubicBezTo>
                      <a:pt x="1472" y="128"/>
                      <a:pt x="1260" y="0"/>
                      <a:pt x="104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8" name="Google Shape;2908;p62"/>
              <p:cNvSpPr/>
              <p:nvPr/>
            </p:nvSpPr>
            <p:spPr>
              <a:xfrm flipH="1">
                <a:off x="1461522" y="2339004"/>
                <a:ext cx="1269517" cy="729444"/>
              </a:xfrm>
              <a:custGeom>
                <a:avLst/>
                <a:gdLst/>
                <a:ahLst/>
                <a:cxnLst/>
                <a:rect l="l" t="t" r="r" b="b"/>
                <a:pathLst>
                  <a:path w="6610" h="3798" extrusionOk="0">
                    <a:moveTo>
                      <a:pt x="6086" y="1"/>
                    </a:moveTo>
                    <a:lnTo>
                      <a:pt x="1" y="2645"/>
                    </a:lnTo>
                    <a:lnTo>
                      <a:pt x="498" y="3797"/>
                    </a:lnTo>
                    <a:lnTo>
                      <a:pt x="6610" y="1158"/>
                    </a:lnTo>
                    <a:lnTo>
                      <a:pt x="60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09" name="Google Shape;2909;p62"/>
              <p:cNvSpPr/>
              <p:nvPr/>
            </p:nvSpPr>
            <p:spPr>
              <a:xfrm flipH="1">
                <a:off x="1448462" y="2322871"/>
                <a:ext cx="1299670" cy="762670"/>
              </a:xfrm>
              <a:custGeom>
                <a:avLst/>
                <a:gdLst/>
                <a:ahLst/>
                <a:cxnLst/>
                <a:rect l="l" t="t" r="r" b="b"/>
                <a:pathLst>
                  <a:path w="6767" h="3971" extrusionOk="0">
                    <a:moveTo>
                      <a:pt x="6154" y="153"/>
                    </a:moveTo>
                    <a:lnTo>
                      <a:pt x="6610" y="1200"/>
                    </a:lnTo>
                    <a:lnTo>
                      <a:pt x="613" y="3819"/>
                    </a:lnTo>
                    <a:lnTo>
                      <a:pt x="153" y="2771"/>
                    </a:lnTo>
                    <a:lnTo>
                      <a:pt x="6154" y="153"/>
                    </a:lnTo>
                    <a:close/>
                    <a:moveTo>
                      <a:pt x="6217" y="1"/>
                    </a:moveTo>
                    <a:lnTo>
                      <a:pt x="6154" y="22"/>
                    </a:lnTo>
                    <a:lnTo>
                      <a:pt x="1" y="2703"/>
                    </a:lnTo>
                    <a:lnTo>
                      <a:pt x="566" y="3970"/>
                    </a:lnTo>
                    <a:lnTo>
                      <a:pt x="6767" y="1263"/>
                    </a:lnTo>
                    <a:lnTo>
                      <a:pt x="6217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0" name="Google Shape;2910;p62"/>
              <p:cNvSpPr/>
              <p:nvPr/>
            </p:nvSpPr>
            <p:spPr>
              <a:xfrm flipH="1">
                <a:off x="1490714" y="2398352"/>
                <a:ext cx="1215164" cy="607678"/>
              </a:xfrm>
              <a:custGeom>
                <a:avLst/>
                <a:gdLst/>
                <a:ahLst/>
                <a:cxnLst/>
                <a:rect l="l" t="t" r="r" b="b"/>
                <a:pathLst>
                  <a:path w="6327" h="3164" extrusionOk="0">
                    <a:moveTo>
                      <a:pt x="6107" y="1"/>
                    </a:moveTo>
                    <a:lnTo>
                      <a:pt x="1" y="2661"/>
                    </a:lnTo>
                    <a:lnTo>
                      <a:pt x="236" y="3164"/>
                    </a:lnTo>
                    <a:lnTo>
                      <a:pt x="6327" y="524"/>
                    </a:lnTo>
                    <a:lnTo>
                      <a:pt x="61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1" name="Google Shape;2911;p62"/>
              <p:cNvSpPr/>
              <p:nvPr/>
            </p:nvSpPr>
            <p:spPr>
              <a:xfrm flipH="1">
                <a:off x="1473621" y="2385291"/>
                <a:ext cx="1245317" cy="637831"/>
              </a:xfrm>
              <a:custGeom>
                <a:avLst/>
                <a:gdLst/>
                <a:ahLst/>
                <a:cxnLst/>
                <a:rect l="l" t="t" r="r" b="b"/>
                <a:pathLst>
                  <a:path w="6484" h="3321" extrusionOk="0">
                    <a:moveTo>
                      <a:pt x="6154" y="152"/>
                    </a:moveTo>
                    <a:lnTo>
                      <a:pt x="6327" y="545"/>
                    </a:lnTo>
                    <a:lnTo>
                      <a:pt x="331" y="3164"/>
                    </a:lnTo>
                    <a:lnTo>
                      <a:pt x="152" y="2750"/>
                    </a:lnTo>
                    <a:lnTo>
                      <a:pt x="6154" y="152"/>
                    </a:lnTo>
                    <a:close/>
                    <a:moveTo>
                      <a:pt x="6196" y="1"/>
                    </a:moveTo>
                    <a:lnTo>
                      <a:pt x="6154" y="22"/>
                    </a:lnTo>
                    <a:lnTo>
                      <a:pt x="1" y="2708"/>
                    </a:lnTo>
                    <a:lnTo>
                      <a:pt x="262" y="3321"/>
                    </a:lnTo>
                    <a:lnTo>
                      <a:pt x="6484" y="613"/>
                    </a:lnTo>
                    <a:lnTo>
                      <a:pt x="6196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2" name="Google Shape;2912;p62"/>
              <p:cNvSpPr/>
              <p:nvPr/>
            </p:nvSpPr>
            <p:spPr>
              <a:xfrm flipH="1">
                <a:off x="1377959" y="2301744"/>
                <a:ext cx="184186" cy="259857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353" extrusionOk="0">
                    <a:moveTo>
                      <a:pt x="461" y="1"/>
                    </a:moveTo>
                    <a:lnTo>
                      <a:pt x="0" y="195"/>
                    </a:lnTo>
                    <a:lnTo>
                      <a:pt x="524" y="1352"/>
                    </a:lnTo>
                    <a:lnTo>
                      <a:pt x="958" y="1158"/>
                    </a:ln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3" name="Google Shape;2913;p62"/>
              <p:cNvSpPr/>
              <p:nvPr/>
            </p:nvSpPr>
            <p:spPr>
              <a:xfrm flipH="1">
                <a:off x="1364899" y="2284651"/>
                <a:ext cx="209345" cy="290011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1510" extrusionOk="0">
                    <a:moveTo>
                      <a:pt x="477" y="153"/>
                    </a:moveTo>
                    <a:lnTo>
                      <a:pt x="959" y="1200"/>
                    </a:lnTo>
                    <a:lnTo>
                      <a:pt x="608" y="1357"/>
                    </a:lnTo>
                    <a:lnTo>
                      <a:pt x="152" y="310"/>
                    </a:lnTo>
                    <a:lnTo>
                      <a:pt x="477" y="153"/>
                    </a:lnTo>
                    <a:close/>
                    <a:moveTo>
                      <a:pt x="545" y="1"/>
                    </a:moveTo>
                    <a:lnTo>
                      <a:pt x="498" y="22"/>
                    </a:lnTo>
                    <a:lnTo>
                      <a:pt x="0" y="242"/>
                    </a:lnTo>
                    <a:lnTo>
                      <a:pt x="545" y="1509"/>
                    </a:lnTo>
                    <a:lnTo>
                      <a:pt x="1089" y="1268"/>
                    </a:lnTo>
                    <a:lnTo>
                      <a:pt x="545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4" name="Google Shape;2914;p62"/>
              <p:cNvSpPr/>
              <p:nvPr/>
            </p:nvSpPr>
            <p:spPr>
              <a:xfrm flipH="1">
                <a:off x="2635203" y="2847010"/>
                <a:ext cx="255632" cy="221445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153" extrusionOk="0">
                    <a:moveTo>
                      <a:pt x="833" y="0"/>
                    </a:moveTo>
                    <a:lnTo>
                      <a:pt x="0" y="1048"/>
                    </a:lnTo>
                    <a:lnTo>
                      <a:pt x="1330" y="1152"/>
                    </a:lnTo>
                    <a:lnTo>
                      <a:pt x="1095" y="587"/>
                    </a:lnTo>
                    <a:lnTo>
                      <a:pt x="1068" y="587"/>
                    </a:lnTo>
                    <a:lnTo>
                      <a:pt x="833" y="0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5" name="Google Shape;2915;p62"/>
              <p:cNvSpPr/>
              <p:nvPr/>
            </p:nvSpPr>
            <p:spPr>
              <a:xfrm flipH="1">
                <a:off x="2618109" y="2825883"/>
                <a:ext cx="276758" cy="255632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1331" extrusionOk="0">
                    <a:moveTo>
                      <a:pt x="828" y="215"/>
                    </a:moveTo>
                    <a:lnTo>
                      <a:pt x="1048" y="718"/>
                    </a:lnTo>
                    <a:lnTo>
                      <a:pt x="1267" y="1200"/>
                    </a:lnTo>
                    <a:lnTo>
                      <a:pt x="131" y="1111"/>
                    </a:lnTo>
                    <a:lnTo>
                      <a:pt x="828" y="215"/>
                    </a:lnTo>
                    <a:close/>
                    <a:moveTo>
                      <a:pt x="0" y="1179"/>
                    </a:moveTo>
                    <a:lnTo>
                      <a:pt x="0" y="1221"/>
                    </a:lnTo>
                    <a:lnTo>
                      <a:pt x="21" y="1221"/>
                    </a:lnTo>
                    <a:lnTo>
                      <a:pt x="0" y="1179"/>
                    </a:lnTo>
                    <a:close/>
                    <a:moveTo>
                      <a:pt x="875" y="0"/>
                    </a:moveTo>
                    <a:lnTo>
                      <a:pt x="807" y="84"/>
                    </a:lnTo>
                    <a:lnTo>
                      <a:pt x="0" y="1111"/>
                    </a:lnTo>
                    <a:lnTo>
                      <a:pt x="0" y="1179"/>
                    </a:lnTo>
                    <a:lnTo>
                      <a:pt x="42" y="1221"/>
                    </a:lnTo>
                    <a:lnTo>
                      <a:pt x="1440" y="1331"/>
                    </a:lnTo>
                    <a:lnTo>
                      <a:pt x="1440" y="1331"/>
                    </a:lnTo>
                    <a:lnTo>
                      <a:pt x="1158" y="676"/>
                    </a:lnTo>
                    <a:lnTo>
                      <a:pt x="1158" y="655"/>
                    </a:lnTo>
                    <a:lnTo>
                      <a:pt x="875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6" name="Google Shape;2916;p62"/>
              <p:cNvSpPr/>
              <p:nvPr/>
            </p:nvSpPr>
            <p:spPr>
              <a:xfrm flipH="1">
                <a:off x="2811322" y="2984719"/>
                <a:ext cx="79513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73" extrusionOk="0">
                    <a:moveTo>
                      <a:pt x="262" y="1"/>
                    </a:moveTo>
                    <a:lnTo>
                      <a:pt x="0" y="331"/>
                    </a:lnTo>
                    <a:lnTo>
                      <a:pt x="414" y="373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FFE18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7" name="Google Shape;2917;p62"/>
              <p:cNvSpPr/>
              <p:nvPr/>
            </p:nvSpPr>
            <p:spPr>
              <a:xfrm flipH="1">
                <a:off x="2794228" y="2963592"/>
                <a:ext cx="100639" cy="104865"/>
              </a:xfrm>
              <a:custGeom>
                <a:avLst/>
                <a:gdLst/>
                <a:ahLst/>
                <a:cxnLst/>
                <a:rect l="l" t="t" r="r" b="b"/>
                <a:pathLst>
                  <a:path w="524" h="546" extrusionOk="0">
                    <a:moveTo>
                      <a:pt x="262" y="221"/>
                    </a:moveTo>
                    <a:lnTo>
                      <a:pt x="351" y="415"/>
                    </a:lnTo>
                    <a:lnTo>
                      <a:pt x="351" y="415"/>
                    </a:lnTo>
                    <a:lnTo>
                      <a:pt x="131" y="394"/>
                    </a:lnTo>
                    <a:lnTo>
                      <a:pt x="262" y="221"/>
                    </a:lnTo>
                    <a:close/>
                    <a:moveTo>
                      <a:pt x="0" y="462"/>
                    </a:moveTo>
                    <a:lnTo>
                      <a:pt x="0" y="504"/>
                    </a:lnTo>
                    <a:lnTo>
                      <a:pt x="21" y="504"/>
                    </a:lnTo>
                    <a:lnTo>
                      <a:pt x="0" y="462"/>
                    </a:lnTo>
                    <a:close/>
                    <a:moveTo>
                      <a:pt x="304" y="1"/>
                    </a:moveTo>
                    <a:lnTo>
                      <a:pt x="241" y="90"/>
                    </a:lnTo>
                    <a:lnTo>
                      <a:pt x="0" y="394"/>
                    </a:lnTo>
                    <a:lnTo>
                      <a:pt x="0" y="462"/>
                    </a:lnTo>
                    <a:lnTo>
                      <a:pt x="42" y="504"/>
                    </a:lnTo>
                    <a:lnTo>
                      <a:pt x="524" y="545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8" name="Google Shape;2918;p62"/>
              <p:cNvSpPr/>
              <p:nvPr/>
            </p:nvSpPr>
            <p:spPr>
              <a:xfrm flipH="1">
                <a:off x="2262025" y="2674922"/>
                <a:ext cx="263698" cy="478037"/>
              </a:xfrm>
              <a:custGeom>
                <a:avLst/>
                <a:gdLst/>
                <a:ahLst/>
                <a:cxnLst/>
                <a:rect l="l" t="t" r="r" b="b"/>
                <a:pathLst>
                  <a:path w="1373" h="2489" extrusionOk="0">
                    <a:moveTo>
                      <a:pt x="0" y="1"/>
                    </a:moveTo>
                    <a:lnTo>
                      <a:pt x="21" y="153"/>
                    </a:lnTo>
                    <a:lnTo>
                      <a:pt x="42" y="153"/>
                    </a:lnTo>
                    <a:cubicBezTo>
                      <a:pt x="173" y="153"/>
                      <a:pt x="325" y="195"/>
                      <a:pt x="456" y="263"/>
                    </a:cubicBezTo>
                    <a:cubicBezTo>
                      <a:pt x="456" y="284"/>
                      <a:pt x="477" y="284"/>
                      <a:pt x="477" y="284"/>
                    </a:cubicBezTo>
                    <a:cubicBezTo>
                      <a:pt x="503" y="305"/>
                      <a:pt x="524" y="305"/>
                      <a:pt x="545" y="325"/>
                    </a:cubicBezTo>
                    <a:cubicBezTo>
                      <a:pt x="566" y="346"/>
                      <a:pt x="587" y="346"/>
                      <a:pt x="608" y="373"/>
                    </a:cubicBezTo>
                    <a:cubicBezTo>
                      <a:pt x="634" y="394"/>
                      <a:pt x="655" y="394"/>
                      <a:pt x="655" y="415"/>
                    </a:cubicBezTo>
                    <a:cubicBezTo>
                      <a:pt x="676" y="435"/>
                      <a:pt x="697" y="456"/>
                      <a:pt x="718" y="477"/>
                    </a:cubicBezTo>
                    <a:cubicBezTo>
                      <a:pt x="739" y="504"/>
                      <a:pt x="739" y="504"/>
                      <a:pt x="765" y="524"/>
                    </a:cubicBezTo>
                    <a:cubicBezTo>
                      <a:pt x="786" y="545"/>
                      <a:pt x="807" y="566"/>
                      <a:pt x="807" y="587"/>
                    </a:cubicBezTo>
                    <a:cubicBezTo>
                      <a:pt x="828" y="608"/>
                      <a:pt x="848" y="634"/>
                      <a:pt x="869" y="655"/>
                    </a:cubicBezTo>
                    <a:cubicBezTo>
                      <a:pt x="869" y="676"/>
                      <a:pt x="896" y="697"/>
                      <a:pt x="896" y="718"/>
                    </a:cubicBezTo>
                    <a:cubicBezTo>
                      <a:pt x="917" y="739"/>
                      <a:pt x="938" y="765"/>
                      <a:pt x="938" y="786"/>
                    </a:cubicBezTo>
                    <a:cubicBezTo>
                      <a:pt x="958" y="807"/>
                      <a:pt x="958" y="828"/>
                      <a:pt x="979" y="849"/>
                    </a:cubicBezTo>
                    <a:cubicBezTo>
                      <a:pt x="979" y="896"/>
                      <a:pt x="1000" y="917"/>
                      <a:pt x="1000" y="938"/>
                    </a:cubicBezTo>
                    <a:cubicBezTo>
                      <a:pt x="1027" y="938"/>
                      <a:pt x="1027" y="959"/>
                      <a:pt x="1027" y="959"/>
                    </a:cubicBezTo>
                    <a:cubicBezTo>
                      <a:pt x="1220" y="1525"/>
                      <a:pt x="1068" y="2117"/>
                      <a:pt x="634" y="2289"/>
                    </a:cubicBezTo>
                    <a:cubicBezTo>
                      <a:pt x="545" y="2310"/>
                      <a:pt x="435" y="2336"/>
                      <a:pt x="346" y="2336"/>
                    </a:cubicBezTo>
                    <a:lnTo>
                      <a:pt x="372" y="2488"/>
                    </a:lnTo>
                    <a:cubicBezTo>
                      <a:pt x="477" y="2488"/>
                      <a:pt x="587" y="2467"/>
                      <a:pt x="697" y="2420"/>
                    </a:cubicBezTo>
                    <a:cubicBezTo>
                      <a:pt x="1199" y="2226"/>
                      <a:pt x="1372" y="1551"/>
                      <a:pt x="1110" y="896"/>
                    </a:cubicBezTo>
                    <a:cubicBezTo>
                      <a:pt x="917" y="373"/>
                      <a:pt x="456" y="1"/>
                      <a:pt x="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19" name="Google Shape;2919;p62"/>
              <p:cNvSpPr/>
              <p:nvPr/>
            </p:nvSpPr>
            <p:spPr>
              <a:xfrm flipH="1">
                <a:off x="2270091" y="2666472"/>
                <a:ext cx="268692" cy="496667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2586" extrusionOk="0">
                    <a:moveTo>
                      <a:pt x="131" y="132"/>
                    </a:moveTo>
                    <a:cubicBezTo>
                      <a:pt x="199" y="132"/>
                      <a:pt x="283" y="179"/>
                      <a:pt x="372" y="221"/>
                    </a:cubicBezTo>
                    <a:cubicBezTo>
                      <a:pt x="283" y="200"/>
                      <a:pt x="199" y="158"/>
                      <a:pt x="131" y="158"/>
                    </a:cubicBezTo>
                    <a:lnTo>
                      <a:pt x="131" y="132"/>
                    </a:lnTo>
                    <a:close/>
                    <a:moveTo>
                      <a:pt x="699" y="363"/>
                    </a:moveTo>
                    <a:lnTo>
                      <a:pt x="699" y="363"/>
                    </a:lnTo>
                    <a:cubicBezTo>
                      <a:pt x="708" y="370"/>
                      <a:pt x="716" y="379"/>
                      <a:pt x="723" y="393"/>
                    </a:cubicBezTo>
                    <a:lnTo>
                      <a:pt x="702" y="372"/>
                    </a:lnTo>
                    <a:cubicBezTo>
                      <a:pt x="702" y="369"/>
                      <a:pt x="701" y="366"/>
                      <a:pt x="699" y="363"/>
                    </a:cubicBezTo>
                    <a:close/>
                    <a:moveTo>
                      <a:pt x="1200" y="1488"/>
                    </a:moveTo>
                    <a:cubicBezTo>
                      <a:pt x="1221" y="1618"/>
                      <a:pt x="1229" y="1746"/>
                      <a:pt x="1199" y="1860"/>
                    </a:cubicBezTo>
                    <a:cubicBezTo>
                      <a:pt x="1136" y="2122"/>
                      <a:pt x="964" y="2336"/>
                      <a:pt x="744" y="2425"/>
                    </a:cubicBezTo>
                    <a:cubicBezTo>
                      <a:pt x="655" y="2467"/>
                      <a:pt x="571" y="2467"/>
                      <a:pt x="482" y="2467"/>
                    </a:cubicBezTo>
                    <a:lnTo>
                      <a:pt x="482" y="2425"/>
                    </a:lnTo>
                    <a:cubicBezTo>
                      <a:pt x="571" y="2425"/>
                      <a:pt x="655" y="2425"/>
                      <a:pt x="723" y="2383"/>
                    </a:cubicBezTo>
                    <a:cubicBezTo>
                      <a:pt x="964" y="2294"/>
                      <a:pt x="1115" y="2095"/>
                      <a:pt x="1178" y="1834"/>
                    </a:cubicBezTo>
                    <a:cubicBezTo>
                      <a:pt x="1221" y="1725"/>
                      <a:pt x="1218" y="1609"/>
                      <a:pt x="1200" y="1488"/>
                    </a:cubicBezTo>
                    <a:close/>
                    <a:moveTo>
                      <a:pt x="0" y="1"/>
                    </a:moveTo>
                    <a:lnTo>
                      <a:pt x="21" y="263"/>
                    </a:lnTo>
                    <a:lnTo>
                      <a:pt x="110" y="263"/>
                    </a:lnTo>
                    <a:cubicBezTo>
                      <a:pt x="241" y="263"/>
                      <a:pt x="372" y="289"/>
                      <a:pt x="482" y="372"/>
                    </a:cubicBezTo>
                    <a:lnTo>
                      <a:pt x="524" y="372"/>
                    </a:lnTo>
                    <a:cubicBezTo>
                      <a:pt x="545" y="393"/>
                      <a:pt x="571" y="420"/>
                      <a:pt x="592" y="420"/>
                    </a:cubicBezTo>
                    <a:cubicBezTo>
                      <a:pt x="592" y="441"/>
                      <a:pt x="613" y="441"/>
                      <a:pt x="634" y="462"/>
                    </a:cubicBezTo>
                    <a:cubicBezTo>
                      <a:pt x="655" y="482"/>
                      <a:pt x="676" y="482"/>
                      <a:pt x="702" y="503"/>
                    </a:cubicBezTo>
                    <a:cubicBezTo>
                      <a:pt x="702" y="524"/>
                      <a:pt x="723" y="551"/>
                      <a:pt x="744" y="551"/>
                    </a:cubicBezTo>
                    <a:cubicBezTo>
                      <a:pt x="765" y="571"/>
                      <a:pt x="786" y="592"/>
                      <a:pt x="786" y="613"/>
                    </a:cubicBezTo>
                    <a:cubicBezTo>
                      <a:pt x="807" y="634"/>
                      <a:pt x="833" y="655"/>
                      <a:pt x="833" y="681"/>
                    </a:cubicBezTo>
                    <a:cubicBezTo>
                      <a:pt x="854" y="681"/>
                      <a:pt x="875" y="702"/>
                      <a:pt x="875" y="723"/>
                    </a:cubicBezTo>
                    <a:cubicBezTo>
                      <a:pt x="896" y="744"/>
                      <a:pt x="916" y="765"/>
                      <a:pt x="916" y="786"/>
                    </a:cubicBezTo>
                    <a:cubicBezTo>
                      <a:pt x="937" y="812"/>
                      <a:pt x="937" y="833"/>
                      <a:pt x="964" y="854"/>
                    </a:cubicBezTo>
                    <a:cubicBezTo>
                      <a:pt x="985" y="875"/>
                      <a:pt x="985" y="896"/>
                      <a:pt x="1006" y="943"/>
                    </a:cubicBezTo>
                    <a:cubicBezTo>
                      <a:pt x="1006" y="964"/>
                      <a:pt x="1006" y="985"/>
                      <a:pt x="1026" y="1006"/>
                    </a:cubicBezTo>
                    <a:lnTo>
                      <a:pt x="1026" y="1027"/>
                    </a:lnTo>
                    <a:cubicBezTo>
                      <a:pt x="1136" y="1310"/>
                      <a:pt x="1136" y="1572"/>
                      <a:pt x="1068" y="1813"/>
                    </a:cubicBezTo>
                    <a:cubicBezTo>
                      <a:pt x="1006" y="2033"/>
                      <a:pt x="875" y="2205"/>
                      <a:pt x="676" y="2273"/>
                    </a:cubicBezTo>
                    <a:cubicBezTo>
                      <a:pt x="614" y="2304"/>
                      <a:pt x="550" y="2324"/>
                      <a:pt x="485" y="2324"/>
                    </a:cubicBezTo>
                    <a:cubicBezTo>
                      <a:pt x="461" y="2324"/>
                      <a:pt x="438" y="2321"/>
                      <a:pt x="414" y="2315"/>
                    </a:cubicBezTo>
                    <a:lnTo>
                      <a:pt x="351" y="2315"/>
                    </a:lnTo>
                    <a:lnTo>
                      <a:pt x="393" y="2577"/>
                    </a:lnTo>
                    <a:lnTo>
                      <a:pt x="440" y="2577"/>
                    </a:lnTo>
                    <a:cubicBezTo>
                      <a:pt x="468" y="2583"/>
                      <a:pt x="498" y="2585"/>
                      <a:pt x="529" y="2585"/>
                    </a:cubicBezTo>
                    <a:cubicBezTo>
                      <a:pt x="613" y="2585"/>
                      <a:pt x="705" y="2566"/>
                      <a:pt x="786" y="2535"/>
                    </a:cubicBezTo>
                    <a:cubicBezTo>
                      <a:pt x="1047" y="2425"/>
                      <a:pt x="1225" y="2184"/>
                      <a:pt x="1309" y="1902"/>
                    </a:cubicBezTo>
                    <a:cubicBezTo>
                      <a:pt x="1398" y="1598"/>
                      <a:pt x="1377" y="1247"/>
                      <a:pt x="1246" y="917"/>
                    </a:cubicBezTo>
                    <a:cubicBezTo>
                      <a:pt x="1026" y="372"/>
                      <a:pt x="571" y="1"/>
                      <a:pt x="8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0" name="Google Shape;2920;p62"/>
              <p:cNvSpPr/>
              <p:nvPr/>
            </p:nvSpPr>
            <p:spPr>
              <a:xfrm flipH="1">
                <a:off x="2069005" y="2599633"/>
                <a:ext cx="503005" cy="540265"/>
              </a:xfrm>
              <a:custGeom>
                <a:avLst/>
                <a:gdLst/>
                <a:ahLst/>
                <a:cxnLst/>
                <a:rect l="l" t="t" r="r" b="b"/>
                <a:pathLst>
                  <a:path w="2619" h="2813" extrusionOk="0">
                    <a:moveTo>
                      <a:pt x="85" y="422"/>
                    </a:moveTo>
                    <a:cubicBezTo>
                      <a:pt x="57" y="431"/>
                      <a:pt x="29" y="442"/>
                      <a:pt x="0" y="456"/>
                    </a:cubicBezTo>
                    <a:lnTo>
                      <a:pt x="85" y="422"/>
                    </a:lnTo>
                    <a:close/>
                    <a:moveTo>
                      <a:pt x="1288" y="0"/>
                    </a:moveTo>
                    <a:cubicBezTo>
                      <a:pt x="1179" y="0"/>
                      <a:pt x="1089" y="21"/>
                      <a:pt x="980" y="63"/>
                    </a:cubicBezTo>
                    <a:lnTo>
                      <a:pt x="85" y="422"/>
                    </a:lnTo>
                    <a:lnTo>
                      <a:pt x="85" y="422"/>
                    </a:lnTo>
                    <a:cubicBezTo>
                      <a:pt x="144" y="402"/>
                      <a:pt x="202" y="393"/>
                      <a:pt x="262" y="393"/>
                    </a:cubicBezTo>
                    <a:cubicBezTo>
                      <a:pt x="697" y="393"/>
                      <a:pt x="1158" y="765"/>
                      <a:pt x="1351" y="1288"/>
                    </a:cubicBezTo>
                    <a:cubicBezTo>
                      <a:pt x="1610" y="1936"/>
                      <a:pt x="1444" y="2603"/>
                      <a:pt x="954" y="2806"/>
                    </a:cubicBezTo>
                    <a:lnTo>
                      <a:pt x="954" y="2806"/>
                    </a:lnTo>
                    <a:lnTo>
                      <a:pt x="1922" y="2419"/>
                    </a:lnTo>
                    <a:cubicBezTo>
                      <a:pt x="2420" y="2226"/>
                      <a:pt x="2619" y="1550"/>
                      <a:pt x="2357" y="896"/>
                    </a:cubicBezTo>
                    <a:cubicBezTo>
                      <a:pt x="2158" y="372"/>
                      <a:pt x="1723" y="21"/>
                      <a:pt x="1288" y="0"/>
                    </a:cubicBezTo>
                    <a:close/>
                    <a:moveTo>
                      <a:pt x="954" y="2806"/>
                    </a:moveTo>
                    <a:lnTo>
                      <a:pt x="938" y="2812"/>
                    </a:lnTo>
                    <a:cubicBezTo>
                      <a:pt x="943" y="2810"/>
                      <a:pt x="949" y="2808"/>
                      <a:pt x="954" y="280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1" name="Google Shape;2921;p62"/>
              <p:cNvSpPr/>
              <p:nvPr/>
            </p:nvSpPr>
            <p:spPr>
              <a:xfrm flipH="1">
                <a:off x="2082065" y="2590414"/>
                <a:ext cx="493978" cy="562544"/>
              </a:xfrm>
              <a:custGeom>
                <a:avLst/>
                <a:gdLst/>
                <a:ahLst/>
                <a:cxnLst/>
                <a:rect l="l" t="t" r="r" b="b"/>
                <a:pathLst>
                  <a:path w="2572" h="2929" extrusionOk="0">
                    <a:moveTo>
                      <a:pt x="1309" y="111"/>
                    </a:moveTo>
                    <a:cubicBezTo>
                      <a:pt x="1702" y="111"/>
                      <a:pt x="2116" y="462"/>
                      <a:pt x="2310" y="964"/>
                    </a:cubicBezTo>
                    <a:cubicBezTo>
                      <a:pt x="2441" y="1268"/>
                      <a:pt x="2467" y="1598"/>
                      <a:pt x="2399" y="1860"/>
                    </a:cubicBezTo>
                    <a:cubicBezTo>
                      <a:pt x="2310" y="2122"/>
                      <a:pt x="2158" y="2337"/>
                      <a:pt x="1917" y="2426"/>
                    </a:cubicBezTo>
                    <a:lnTo>
                      <a:pt x="1309" y="2666"/>
                    </a:lnTo>
                    <a:cubicBezTo>
                      <a:pt x="1393" y="2557"/>
                      <a:pt x="1461" y="2426"/>
                      <a:pt x="1503" y="2295"/>
                    </a:cubicBezTo>
                    <a:cubicBezTo>
                      <a:pt x="1592" y="1991"/>
                      <a:pt x="1571" y="1640"/>
                      <a:pt x="1440" y="1310"/>
                    </a:cubicBezTo>
                    <a:cubicBezTo>
                      <a:pt x="1241" y="786"/>
                      <a:pt x="807" y="462"/>
                      <a:pt x="372" y="420"/>
                    </a:cubicBezTo>
                    <a:lnTo>
                      <a:pt x="1027" y="158"/>
                    </a:lnTo>
                    <a:cubicBezTo>
                      <a:pt x="1110" y="132"/>
                      <a:pt x="1200" y="111"/>
                      <a:pt x="1309" y="111"/>
                    </a:cubicBezTo>
                    <a:close/>
                    <a:moveTo>
                      <a:pt x="1309" y="1"/>
                    </a:moveTo>
                    <a:cubicBezTo>
                      <a:pt x="1200" y="1"/>
                      <a:pt x="1090" y="1"/>
                      <a:pt x="980" y="48"/>
                    </a:cubicBezTo>
                    <a:lnTo>
                      <a:pt x="0" y="441"/>
                    </a:lnTo>
                    <a:lnTo>
                      <a:pt x="42" y="551"/>
                    </a:lnTo>
                    <a:cubicBezTo>
                      <a:pt x="110" y="525"/>
                      <a:pt x="194" y="504"/>
                      <a:pt x="283" y="504"/>
                    </a:cubicBezTo>
                    <a:cubicBezTo>
                      <a:pt x="697" y="504"/>
                      <a:pt x="1131" y="834"/>
                      <a:pt x="1330" y="1357"/>
                    </a:cubicBezTo>
                    <a:cubicBezTo>
                      <a:pt x="1461" y="1661"/>
                      <a:pt x="1461" y="1991"/>
                      <a:pt x="1393" y="2253"/>
                    </a:cubicBezTo>
                    <a:cubicBezTo>
                      <a:pt x="1330" y="2515"/>
                      <a:pt x="1158" y="2729"/>
                      <a:pt x="938" y="2818"/>
                    </a:cubicBezTo>
                    <a:lnTo>
                      <a:pt x="980" y="2928"/>
                    </a:lnTo>
                    <a:lnTo>
                      <a:pt x="1964" y="2536"/>
                    </a:lnTo>
                    <a:cubicBezTo>
                      <a:pt x="2247" y="2426"/>
                      <a:pt x="2420" y="2185"/>
                      <a:pt x="2509" y="1902"/>
                    </a:cubicBezTo>
                    <a:cubicBezTo>
                      <a:pt x="2572" y="1598"/>
                      <a:pt x="2551" y="1247"/>
                      <a:pt x="2420" y="917"/>
                    </a:cubicBezTo>
                    <a:cubicBezTo>
                      <a:pt x="2226" y="373"/>
                      <a:pt x="1765" y="1"/>
                      <a:pt x="130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2" name="Google Shape;2922;p62"/>
              <p:cNvSpPr/>
              <p:nvPr/>
            </p:nvSpPr>
            <p:spPr>
              <a:xfrm flipH="1">
                <a:off x="2387846" y="2595600"/>
                <a:ext cx="1638656" cy="1617529"/>
              </a:xfrm>
              <a:custGeom>
                <a:avLst/>
                <a:gdLst/>
                <a:ahLst/>
                <a:cxnLst/>
                <a:rect l="l" t="t" r="r" b="b"/>
                <a:pathLst>
                  <a:path w="8532" h="8422" extrusionOk="0">
                    <a:moveTo>
                      <a:pt x="1" y="0"/>
                    </a:moveTo>
                    <a:lnTo>
                      <a:pt x="1923" y="8421"/>
                    </a:lnTo>
                    <a:lnTo>
                      <a:pt x="8532" y="8421"/>
                    </a:lnTo>
                    <a:lnTo>
                      <a:pt x="6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3" name="Google Shape;2923;p62"/>
              <p:cNvSpPr/>
              <p:nvPr/>
            </p:nvSpPr>
            <p:spPr>
              <a:xfrm flipH="1">
                <a:off x="2374786" y="2582348"/>
                <a:ext cx="1663816" cy="1642689"/>
              </a:xfrm>
              <a:custGeom>
                <a:avLst/>
                <a:gdLst/>
                <a:ahLst/>
                <a:cxnLst/>
                <a:rect l="l" t="t" r="r" b="b"/>
                <a:pathLst>
                  <a:path w="8663" h="8553" extrusionOk="0">
                    <a:moveTo>
                      <a:pt x="6631" y="132"/>
                    </a:moveTo>
                    <a:lnTo>
                      <a:pt x="8511" y="8448"/>
                    </a:lnTo>
                    <a:lnTo>
                      <a:pt x="2027" y="8448"/>
                    </a:lnTo>
                    <a:lnTo>
                      <a:pt x="132" y="132"/>
                    </a:lnTo>
                    <a:close/>
                    <a:moveTo>
                      <a:pt x="1" y="1"/>
                    </a:moveTo>
                    <a:lnTo>
                      <a:pt x="1" y="90"/>
                    </a:lnTo>
                    <a:lnTo>
                      <a:pt x="1938" y="8553"/>
                    </a:lnTo>
                    <a:lnTo>
                      <a:pt x="8663" y="8553"/>
                    </a:lnTo>
                    <a:lnTo>
                      <a:pt x="672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4" name="Google Shape;2924;p62"/>
              <p:cNvSpPr/>
              <p:nvPr/>
            </p:nvSpPr>
            <p:spPr>
              <a:xfrm flipH="1">
                <a:off x="3510244" y="3199061"/>
                <a:ext cx="491097" cy="452685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357" extrusionOk="0">
                    <a:moveTo>
                      <a:pt x="2137" y="0"/>
                    </a:moveTo>
                    <a:lnTo>
                      <a:pt x="1" y="456"/>
                    </a:lnTo>
                    <a:lnTo>
                      <a:pt x="393" y="2357"/>
                    </a:lnTo>
                    <a:lnTo>
                      <a:pt x="2556" y="1896"/>
                    </a:lnTo>
                    <a:lnTo>
                      <a:pt x="21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5" name="Google Shape;2925;p62"/>
              <p:cNvSpPr/>
              <p:nvPr/>
            </p:nvSpPr>
            <p:spPr>
              <a:xfrm flipH="1">
                <a:off x="3498144" y="3186000"/>
                <a:ext cx="515297" cy="477845"/>
              </a:xfrm>
              <a:custGeom>
                <a:avLst/>
                <a:gdLst/>
                <a:ahLst/>
                <a:cxnLst/>
                <a:rect l="l" t="t" r="r" b="b"/>
                <a:pathLst>
                  <a:path w="2683" h="2488" extrusionOk="0">
                    <a:moveTo>
                      <a:pt x="2158" y="131"/>
                    </a:moveTo>
                    <a:lnTo>
                      <a:pt x="2551" y="1922"/>
                    </a:lnTo>
                    <a:lnTo>
                      <a:pt x="498" y="2357"/>
                    </a:lnTo>
                    <a:lnTo>
                      <a:pt x="132" y="566"/>
                    </a:lnTo>
                    <a:lnTo>
                      <a:pt x="2158" y="131"/>
                    </a:lnTo>
                    <a:close/>
                    <a:moveTo>
                      <a:pt x="2247" y="0"/>
                    </a:moveTo>
                    <a:lnTo>
                      <a:pt x="1" y="482"/>
                    </a:lnTo>
                    <a:lnTo>
                      <a:pt x="1" y="545"/>
                    </a:lnTo>
                    <a:lnTo>
                      <a:pt x="414" y="2488"/>
                    </a:lnTo>
                    <a:lnTo>
                      <a:pt x="2682" y="2006"/>
                    </a:lnTo>
                    <a:lnTo>
                      <a:pt x="224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6" name="Google Shape;2926;p62"/>
              <p:cNvSpPr/>
              <p:nvPr/>
            </p:nvSpPr>
            <p:spPr>
              <a:xfrm flipH="1">
                <a:off x="2287182" y="2976652"/>
                <a:ext cx="33418" cy="5454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284" extrusionOk="0">
                    <a:moveTo>
                      <a:pt x="89" y="1"/>
                    </a:moveTo>
                    <a:cubicBezTo>
                      <a:pt x="42" y="1"/>
                      <a:pt x="0" y="64"/>
                      <a:pt x="0" y="132"/>
                    </a:cubicBezTo>
                    <a:cubicBezTo>
                      <a:pt x="0" y="216"/>
                      <a:pt x="42" y="284"/>
                      <a:pt x="89" y="284"/>
                    </a:cubicBezTo>
                    <a:cubicBezTo>
                      <a:pt x="131" y="284"/>
                      <a:pt x="173" y="216"/>
                      <a:pt x="173" y="132"/>
                    </a:cubicBezTo>
                    <a:cubicBezTo>
                      <a:pt x="173" y="64"/>
                      <a:pt x="131" y="1"/>
                      <a:pt x="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927" name="Google Shape;2927;p62"/>
              <p:cNvSpPr/>
              <p:nvPr/>
            </p:nvSpPr>
            <p:spPr>
              <a:xfrm flipH="1">
                <a:off x="2274122" y="2967625"/>
                <a:ext cx="59539" cy="7163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73" extrusionOk="0">
                    <a:moveTo>
                      <a:pt x="157" y="111"/>
                    </a:moveTo>
                    <a:lnTo>
                      <a:pt x="178" y="132"/>
                    </a:lnTo>
                    <a:cubicBezTo>
                      <a:pt x="178" y="132"/>
                      <a:pt x="199" y="158"/>
                      <a:pt x="199" y="179"/>
                    </a:cubicBezTo>
                    <a:cubicBezTo>
                      <a:pt x="199" y="221"/>
                      <a:pt x="178" y="242"/>
                      <a:pt x="178" y="242"/>
                    </a:cubicBezTo>
                    <a:lnTo>
                      <a:pt x="157" y="263"/>
                    </a:lnTo>
                    <a:lnTo>
                      <a:pt x="131" y="242"/>
                    </a:lnTo>
                    <a:cubicBezTo>
                      <a:pt x="131" y="242"/>
                      <a:pt x="110" y="221"/>
                      <a:pt x="110" y="179"/>
                    </a:cubicBezTo>
                    <a:cubicBezTo>
                      <a:pt x="110" y="158"/>
                      <a:pt x="131" y="132"/>
                      <a:pt x="131" y="132"/>
                    </a:cubicBezTo>
                    <a:lnTo>
                      <a:pt x="157" y="111"/>
                    </a:lnTo>
                    <a:close/>
                    <a:moveTo>
                      <a:pt x="157" y="1"/>
                    </a:moveTo>
                    <a:cubicBezTo>
                      <a:pt x="110" y="1"/>
                      <a:pt x="68" y="27"/>
                      <a:pt x="47" y="69"/>
                    </a:cubicBezTo>
                    <a:cubicBezTo>
                      <a:pt x="27" y="90"/>
                      <a:pt x="0" y="132"/>
                      <a:pt x="0" y="179"/>
                    </a:cubicBezTo>
                    <a:cubicBezTo>
                      <a:pt x="0" y="242"/>
                      <a:pt x="27" y="289"/>
                      <a:pt x="47" y="310"/>
                    </a:cubicBezTo>
                    <a:cubicBezTo>
                      <a:pt x="68" y="352"/>
                      <a:pt x="110" y="373"/>
                      <a:pt x="157" y="373"/>
                    </a:cubicBezTo>
                    <a:cubicBezTo>
                      <a:pt x="199" y="373"/>
                      <a:pt x="241" y="352"/>
                      <a:pt x="262" y="310"/>
                    </a:cubicBezTo>
                    <a:cubicBezTo>
                      <a:pt x="288" y="289"/>
                      <a:pt x="309" y="242"/>
                      <a:pt x="309" y="179"/>
                    </a:cubicBezTo>
                    <a:cubicBezTo>
                      <a:pt x="309" y="132"/>
                      <a:pt x="288" y="90"/>
                      <a:pt x="262" y="69"/>
                    </a:cubicBezTo>
                    <a:cubicBezTo>
                      <a:pt x="241" y="27"/>
                      <a:pt x="199" y="1"/>
                      <a:pt x="15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46"/>
          <p:cNvSpPr txBox="1">
            <a:spLocks noGrp="1"/>
          </p:cNvSpPr>
          <p:nvPr>
            <p:ph type="subTitle" idx="1"/>
          </p:nvPr>
        </p:nvSpPr>
        <p:spPr>
          <a:xfrm>
            <a:off x="950967" y="2411435"/>
            <a:ext cx="5773200" cy="94122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sr-Latn-RS" dirty="0"/>
              <a:t>Predviđen promet(u dolarima) putem onlajn prodaje do kraja 2023. godine</a:t>
            </a:r>
            <a:endParaRPr dirty="0"/>
          </a:p>
        </p:txBody>
      </p:sp>
      <p:sp>
        <p:nvSpPr>
          <p:cNvPr id="1898" name="Google Shape;1898;p46"/>
          <p:cNvSpPr txBox="1">
            <a:spLocks noGrp="1"/>
          </p:cNvSpPr>
          <p:nvPr>
            <p:ph type="title"/>
          </p:nvPr>
        </p:nvSpPr>
        <p:spPr>
          <a:xfrm>
            <a:off x="619125" y="1526100"/>
            <a:ext cx="8239125" cy="102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sr-Latn-RS" dirty="0"/>
              <a:t>6 300 000 000 000$</a:t>
            </a:r>
            <a:endParaRPr dirty="0"/>
          </a:p>
        </p:txBody>
      </p:sp>
      <p:sp>
        <p:nvSpPr>
          <p:cNvPr id="1901" name="Google Shape;1901;p46"/>
          <p:cNvSpPr txBox="1">
            <a:spLocks noGrp="1"/>
          </p:cNvSpPr>
          <p:nvPr>
            <p:ph type="title" idx="4"/>
          </p:nvPr>
        </p:nvSpPr>
        <p:spPr>
          <a:xfrm>
            <a:off x="707171" y="3891774"/>
            <a:ext cx="5773200" cy="102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sr-Latn-RS" dirty="0"/>
              <a:t>95%</a:t>
            </a:r>
            <a:endParaRPr dirty="0"/>
          </a:p>
        </p:txBody>
      </p:sp>
      <p:sp>
        <p:nvSpPr>
          <p:cNvPr id="1902" name="Google Shape;1902;p46"/>
          <p:cNvSpPr txBox="1">
            <a:spLocks noGrp="1"/>
          </p:cNvSpPr>
          <p:nvPr>
            <p:ph type="subTitle" idx="5"/>
          </p:nvPr>
        </p:nvSpPr>
        <p:spPr>
          <a:xfrm>
            <a:off x="731078" y="4755977"/>
            <a:ext cx="5773200" cy="88775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sr-Latn-RS" dirty="0"/>
              <a:t>Predviđen procenat porudžbina realizovanih putem interneta do 2040. godine</a:t>
            </a:r>
            <a:endParaRPr dirty="0"/>
          </a:p>
        </p:txBody>
      </p:sp>
      <p:grpSp>
        <p:nvGrpSpPr>
          <p:cNvPr id="1903" name="Google Shape;1903;p46"/>
          <p:cNvGrpSpPr/>
          <p:nvPr/>
        </p:nvGrpSpPr>
        <p:grpSpPr>
          <a:xfrm>
            <a:off x="7026336" y="2224197"/>
            <a:ext cx="4309947" cy="3926920"/>
            <a:chOff x="5198315" y="1663385"/>
            <a:chExt cx="3232460" cy="2945190"/>
          </a:xfrm>
        </p:grpSpPr>
        <p:sp>
          <p:nvSpPr>
            <p:cNvPr id="1904" name="Google Shape;1904;p46"/>
            <p:cNvSpPr/>
            <p:nvPr/>
          </p:nvSpPr>
          <p:spPr>
            <a:xfrm>
              <a:off x="5260075" y="3945875"/>
              <a:ext cx="3170700" cy="6627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1905" name="Google Shape;1905;p46"/>
            <p:cNvGrpSpPr/>
            <p:nvPr/>
          </p:nvGrpSpPr>
          <p:grpSpPr>
            <a:xfrm>
              <a:off x="5198315" y="2639438"/>
              <a:ext cx="2280005" cy="1691059"/>
              <a:chOff x="3790320" y="631277"/>
              <a:chExt cx="4717578" cy="3498984"/>
            </a:xfrm>
          </p:grpSpPr>
          <p:sp>
            <p:nvSpPr>
              <p:cNvPr id="1906" name="Google Shape;1906;p46"/>
              <p:cNvSpPr/>
              <p:nvPr/>
            </p:nvSpPr>
            <p:spPr>
              <a:xfrm>
                <a:off x="5441192" y="3349436"/>
                <a:ext cx="939711" cy="653123"/>
              </a:xfrm>
              <a:custGeom>
                <a:avLst/>
                <a:gdLst/>
                <a:ahLst/>
                <a:cxnLst/>
                <a:rect l="l" t="t" r="r" b="b"/>
                <a:pathLst>
                  <a:path w="6594" h="4583" extrusionOk="0">
                    <a:moveTo>
                      <a:pt x="288" y="0"/>
                    </a:moveTo>
                    <a:cubicBezTo>
                      <a:pt x="131" y="0"/>
                      <a:pt x="0" y="110"/>
                      <a:pt x="0" y="262"/>
                    </a:cubicBezTo>
                    <a:lnTo>
                      <a:pt x="0" y="4300"/>
                    </a:lnTo>
                    <a:cubicBezTo>
                      <a:pt x="0" y="4452"/>
                      <a:pt x="131" y="4583"/>
                      <a:pt x="288" y="4583"/>
                    </a:cubicBezTo>
                    <a:lnTo>
                      <a:pt x="6332" y="4583"/>
                    </a:lnTo>
                    <a:cubicBezTo>
                      <a:pt x="6484" y="4583"/>
                      <a:pt x="6594" y="4452"/>
                      <a:pt x="6594" y="4300"/>
                    </a:cubicBezTo>
                    <a:lnTo>
                      <a:pt x="6594" y="262"/>
                    </a:lnTo>
                    <a:cubicBezTo>
                      <a:pt x="6594" y="110"/>
                      <a:pt x="6484" y="0"/>
                      <a:pt x="63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07" name="Google Shape;1907;p46"/>
              <p:cNvSpPr/>
              <p:nvPr/>
            </p:nvSpPr>
            <p:spPr>
              <a:xfrm>
                <a:off x="5435206" y="3339745"/>
                <a:ext cx="954674" cy="668799"/>
              </a:xfrm>
              <a:custGeom>
                <a:avLst/>
                <a:gdLst/>
                <a:ahLst/>
                <a:cxnLst/>
                <a:rect l="l" t="t" r="r" b="b"/>
                <a:pathLst>
                  <a:path w="6699" h="4693" extrusionOk="0">
                    <a:moveTo>
                      <a:pt x="6374" y="110"/>
                    </a:moveTo>
                    <a:cubicBezTo>
                      <a:pt x="6484" y="110"/>
                      <a:pt x="6588" y="220"/>
                      <a:pt x="6588" y="330"/>
                    </a:cubicBezTo>
                    <a:lnTo>
                      <a:pt x="6588" y="4368"/>
                    </a:lnTo>
                    <a:cubicBezTo>
                      <a:pt x="6588" y="4499"/>
                      <a:pt x="6484" y="4583"/>
                      <a:pt x="6374" y="4583"/>
                    </a:cubicBezTo>
                    <a:lnTo>
                      <a:pt x="330" y="4583"/>
                    </a:lnTo>
                    <a:cubicBezTo>
                      <a:pt x="199" y="4583"/>
                      <a:pt x="110" y="4499"/>
                      <a:pt x="110" y="4368"/>
                    </a:cubicBezTo>
                    <a:lnTo>
                      <a:pt x="110" y="330"/>
                    </a:lnTo>
                    <a:cubicBezTo>
                      <a:pt x="110" y="220"/>
                      <a:pt x="199" y="110"/>
                      <a:pt x="330" y="110"/>
                    </a:cubicBezTo>
                    <a:close/>
                    <a:moveTo>
                      <a:pt x="330" y="0"/>
                    </a:moveTo>
                    <a:cubicBezTo>
                      <a:pt x="152" y="0"/>
                      <a:pt x="0" y="157"/>
                      <a:pt x="0" y="330"/>
                    </a:cubicBezTo>
                    <a:lnTo>
                      <a:pt x="0" y="4368"/>
                    </a:lnTo>
                    <a:cubicBezTo>
                      <a:pt x="0" y="4541"/>
                      <a:pt x="152" y="4693"/>
                      <a:pt x="330" y="4693"/>
                    </a:cubicBezTo>
                    <a:lnTo>
                      <a:pt x="6374" y="4693"/>
                    </a:lnTo>
                    <a:cubicBezTo>
                      <a:pt x="6547" y="4693"/>
                      <a:pt x="6698" y="4541"/>
                      <a:pt x="6698" y="4368"/>
                    </a:cubicBezTo>
                    <a:lnTo>
                      <a:pt x="6698" y="330"/>
                    </a:lnTo>
                    <a:cubicBezTo>
                      <a:pt x="6698" y="157"/>
                      <a:pt x="6547" y="0"/>
                      <a:pt x="637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08" name="Google Shape;1908;p46"/>
              <p:cNvSpPr/>
              <p:nvPr/>
            </p:nvSpPr>
            <p:spPr>
              <a:xfrm>
                <a:off x="5357537" y="3843531"/>
                <a:ext cx="1107018" cy="277039"/>
              </a:xfrm>
              <a:custGeom>
                <a:avLst/>
                <a:gdLst/>
                <a:ahLst/>
                <a:cxnLst/>
                <a:rect l="l" t="t" r="r" b="b"/>
                <a:pathLst>
                  <a:path w="7768" h="19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1681"/>
                    </a:lnTo>
                    <a:cubicBezTo>
                      <a:pt x="1" y="1833"/>
                      <a:pt x="132" y="1943"/>
                      <a:pt x="284" y="1943"/>
                    </a:cubicBezTo>
                    <a:lnTo>
                      <a:pt x="7505" y="1943"/>
                    </a:lnTo>
                    <a:cubicBezTo>
                      <a:pt x="7657" y="1943"/>
                      <a:pt x="7767" y="1833"/>
                      <a:pt x="7767" y="1681"/>
                    </a:cubicBezTo>
                    <a:lnTo>
                      <a:pt x="7767" y="262"/>
                    </a:lnTo>
                    <a:cubicBezTo>
                      <a:pt x="7767" y="110"/>
                      <a:pt x="7657" y="0"/>
                      <a:pt x="75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09" name="Google Shape;1909;p46"/>
              <p:cNvSpPr/>
              <p:nvPr/>
            </p:nvSpPr>
            <p:spPr>
              <a:xfrm>
                <a:off x="5351551" y="3834552"/>
                <a:ext cx="1122694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7878" h="2075" extrusionOk="0">
                    <a:moveTo>
                      <a:pt x="7547" y="110"/>
                    </a:moveTo>
                    <a:cubicBezTo>
                      <a:pt x="7657" y="110"/>
                      <a:pt x="7767" y="220"/>
                      <a:pt x="7767" y="325"/>
                    </a:cubicBezTo>
                    <a:lnTo>
                      <a:pt x="7767" y="1744"/>
                    </a:lnTo>
                    <a:cubicBezTo>
                      <a:pt x="7767" y="1854"/>
                      <a:pt x="7657" y="1964"/>
                      <a:pt x="7547" y="1964"/>
                    </a:cubicBezTo>
                    <a:lnTo>
                      <a:pt x="326" y="1964"/>
                    </a:lnTo>
                    <a:cubicBezTo>
                      <a:pt x="195" y="1964"/>
                      <a:pt x="106" y="1854"/>
                      <a:pt x="106" y="1744"/>
                    </a:cubicBezTo>
                    <a:lnTo>
                      <a:pt x="106" y="325"/>
                    </a:lnTo>
                    <a:cubicBezTo>
                      <a:pt x="106" y="220"/>
                      <a:pt x="195" y="110"/>
                      <a:pt x="326" y="110"/>
                    </a:cubicBezTo>
                    <a:close/>
                    <a:moveTo>
                      <a:pt x="326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1744"/>
                    </a:lnTo>
                    <a:cubicBezTo>
                      <a:pt x="1" y="1922"/>
                      <a:pt x="153" y="2074"/>
                      <a:pt x="326" y="2074"/>
                    </a:cubicBezTo>
                    <a:lnTo>
                      <a:pt x="7547" y="2074"/>
                    </a:lnTo>
                    <a:cubicBezTo>
                      <a:pt x="7725" y="2074"/>
                      <a:pt x="7877" y="1922"/>
                      <a:pt x="7877" y="1744"/>
                    </a:cubicBezTo>
                    <a:lnTo>
                      <a:pt x="7877" y="325"/>
                    </a:lnTo>
                    <a:cubicBezTo>
                      <a:pt x="7877" y="152"/>
                      <a:pt x="7725" y="0"/>
                      <a:pt x="754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0" name="Google Shape;1910;p46"/>
              <p:cNvSpPr/>
              <p:nvPr/>
            </p:nvSpPr>
            <p:spPr>
              <a:xfrm>
                <a:off x="3799298" y="820820"/>
                <a:ext cx="4226419" cy="2630877"/>
              </a:xfrm>
              <a:custGeom>
                <a:avLst/>
                <a:gdLst/>
                <a:ahLst/>
                <a:cxnLst/>
                <a:rect l="l" t="t" r="r" b="b"/>
                <a:pathLst>
                  <a:path w="29657" h="18461" extrusionOk="0">
                    <a:moveTo>
                      <a:pt x="1356" y="1"/>
                    </a:moveTo>
                    <a:cubicBezTo>
                      <a:pt x="613" y="1"/>
                      <a:pt x="0" y="593"/>
                      <a:pt x="0" y="1357"/>
                    </a:cubicBezTo>
                    <a:lnTo>
                      <a:pt x="0" y="17089"/>
                    </a:lnTo>
                    <a:cubicBezTo>
                      <a:pt x="0" y="17853"/>
                      <a:pt x="613" y="18461"/>
                      <a:pt x="1356" y="18461"/>
                    </a:cubicBezTo>
                    <a:lnTo>
                      <a:pt x="28279" y="18461"/>
                    </a:lnTo>
                    <a:cubicBezTo>
                      <a:pt x="29044" y="18461"/>
                      <a:pt x="29657" y="17853"/>
                      <a:pt x="29657" y="17089"/>
                    </a:cubicBezTo>
                    <a:lnTo>
                      <a:pt x="29657" y="1357"/>
                    </a:lnTo>
                    <a:cubicBezTo>
                      <a:pt x="29657" y="593"/>
                      <a:pt x="29044" y="1"/>
                      <a:pt x="282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1" name="Google Shape;1911;p46"/>
              <p:cNvSpPr/>
              <p:nvPr/>
            </p:nvSpPr>
            <p:spPr>
              <a:xfrm>
                <a:off x="3790320" y="811841"/>
                <a:ext cx="4244375" cy="2646553"/>
              </a:xfrm>
              <a:custGeom>
                <a:avLst/>
                <a:gdLst/>
                <a:ahLst/>
                <a:cxnLst/>
                <a:rect l="l" t="t" r="r" b="b"/>
                <a:pathLst>
                  <a:path w="29783" h="18571" extrusionOk="0">
                    <a:moveTo>
                      <a:pt x="28342" y="111"/>
                    </a:moveTo>
                    <a:cubicBezTo>
                      <a:pt x="29086" y="111"/>
                      <a:pt x="29652" y="697"/>
                      <a:pt x="29652" y="1420"/>
                    </a:cubicBezTo>
                    <a:lnTo>
                      <a:pt x="29652" y="17152"/>
                    </a:lnTo>
                    <a:cubicBezTo>
                      <a:pt x="29652" y="17869"/>
                      <a:pt x="29086" y="18461"/>
                      <a:pt x="28342" y="18461"/>
                    </a:cubicBezTo>
                    <a:lnTo>
                      <a:pt x="1419" y="18461"/>
                    </a:lnTo>
                    <a:cubicBezTo>
                      <a:pt x="697" y="18461"/>
                      <a:pt x="110" y="17869"/>
                      <a:pt x="110" y="17152"/>
                    </a:cubicBezTo>
                    <a:lnTo>
                      <a:pt x="110" y="1420"/>
                    </a:lnTo>
                    <a:cubicBezTo>
                      <a:pt x="110" y="697"/>
                      <a:pt x="697" y="111"/>
                      <a:pt x="1419" y="111"/>
                    </a:cubicBezTo>
                    <a:close/>
                    <a:moveTo>
                      <a:pt x="1419" y="1"/>
                    </a:moveTo>
                    <a:cubicBezTo>
                      <a:pt x="634" y="1"/>
                      <a:pt x="0" y="635"/>
                      <a:pt x="0" y="1420"/>
                    </a:cubicBezTo>
                    <a:lnTo>
                      <a:pt x="0" y="17152"/>
                    </a:lnTo>
                    <a:cubicBezTo>
                      <a:pt x="0" y="17937"/>
                      <a:pt x="634" y="18571"/>
                      <a:pt x="1419" y="18571"/>
                    </a:cubicBezTo>
                    <a:lnTo>
                      <a:pt x="28342" y="18571"/>
                    </a:lnTo>
                    <a:cubicBezTo>
                      <a:pt x="29128" y="18571"/>
                      <a:pt x="29782" y="17937"/>
                      <a:pt x="29782" y="17152"/>
                    </a:cubicBezTo>
                    <a:lnTo>
                      <a:pt x="29782" y="1420"/>
                    </a:lnTo>
                    <a:cubicBezTo>
                      <a:pt x="29782" y="635"/>
                      <a:pt x="29128" y="1"/>
                      <a:pt x="2834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2" name="Google Shape;1912;p46"/>
              <p:cNvSpPr/>
              <p:nvPr/>
            </p:nvSpPr>
            <p:spPr>
              <a:xfrm>
                <a:off x="3961193" y="955210"/>
                <a:ext cx="3899644" cy="2359966"/>
              </a:xfrm>
              <a:custGeom>
                <a:avLst/>
                <a:gdLst/>
                <a:ahLst/>
                <a:cxnLst/>
                <a:rect l="l" t="t" r="r" b="b"/>
                <a:pathLst>
                  <a:path w="27364" h="16560" extrusionOk="0">
                    <a:moveTo>
                      <a:pt x="1268" y="0"/>
                    </a:moveTo>
                    <a:cubicBezTo>
                      <a:pt x="566" y="0"/>
                      <a:pt x="1" y="566"/>
                      <a:pt x="1" y="1262"/>
                    </a:cubicBezTo>
                    <a:lnTo>
                      <a:pt x="1" y="15292"/>
                    </a:lnTo>
                    <a:cubicBezTo>
                      <a:pt x="1" y="15994"/>
                      <a:pt x="566" y="16560"/>
                      <a:pt x="1268" y="16560"/>
                    </a:cubicBezTo>
                    <a:lnTo>
                      <a:pt x="26096" y="16560"/>
                    </a:lnTo>
                    <a:cubicBezTo>
                      <a:pt x="26798" y="16560"/>
                      <a:pt x="27363" y="15994"/>
                      <a:pt x="27363" y="15292"/>
                    </a:cubicBezTo>
                    <a:lnTo>
                      <a:pt x="27363" y="1262"/>
                    </a:lnTo>
                    <a:cubicBezTo>
                      <a:pt x="27363" y="566"/>
                      <a:pt x="26798" y="0"/>
                      <a:pt x="260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3" name="Google Shape;1913;p46"/>
              <p:cNvSpPr/>
              <p:nvPr/>
            </p:nvSpPr>
            <p:spPr>
              <a:xfrm>
                <a:off x="3955208" y="945519"/>
                <a:ext cx="3915320" cy="2379347"/>
              </a:xfrm>
              <a:custGeom>
                <a:avLst/>
                <a:gdLst/>
                <a:ahLst/>
                <a:cxnLst/>
                <a:rect l="l" t="t" r="r" b="b"/>
                <a:pathLst>
                  <a:path w="27474" h="16696" extrusionOk="0">
                    <a:moveTo>
                      <a:pt x="26138" y="110"/>
                    </a:moveTo>
                    <a:cubicBezTo>
                      <a:pt x="26819" y="110"/>
                      <a:pt x="27363" y="655"/>
                      <a:pt x="27363" y="1330"/>
                    </a:cubicBezTo>
                    <a:lnTo>
                      <a:pt x="27363" y="15360"/>
                    </a:lnTo>
                    <a:cubicBezTo>
                      <a:pt x="27363" y="16041"/>
                      <a:pt x="26819" y="16586"/>
                      <a:pt x="26138" y="16586"/>
                    </a:cubicBezTo>
                    <a:lnTo>
                      <a:pt x="1310" y="16586"/>
                    </a:lnTo>
                    <a:cubicBezTo>
                      <a:pt x="655" y="16586"/>
                      <a:pt x="111" y="16041"/>
                      <a:pt x="111" y="15360"/>
                    </a:cubicBezTo>
                    <a:lnTo>
                      <a:pt x="111" y="1330"/>
                    </a:lnTo>
                    <a:cubicBezTo>
                      <a:pt x="111" y="655"/>
                      <a:pt x="655" y="110"/>
                      <a:pt x="1310" y="110"/>
                    </a:cubicBezTo>
                    <a:close/>
                    <a:moveTo>
                      <a:pt x="1310" y="0"/>
                    </a:moveTo>
                    <a:cubicBezTo>
                      <a:pt x="587" y="0"/>
                      <a:pt x="1" y="592"/>
                      <a:pt x="1" y="1330"/>
                    </a:cubicBezTo>
                    <a:lnTo>
                      <a:pt x="1" y="15360"/>
                    </a:lnTo>
                    <a:cubicBezTo>
                      <a:pt x="1" y="16104"/>
                      <a:pt x="587" y="16696"/>
                      <a:pt x="1310" y="16696"/>
                    </a:cubicBezTo>
                    <a:lnTo>
                      <a:pt x="26138" y="16696"/>
                    </a:lnTo>
                    <a:cubicBezTo>
                      <a:pt x="26882" y="16696"/>
                      <a:pt x="27473" y="16104"/>
                      <a:pt x="27473" y="15360"/>
                    </a:cubicBezTo>
                    <a:lnTo>
                      <a:pt x="27473" y="1330"/>
                    </a:lnTo>
                    <a:cubicBezTo>
                      <a:pt x="27473" y="592"/>
                      <a:pt x="26882" y="0"/>
                      <a:pt x="26138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4" name="Google Shape;1914;p46"/>
              <p:cNvSpPr/>
              <p:nvPr/>
            </p:nvSpPr>
            <p:spPr>
              <a:xfrm>
                <a:off x="5948681" y="1057392"/>
                <a:ext cx="1818855" cy="2142923"/>
              </a:xfrm>
              <a:custGeom>
                <a:avLst/>
                <a:gdLst/>
                <a:ahLst/>
                <a:cxnLst/>
                <a:rect l="l" t="t" r="r" b="b"/>
                <a:pathLst>
                  <a:path w="12763" h="15037" extrusionOk="0">
                    <a:moveTo>
                      <a:pt x="262" y="1"/>
                    </a:moveTo>
                    <a:cubicBezTo>
                      <a:pt x="105" y="1"/>
                      <a:pt x="0" y="132"/>
                      <a:pt x="0" y="284"/>
                    </a:cubicBezTo>
                    <a:lnTo>
                      <a:pt x="0" y="14753"/>
                    </a:lnTo>
                    <a:cubicBezTo>
                      <a:pt x="0" y="14905"/>
                      <a:pt x="105" y="15036"/>
                      <a:pt x="262" y="15036"/>
                    </a:cubicBezTo>
                    <a:lnTo>
                      <a:pt x="12501" y="15036"/>
                    </a:lnTo>
                    <a:cubicBezTo>
                      <a:pt x="12653" y="15036"/>
                      <a:pt x="12763" y="14905"/>
                      <a:pt x="12763" y="14753"/>
                    </a:cubicBezTo>
                    <a:lnTo>
                      <a:pt x="12763" y="284"/>
                    </a:lnTo>
                    <a:cubicBezTo>
                      <a:pt x="12763" y="132"/>
                      <a:pt x="12653" y="1"/>
                      <a:pt x="125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5" name="Google Shape;1915;p46"/>
              <p:cNvSpPr/>
              <p:nvPr/>
            </p:nvSpPr>
            <p:spPr>
              <a:xfrm>
                <a:off x="6131526" y="1197768"/>
                <a:ext cx="1518159" cy="1050869"/>
              </a:xfrm>
              <a:custGeom>
                <a:avLst/>
                <a:gdLst/>
                <a:ahLst/>
                <a:cxnLst/>
                <a:rect l="l" t="t" r="r" b="b"/>
                <a:pathLst>
                  <a:path w="10653" h="7374" extrusionOk="0">
                    <a:moveTo>
                      <a:pt x="262" y="0"/>
                    </a:moveTo>
                    <a:cubicBezTo>
                      <a:pt x="110" y="0"/>
                      <a:pt x="0" y="105"/>
                      <a:pt x="0" y="262"/>
                    </a:cubicBezTo>
                    <a:lnTo>
                      <a:pt x="0" y="7091"/>
                    </a:lnTo>
                    <a:cubicBezTo>
                      <a:pt x="0" y="7243"/>
                      <a:pt x="110" y="7374"/>
                      <a:pt x="262" y="7374"/>
                    </a:cubicBezTo>
                    <a:lnTo>
                      <a:pt x="10369" y="7374"/>
                    </a:lnTo>
                    <a:cubicBezTo>
                      <a:pt x="10521" y="7374"/>
                      <a:pt x="10652" y="7243"/>
                      <a:pt x="10652" y="7091"/>
                    </a:cubicBezTo>
                    <a:lnTo>
                      <a:pt x="10652" y="262"/>
                    </a:lnTo>
                    <a:cubicBezTo>
                      <a:pt x="10652" y="105"/>
                      <a:pt x="10521" y="0"/>
                      <a:pt x="10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6" name="Google Shape;1916;p46"/>
              <p:cNvSpPr/>
              <p:nvPr/>
            </p:nvSpPr>
            <p:spPr>
              <a:xfrm>
                <a:off x="3805997" y="640968"/>
                <a:ext cx="2055422" cy="643433"/>
              </a:xfrm>
              <a:custGeom>
                <a:avLst/>
                <a:gdLst/>
                <a:ahLst/>
                <a:cxnLst/>
                <a:rect l="l" t="t" r="r" b="b"/>
                <a:pathLst>
                  <a:path w="14423" h="4515" extrusionOk="0">
                    <a:moveTo>
                      <a:pt x="1550" y="1"/>
                    </a:moveTo>
                    <a:cubicBezTo>
                      <a:pt x="697" y="1"/>
                      <a:pt x="0" y="697"/>
                      <a:pt x="0" y="1551"/>
                    </a:cubicBezTo>
                    <a:lnTo>
                      <a:pt x="0" y="2965"/>
                    </a:lnTo>
                    <a:cubicBezTo>
                      <a:pt x="0" y="3839"/>
                      <a:pt x="697" y="4515"/>
                      <a:pt x="1550" y="4515"/>
                    </a:cubicBezTo>
                    <a:lnTo>
                      <a:pt x="12873" y="4515"/>
                    </a:lnTo>
                    <a:cubicBezTo>
                      <a:pt x="13747" y="4515"/>
                      <a:pt x="14423" y="3839"/>
                      <a:pt x="14423" y="2965"/>
                    </a:cubicBezTo>
                    <a:lnTo>
                      <a:pt x="14423" y="1551"/>
                    </a:lnTo>
                    <a:cubicBezTo>
                      <a:pt x="14423" y="697"/>
                      <a:pt x="13747" y="1"/>
                      <a:pt x="128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7" name="Google Shape;1917;p46"/>
              <p:cNvSpPr/>
              <p:nvPr/>
            </p:nvSpPr>
            <p:spPr>
              <a:xfrm>
                <a:off x="3799298" y="631277"/>
                <a:ext cx="2071098" cy="662814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4651" extrusionOk="0">
                    <a:moveTo>
                      <a:pt x="12920" y="111"/>
                    </a:moveTo>
                    <a:cubicBezTo>
                      <a:pt x="13747" y="111"/>
                      <a:pt x="14428" y="786"/>
                      <a:pt x="14428" y="1619"/>
                    </a:cubicBezTo>
                    <a:lnTo>
                      <a:pt x="14428" y="3033"/>
                    </a:lnTo>
                    <a:cubicBezTo>
                      <a:pt x="14428" y="3865"/>
                      <a:pt x="13747" y="4541"/>
                      <a:pt x="12920" y="4541"/>
                    </a:cubicBezTo>
                    <a:lnTo>
                      <a:pt x="1597" y="4541"/>
                    </a:lnTo>
                    <a:cubicBezTo>
                      <a:pt x="765" y="4541"/>
                      <a:pt x="110" y="3865"/>
                      <a:pt x="110" y="3033"/>
                    </a:cubicBezTo>
                    <a:lnTo>
                      <a:pt x="110" y="1619"/>
                    </a:lnTo>
                    <a:cubicBezTo>
                      <a:pt x="110" y="786"/>
                      <a:pt x="765" y="111"/>
                      <a:pt x="1597" y="111"/>
                    </a:cubicBezTo>
                    <a:close/>
                    <a:moveTo>
                      <a:pt x="1597" y="1"/>
                    </a:moveTo>
                    <a:cubicBezTo>
                      <a:pt x="723" y="1"/>
                      <a:pt x="0" y="723"/>
                      <a:pt x="0" y="1619"/>
                    </a:cubicBezTo>
                    <a:lnTo>
                      <a:pt x="0" y="3033"/>
                    </a:lnTo>
                    <a:cubicBezTo>
                      <a:pt x="0" y="3928"/>
                      <a:pt x="723" y="4651"/>
                      <a:pt x="1597" y="4651"/>
                    </a:cubicBezTo>
                    <a:lnTo>
                      <a:pt x="12920" y="4651"/>
                    </a:lnTo>
                    <a:cubicBezTo>
                      <a:pt x="13815" y="4651"/>
                      <a:pt x="14532" y="3928"/>
                      <a:pt x="14532" y="3033"/>
                    </a:cubicBezTo>
                    <a:lnTo>
                      <a:pt x="14532" y="1619"/>
                    </a:lnTo>
                    <a:cubicBezTo>
                      <a:pt x="14532" y="723"/>
                      <a:pt x="13815" y="1"/>
                      <a:pt x="1292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8" name="Google Shape;1918;p46"/>
              <p:cNvSpPr/>
              <p:nvPr/>
            </p:nvSpPr>
            <p:spPr>
              <a:xfrm>
                <a:off x="3873833" y="820820"/>
                <a:ext cx="1515166" cy="280032"/>
              </a:xfrm>
              <a:custGeom>
                <a:avLst/>
                <a:gdLst/>
                <a:ahLst/>
                <a:cxnLst/>
                <a:rect l="l" t="t" r="r" b="b"/>
                <a:pathLst>
                  <a:path w="10632" h="1965" extrusionOk="0">
                    <a:moveTo>
                      <a:pt x="875" y="1"/>
                    </a:moveTo>
                    <a:cubicBezTo>
                      <a:pt x="394" y="1"/>
                      <a:pt x="1" y="441"/>
                      <a:pt x="1" y="943"/>
                    </a:cubicBezTo>
                    <a:lnTo>
                      <a:pt x="1" y="1027"/>
                    </a:lnTo>
                    <a:cubicBezTo>
                      <a:pt x="1" y="1551"/>
                      <a:pt x="394" y="1965"/>
                      <a:pt x="875" y="1965"/>
                    </a:cubicBezTo>
                    <a:lnTo>
                      <a:pt x="9757" y="1965"/>
                    </a:lnTo>
                    <a:cubicBezTo>
                      <a:pt x="10260" y="1965"/>
                      <a:pt x="10632" y="1551"/>
                      <a:pt x="10632" y="1027"/>
                    </a:cubicBezTo>
                    <a:lnTo>
                      <a:pt x="10632" y="943"/>
                    </a:lnTo>
                    <a:cubicBezTo>
                      <a:pt x="10632" y="441"/>
                      <a:pt x="10260" y="1"/>
                      <a:pt x="9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19" name="Google Shape;1919;p46"/>
              <p:cNvSpPr/>
              <p:nvPr/>
            </p:nvSpPr>
            <p:spPr>
              <a:xfrm>
                <a:off x="3867847" y="814834"/>
                <a:ext cx="1530130" cy="295708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2075" extrusionOk="0">
                    <a:moveTo>
                      <a:pt x="9799" y="111"/>
                    </a:moveTo>
                    <a:cubicBezTo>
                      <a:pt x="10255" y="111"/>
                      <a:pt x="10627" y="504"/>
                      <a:pt x="10627" y="985"/>
                    </a:cubicBezTo>
                    <a:lnTo>
                      <a:pt x="10627" y="1069"/>
                    </a:lnTo>
                    <a:cubicBezTo>
                      <a:pt x="10627" y="1572"/>
                      <a:pt x="10255" y="1965"/>
                      <a:pt x="9799" y="1965"/>
                    </a:cubicBezTo>
                    <a:lnTo>
                      <a:pt x="917" y="1965"/>
                    </a:lnTo>
                    <a:cubicBezTo>
                      <a:pt x="483" y="1965"/>
                      <a:pt x="111" y="1572"/>
                      <a:pt x="111" y="1069"/>
                    </a:cubicBezTo>
                    <a:lnTo>
                      <a:pt x="111" y="985"/>
                    </a:lnTo>
                    <a:cubicBezTo>
                      <a:pt x="111" y="504"/>
                      <a:pt x="483" y="111"/>
                      <a:pt x="917" y="111"/>
                    </a:cubicBezTo>
                    <a:close/>
                    <a:moveTo>
                      <a:pt x="917" y="1"/>
                    </a:moveTo>
                    <a:cubicBezTo>
                      <a:pt x="415" y="1"/>
                      <a:pt x="1" y="436"/>
                      <a:pt x="1" y="985"/>
                    </a:cubicBezTo>
                    <a:lnTo>
                      <a:pt x="1" y="1069"/>
                    </a:lnTo>
                    <a:cubicBezTo>
                      <a:pt x="1" y="1640"/>
                      <a:pt x="415" y="2075"/>
                      <a:pt x="917" y="2075"/>
                    </a:cubicBezTo>
                    <a:lnTo>
                      <a:pt x="9799" y="2075"/>
                    </a:lnTo>
                    <a:cubicBezTo>
                      <a:pt x="10323" y="2075"/>
                      <a:pt x="10737" y="1640"/>
                      <a:pt x="10737" y="1069"/>
                    </a:cubicBezTo>
                    <a:lnTo>
                      <a:pt x="10737" y="985"/>
                    </a:lnTo>
                    <a:cubicBezTo>
                      <a:pt x="10737" y="436"/>
                      <a:pt x="10323" y="1"/>
                      <a:pt x="9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0" name="Google Shape;1920;p46"/>
              <p:cNvSpPr/>
              <p:nvPr/>
            </p:nvSpPr>
            <p:spPr>
              <a:xfrm>
                <a:off x="4060525" y="1542508"/>
                <a:ext cx="1697864" cy="700294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14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4"/>
                    </a:cubicBezTo>
                    <a:lnTo>
                      <a:pt x="0" y="4651"/>
                    </a:lnTo>
                    <a:cubicBezTo>
                      <a:pt x="0" y="4803"/>
                      <a:pt x="131" y="4913"/>
                      <a:pt x="288" y="4913"/>
                    </a:cubicBezTo>
                    <a:lnTo>
                      <a:pt x="11631" y="4913"/>
                    </a:lnTo>
                    <a:cubicBezTo>
                      <a:pt x="11783" y="4913"/>
                      <a:pt x="11914" y="4803"/>
                      <a:pt x="11914" y="4651"/>
                    </a:cubicBezTo>
                    <a:lnTo>
                      <a:pt x="11914" y="284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1" name="Google Shape;1921;p46"/>
              <p:cNvSpPr/>
              <p:nvPr/>
            </p:nvSpPr>
            <p:spPr>
              <a:xfrm>
                <a:off x="4051547" y="1533530"/>
                <a:ext cx="1716675" cy="7181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39" extrusionOk="0">
                    <a:moveTo>
                      <a:pt x="11694" y="132"/>
                    </a:moveTo>
                    <a:cubicBezTo>
                      <a:pt x="11825" y="132"/>
                      <a:pt x="11935" y="216"/>
                      <a:pt x="11935" y="347"/>
                    </a:cubicBezTo>
                    <a:lnTo>
                      <a:pt x="11935" y="4714"/>
                    </a:lnTo>
                    <a:cubicBezTo>
                      <a:pt x="11935" y="4819"/>
                      <a:pt x="11825" y="4929"/>
                      <a:pt x="11694" y="4929"/>
                    </a:cubicBezTo>
                    <a:lnTo>
                      <a:pt x="351" y="4929"/>
                    </a:lnTo>
                    <a:cubicBezTo>
                      <a:pt x="220" y="4929"/>
                      <a:pt x="131" y="4819"/>
                      <a:pt x="131" y="4714"/>
                    </a:cubicBezTo>
                    <a:lnTo>
                      <a:pt x="131" y="347"/>
                    </a:lnTo>
                    <a:cubicBezTo>
                      <a:pt x="131" y="216"/>
                      <a:pt x="220" y="132"/>
                      <a:pt x="351" y="132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53"/>
                      <a:pt x="0" y="347"/>
                    </a:cubicBezTo>
                    <a:lnTo>
                      <a:pt x="0" y="4714"/>
                    </a:lnTo>
                    <a:cubicBezTo>
                      <a:pt x="0" y="4887"/>
                      <a:pt x="152" y="5039"/>
                      <a:pt x="351" y="5039"/>
                    </a:cubicBezTo>
                    <a:lnTo>
                      <a:pt x="11694" y="5039"/>
                    </a:lnTo>
                    <a:cubicBezTo>
                      <a:pt x="11893" y="5039"/>
                      <a:pt x="12045" y="4887"/>
                      <a:pt x="12045" y="4714"/>
                    </a:cubicBezTo>
                    <a:lnTo>
                      <a:pt x="12045" y="347"/>
                    </a:lnTo>
                    <a:cubicBezTo>
                      <a:pt x="12045" y="153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2" name="Google Shape;1922;p46"/>
              <p:cNvSpPr/>
              <p:nvPr/>
            </p:nvSpPr>
            <p:spPr>
              <a:xfrm>
                <a:off x="4060525" y="2335880"/>
                <a:ext cx="1697864" cy="699439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908" extrusionOk="0">
                    <a:moveTo>
                      <a:pt x="288" y="1"/>
                    </a:moveTo>
                    <a:cubicBezTo>
                      <a:pt x="131" y="1"/>
                      <a:pt x="0" y="132"/>
                      <a:pt x="0" y="283"/>
                    </a:cubicBezTo>
                    <a:lnTo>
                      <a:pt x="0" y="4646"/>
                    </a:lnTo>
                    <a:cubicBezTo>
                      <a:pt x="0" y="4798"/>
                      <a:pt x="131" y="4908"/>
                      <a:pt x="288" y="4908"/>
                    </a:cubicBezTo>
                    <a:lnTo>
                      <a:pt x="11631" y="4908"/>
                    </a:lnTo>
                    <a:cubicBezTo>
                      <a:pt x="11783" y="4908"/>
                      <a:pt x="11914" y="4798"/>
                      <a:pt x="11914" y="4646"/>
                    </a:cubicBezTo>
                    <a:lnTo>
                      <a:pt x="11914" y="283"/>
                    </a:lnTo>
                    <a:cubicBezTo>
                      <a:pt x="11914" y="132"/>
                      <a:pt x="11783" y="1"/>
                      <a:pt x="116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3" name="Google Shape;1923;p46"/>
              <p:cNvSpPr/>
              <p:nvPr/>
            </p:nvSpPr>
            <p:spPr>
              <a:xfrm>
                <a:off x="4051547" y="2329182"/>
                <a:ext cx="1716675" cy="71582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5023" extrusionOk="0">
                    <a:moveTo>
                      <a:pt x="11694" y="111"/>
                    </a:moveTo>
                    <a:cubicBezTo>
                      <a:pt x="11825" y="111"/>
                      <a:pt x="11935" y="200"/>
                      <a:pt x="11935" y="330"/>
                    </a:cubicBezTo>
                    <a:lnTo>
                      <a:pt x="11935" y="4693"/>
                    </a:lnTo>
                    <a:cubicBezTo>
                      <a:pt x="11935" y="4803"/>
                      <a:pt x="11825" y="4913"/>
                      <a:pt x="11694" y="4913"/>
                    </a:cubicBezTo>
                    <a:lnTo>
                      <a:pt x="351" y="4913"/>
                    </a:lnTo>
                    <a:cubicBezTo>
                      <a:pt x="220" y="4913"/>
                      <a:pt x="131" y="4803"/>
                      <a:pt x="131" y="4693"/>
                    </a:cubicBezTo>
                    <a:lnTo>
                      <a:pt x="131" y="330"/>
                    </a:lnTo>
                    <a:cubicBezTo>
                      <a:pt x="131" y="200"/>
                      <a:pt x="220" y="111"/>
                      <a:pt x="351" y="111"/>
                    </a:cubicBezTo>
                    <a:close/>
                    <a:moveTo>
                      <a:pt x="351" y="1"/>
                    </a:moveTo>
                    <a:cubicBezTo>
                      <a:pt x="152" y="1"/>
                      <a:pt x="0" y="131"/>
                      <a:pt x="0" y="330"/>
                    </a:cubicBezTo>
                    <a:lnTo>
                      <a:pt x="0" y="4693"/>
                    </a:lnTo>
                    <a:cubicBezTo>
                      <a:pt x="0" y="4866"/>
                      <a:pt x="152" y="5023"/>
                      <a:pt x="351" y="5023"/>
                    </a:cubicBezTo>
                    <a:lnTo>
                      <a:pt x="11694" y="5023"/>
                    </a:lnTo>
                    <a:cubicBezTo>
                      <a:pt x="11893" y="5023"/>
                      <a:pt x="12045" y="4866"/>
                      <a:pt x="12045" y="4693"/>
                    </a:cubicBezTo>
                    <a:lnTo>
                      <a:pt x="12045" y="330"/>
                    </a:lnTo>
                    <a:cubicBezTo>
                      <a:pt x="12045" y="131"/>
                      <a:pt x="11893" y="1"/>
                      <a:pt x="1169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4" name="Google Shape;1924;p46"/>
              <p:cNvSpPr/>
              <p:nvPr/>
            </p:nvSpPr>
            <p:spPr>
              <a:xfrm>
                <a:off x="4129070" y="1654524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5" name="Google Shape;1925;p46"/>
              <p:cNvSpPr/>
              <p:nvPr/>
            </p:nvSpPr>
            <p:spPr>
              <a:xfrm>
                <a:off x="4113706" y="1648538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10"/>
                    </a:moveTo>
                    <a:cubicBezTo>
                      <a:pt x="10867" y="110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697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697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6" name="Google Shape;1926;p46"/>
              <p:cNvSpPr/>
              <p:nvPr/>
            </p:nvSpPr>
            <p:spPr>
              <a:xfrm>
                <a:off x="4129070" y="2447896"/>
                <a:ext cx="1560770" cy="108308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0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77"/>
                    </a:lnTo>
                    <a:cubicBezTo>
                      <a:pt x="1" y="629"/>
                      <a:pt x="132" y="760"/>
                      <a:pt x="284" y="760"/>
                    </a:cubicBezTo>
                    <a:lnTo>
                      <a:pt x="10669" y="760"/>
                    </a:lnTo>
                    <a:cubicBezTo>
                      <a:pt x="10820" y="760"/>
                      <a:pt x="10951" y="629"/>
                      <a:pt x="10951" y="477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7" name="Google Shape;1927;p46"/>
              <p:cNvSpPr/>
              <p:nvPr/>
            </p:nvSpPr>
            <p:spPr>
              <a:xfrm>
                <a:off x="4113706" y="2441198"/>
                <a:ext cx="1577158" cy="121704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4" extrusionOk="0">
                    <a:moveTo>
                      <a:pt x="10737" y="110"/>
                    </a:moveTo>
                    <a:cubicBezTo>
                      <a:pt x="10867" y="110"/>
                      <a:pt x="10956" y="199"/>
                      <a:pt x="10956" y="330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0"/>
                    </a:lnTo>
                    <a:cubicBezTo>
                      <a:pt x="132" y="199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30"/>
                    </a:cubicBezTo>
                    <a:lnTo>
                      <a:pt x="1" y="524"/>
                    </a:lnTo>
                    <a:cubicBezTo>
                      <a:pt x="1" y="723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3"/>
                      <a:pt x="11066" y="524"/>
                    </a:cubicBezTo>
                    <a:lnTo>
                      <a:pt x="11066" y="330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8" name="Google Shape;1928;p46"/>
              <p:cNvSpPr/>
              <p:nvPr/>
            </p:nvSpPr>
            <p:spPr>
              <a:xfrm>
                <a:off x="4120095" y="1819412"/>
                <a:ext cx="1560770" cy="10617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5" extrusionOk="0">
                    <a:moveTo>
                      <a:pt x="284" y="1"/>
                    </a:moveTo>
                    <a:cubicBezTo>
                      <a:pt x="132" y="1"/>
                      <a:pt x="1" y="111"/>
                      <a:pt x="1" y="263"/>
                    </a:cubicBezTo>
                    <a:lnTo>
                      <a:pt x="1" y="456"/>
                    </a:lnTo>
                    <a:cubicBezTo>
                      <a:pt x="1" y="613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13"/>
                      <a:pt x="10951" y="456"/>
                    </a:cubicBezTo>
                    <a:lnTo>
                      <a:pt x="10951" y="263"/>
                    </a:lnTo>
                    <a:cubicBezTo>
                      <a:pt x="10951" y="111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29" name="Google Shape;1929;p46"/>
              <p:cNvSpPr/>
              <p:nvPr/>
            </p:nvSpPr>
            <p:spPr>
              <a:xfrm>
                <a:off x="4113706" y="1809721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1"/>
                    </a:moveTo>
                    <a:cubicBezTo>
                      <a:pt x="10867" y="111"/>
                      <a:pt x="10956" y="221"/>
                      <a:pt x="10956" y="331"/>
                    </a:cubicBezTo>
                    <a:lnTo>
                      <a:pt x="10956" y="524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4"/>
                    </a:cubicBezTo>
                    <a:lnTo>
                      <a:pt x="132" y="331"/>
                    </a:lnTo>
                    <a:cubicBezTo>
                      <a:pt x="132" y="221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8"/>
                      <a:pt x="1" y="331"/>
                    </a:cubicBezTo>
                    <a:lnTo>
                      <a:pt x="1" y="524"/>
                    </a:lnTo>
                    <a:cubicBezTo>
                      <a:pt x="1" y="723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23"/>
                      <a:pt x="11066" y="524"/>
                    </a:cubicBezTo>
                    <a:lnTo>
                      <a:pt x="11066" y="331"/>
                    </a:lnTo>
                    <a:cubicBezTo>
                      <a:pt x="11066" y="158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0" name="Google Shape;1930;p46"/>
              <p:cNvSpPr/>
              <p:nvPr/>
            </p:nvSpPr>
            <p:spPr>
              <a:xfrm>
                <a:off x="4120095" y="2612072"/>
                <a:ext cx="1560770" cy="106027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44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482"/>
                    </a:lnTo>
                    <a:cubicBezTo>
                      <a:pt x="1" y="634"/>
                      <a:pt x="132" y="744"/>
                      <a:pt x="284" y="744"/>
                    </a:cubicBezTo>
                    <a:lnTo>
                      <a:pt x="10669" y="744"/>
                    </a:lnTo>
                    <a:cubicBezTo>
                      <a:pt x="10820" y="744"/>
                      <a:pt x="10951" y="634"/>
                      <a:pt x="10951" y="482"/>
                    </a:cubicBezTo>
                    <a:lnTo>
                      <a:pt x="10951" y="262"/>
                    </a:lnTo>
                    <a:cubicBezTo>
                      <a:pt x="10951" y="110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1" name="Google Shape;1931;p46"/>
              <p:cNvSpPr/>
              <p:nvPr/>
            </p:nvSpPr>
            <p:spPr>
              <a:xfrm>
                <a:off x="4113706" y="2603093"/>
                <a:ext cx="1577158" cy="124839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76" extrusionOk="0">
                    <a:moveTo>
                      <a:pt x="10737" y="110"/>
                    </a:moveTo>
                    <a:cubicBezTo>
                      <a:pt x="10867" y="110"/>
                      <a:pt x="10956" y="220"/>
                      <a:pt x="10956" y="325"/>
                    </a:cubicBezTo>
                    <a:lnTo>
                      <a:pt x="10956" y="545"/>
                    </a:lnTo>
                    <a:cubicBezTo>
                      <a:pt x="10956" y="655"/>
                      <a:pt x="10867" y="765"/>
                      <a:pt x="10737" y="765"/>
                    </a:cubicBezTo>
                    <a:lnTo>
                      <a:pt x="352" y="765"/>
                    </a:lnTo>
                    <a:cubicBezTo>
                      <a:pt x="221" y="765"/>
                      <a:pt x="132" y="655"/>
                      <a:pt x="132" y="545"/>
                    </a:cubicBezTo>
                    <a:lnTo>
                      <a:pt x="132" y="325"/>
                    </a:lnTo>
                    <a:cubicBezTo>
                      <a:pt x="132" y="220"/>
                      <a:pt x="221" y="110"/>
                      <a:pt x="352" y="110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52"/>
                      <a:pt x="1" y="325"/>
                    </a:cubicBezTo>
                    <a:lnTo>
                      <a:pt x="1" y="545"/>
                    </a:lnTo>
                    <a:cubicBezTo>
                      <a:pt x="1" y="718"/>
                      <a:pt x="153" y="875"/>
                      <a:pt x="352" y="875"/>
                    </a:cubicBezTo>
                    <a:lnTo>
                      <a:pt x="10737" y="875"/>
                    </a:lnTo>
                    <a:cubicBezTo>
                      <a:pt x="10909" y="875"/>
                      <a:pt x="11066" y="718"/>
                      <a:pt x="11066" y="545"/>
                    </a:cubicBezTo>
                    <a:lnTo>
                      <a:pt x="11066" y="325"/>
                    </a:lnTo>
                    <a:cubicBezTo>
                      <a:pt x="11066" y="152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2" name="Google Shape;1932;p46"/>
              <p:cNvSpPr/>
              <p:nvPr/>
            </p:nvSpPr>
            <p:spPr>
              <a:xfrm>
                <a:off x="4120095" y="1968766"/>
                <a:ext cx="1560770" cy="109020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5" extrusionOk="0">
                    <a:moveTo>
                      <a:pt x="284" y="0"/>
                    </a:moveTo>
                    <a:cubicBezTo>
                      <a:pt x="132" y="0"/>
                      <a:pt x="1" y="131"/>
                      <a:pt x="1" y="283"/>
                    </a:cubicBezTo>
                    <a:lnTo>
                      <a:pt x="1" y="482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2"/>
                    </a:cubicBezTo>
                    <a:lnTo>
                      <a:pt x="10951" y="283"/>
                    </a:lnTo>
                    <a:cubicBezTo>
                      <a:pt x="10951" y="131"/>
                      <a:pt x="10820" y="0"/>
                      <a:pt x="106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3" name="Google Shape;1933;p46"/>
              <p:cNvSpPr/>
              <p:nvPr/>
            </p:nvSpPr>
            <p:spPr>
              <a:xfrm>
                <a:off x="4113706" y="1962780"/>
                <a:ext cx="1577158" cy="120991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49" extrusionOk="0">
                    <a:moveTo>
                      <a:pt x="10737" y="105"/>
                    </a:moveTo>
                    <a:cubicBezTo>
                      <a:pt x="10867" y="105"/>
                      <a:pt x="10956" y="194"/>
                      <a:pt x="10956" y="325"/>
                    </a:cubicBezTo>
                    <a:lnTo>
                      <a:pt x="10956" y="524"/>
                    </a:lnTo>
                    <a:cubicBezTo>
                      <a:pt x="10956" y="655"/>
                      <a:pt x="10867" y="739"/>
                      <a:pt x="10737" y="739"/>
                    </a:cubicBezTo>
                    <a:lnTo>
                      <a:pt x="352" y="739"/>
                    </a:lnTo>
                    <a:cubicBezTo>
                      <a:pt x="221" y="739"/>
                      <a:pt x="132" y="655"/>
                      <a:pt x="132" y="524"/>
                    </a:cubicBezTo>
                    <a:lnTo>
                      <a:pt x="132" y="325"/>
                    </a:lnTo>
                    <a:cubicBezTo>
                      <a:pt x="132" y="194"/>
                      <a:pt x="221" y="105"/>
                      <a:pt x="352" y="105"/>
                    </a:cubicBezTo>
                    <a:close/>
                    <a:moveTo>
                      <a:pt x="352" y="0"/>
                    </a:moveTo>
                    <a:cubicBezTo>
                      <a:pt x="153" y="0"/>
                      <a:pt x="1" y="131"/>
                      <a:pt x="1" y="325"/>
                    </a:cubicBezTo>
                    <a:lnTo>
                      <a:pt x="1" y="524"/>
                    </a:lnTo>
                    <a:cubicBezTo>
                      <a:pt x="1" y="718"/>
                      <a:pt x="153" y="849"/>
                      <a:pt x="352" y="849"/>
                    </a:cubicBezTo>
                    <a:lnTo>
                      <a:pt x="10737" y="849"/>
                    </a:lnTo>
                    <a:cubicBezTo>
                      <a:pt x="10909" y="849"/>
                      <a:pt x="11066" y="718"/>
                      <a:pt x="11066" y="524"/>
                    </a:cubicBezTo>
                    <a:lnTo>
                      <a:pt x="11066" y="325"/>
                    </a:lnTo>
                    <a:cubicBezTo>
                      <a:pt x="11066" y="131"/>
                      <a:pt x="10909" y="0"/>
                      <a:pt x="1073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4" name="Google Shape;1934;p46"/>
              <p:cNvSpPr/>
              <p:nvPr/>
            </p:nvSpPr>
            <p:spPr>
              <a:xfrm>
                <a:off x="4120095" y="2761283"/>
                <a:ext cx="1560770" cy="109163"/>
              </a:xfrm>
              <a:custGeom>
                <a:avLst/>
                <a:gdLst/>
                <a:ahLst/>
                <a:cxnLst/>
                <a:rect l="l" t="t" r="r" b="b"/>
                <a:pathLst>
                  <a:path w="10952" h="766" extrusionOk="0">
                    <a:moveTo>
                      <a:pt x="284" y="1"/>
                    </a:moveTo>
                    <a:cubicBezTo>
                      <a:pt x="132" y="1"/>
                      <a:pt x="1" y="132"/>
                      <a:pt x="1" y="289"/>
                    </a:cubicBezTo>
                    <a:lnTo>
                      <a:pt x="1" y="483"/>
                    </a:lnTo>
                    <a:cubicBezTo>
                      <a:pt x="1" y="634"/>
                      <a:pt x="132" y="765"/>
                      <a:pt x="284" y="765"/>
                    </a:cubicBezTo>
                    <a:lnTo>
                      <a:pt x="10669" y="765"/>
                    </a:lnTo>
                    <a:cubicBezTo>
                      <a:pt x="10820" y="765"/>
                      <a:pt x="10951" y="634"/>
                      <a:pt x="10951" y="483"/>
                    </a:cubicBezTo>
                    <a:lnTo>
                      <a:pt x="10951" y="289"/>
                    </a:lnTo>
                    <a:cubicBezTo>
                      <a:pt x="10951" y="132"/>
                      <a:pt x="10820" y="1"/>
                      <a:pt x="106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5" name="Google Shape;1935;p46"/>
              <p:cNvSpPr/>
              <p:nvPr/>
            </p:nvSpPr>
            <p:spPr>
              <a:xfrm>
                <a:off x="4113706" y="2755298"/>
                <a:ext cx="1577158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1067" h="855" extrusionOk="0">
                    <a:moveTo>
                      <a:pt x="10737" y="111"/>
                    </a:moveTo>
                    <a:cubicBezTo>
                      <a:pt x="10867" y="111"/>
                      <a:pt x="10956" y="200"/>
                      <a:pt x="10956" y="331"/>
                    </a:cubicBezTo>
                    <a:lnTo>
                      <a:pt x="10956" y="525"/>
                    </a:lnTo>
                    <a:cubicBezTo>
                      <a:pt x="10956" y="655"/>
                      <a:pt x="10867" y="744"/>
                      <a:pt x="10737" y="744"/>
                    </a:cubicBezTo>
                    <a:lnTo>
                      <a:pt x="352" y="744"/>
                    </a:lnTo>
                    <a:cubicBezTo>
                      <a:pt x="221" y="744"/>
                      <a:pt x="132" y="655"/>
                      <a:pt x="132" y="525"/>
                    </a:cubicBezTo>
                    <a:lnTo>
                      <a:pt x="132" y="331"/>
                    </a:lnTo>
                    <a:cubicBezTo>
                      <a:pt x="132" y="200"/>
                      <a:pt x="221" y="111"/>
                      <a:pt x="352" y="111"/>
                    </a:cubicBezTo>
                    <a:close/>
                    <a:moveTo>
                      <a:pt x="352" y="1"/>
                    </a:moveTo>
                    <a:cubicBezTo>
                      <a:pt x="153" y="1"/>
                      <a:pt x="1" y="153"/>
                      <a:pt x="1" y="331"/>
                    </a:cubicBezTo>
                    <a:lnTo>
                      <a:pt x="1" y="525"/>
                    </a:lnTo>
                    <a:cubicBezTo>
                      <a:pt x="1" y="724"/>
                      <a:pt x="153" y="854"/>
                      <a:pt x="352" y="854"/>
                    </a:cubicBezTo>
                    <a:lnTo>
                      <a:pt x="10737" y="854"/>
                    </a:lnTo>
                    <a:cubicBezTo>
                      <a:pt x="10909" y="854"/>
                      <a:pt x="11066" y="724"/>
                      <a:pt x="11066" y="525"/>
                    </a:cubicBezTo>
                    <a:lnTo>
                      <a:pt x="11066" y="331"/>
                    </a:lnTo>
                    <a:cubicBezTo>
                      <a:pt x="11066" y="153"/>
                      <a:pt x="10909" y="1"/>
                      <a:pt x="1073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6" name="Google Shape;1936;p46"/>
              <p:cNvSpPr/>
              <p:nvPr/>
            </p:nvSpPr>
            <p:spPr>
              <a:xfrm>
                <a:off x="5938990" y="1051406"/>
                <a:ext cx="1838236" cy="2157744"/>
              </a:xfrm>
              <a:custGeom>
                <a:avLst/>
                <a:gdLst/>
                <a:ahLst/>
                <a:cxnLst/>
                <a:rect l="l" t="t" r="r" b="b"/>
                <a:pathLst>
                  <a:path w="12899" h="15141" extrusionOk="0">
                    <a:moveTo>
                      <a:pt x="12569" y="111"/>
                    </a:moveTo>
                    <a:cubicBezTo>
                      <a:pt x="12679" y="111"/>
                      <a:pt x="12789" y="195"/>
                      <a:pt x="12789" y="326"/>
                    </a:cubicBezTo>
                    <a:lnTo>
                      <a:pt x="12789" y="14795"/>
                    </a:lnTo>
                    <a:cubicBezTo>
                      <a:pt x="12789" y="14926"/>
                      <a:pt x="12679" y="15010"/>
                      <a:pt x="12569" y="15010"/>
                    </a:cubicBezTo>
                    <a:lnTo>
                      <a:pt x="330" y="15010"/>
                    </a:lnTo>
                    <a:cubicBezTo>
                      <a:pt x="220" y="15010"/>
                      <a:pt x="110" y="14926"/>
                      <a:pt x="110" y="14795"/>
                    </a:cubicBezTo>
                    <a:lnTo>
                      <a:pt x="110" y="326"/>
                    </a:lnTo>
                    <a:cubicBezTo>
                      <a:pt x="110" y="195"/>
                      <a:pt x="220" y="111"/>
                      <a:pt x="330" y="111"/>
                    </a:cubicBezTo>
                    <a:close/>
                    <a:moveTo>
                      <a:pt x="330" y="1"/>
                    </a:moveTo>
                    <a:cubicBezTo>
                      <a:pt x="152" y="1"/>
                      <a:pt x="0" y="132"/>
                      <a:pt x="0" y="326"/>
                    </a:cubicBezTo>
                    <a:lnTo>
                      <a:pt x="0" y="14795"/>
                    </a:lnTo>
                    <a:cubicBezTo>
                      <a:pt x="0" y="14989"/>
                      <a:pt x="152" y="15141"/>
                      <a:pt x="330" y="15141"/>
                    </a:cubicBezTo>
                    <a:lnTo>
                      <a:pt x="12569" y="15141"/>
                    </a:lnTo>
                    <a:cubicBezTo>
                      <a:pt x="12742" y="15141"/>
                      <a:pt x="12899" y="14989"/>
                      <a:pt x="12899" y="14795"/>
                    </a:cubicBezTo>
                    <a:lnTo>
                      <a:pt x="12899" y="326"/>
                    </a:lnTo>
                    <a:cubicBezTo>
                      <a:pt x="12899" y="132"/>
                      <a:pt x="12742" y="1"/>
                      <a:pt x="1256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7" name="Google Shape;1937;p46"/>
              <p:cNvSpPr/>
              <p:nvPr/>
            </p:nvSpPr>
            <p:spPr>
              <a:xfrm>
                <a:off x="6980761" y="1436620"/>
                <a:ext cx="1517446" cy="1051724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7380" extrusionOk="0">
                    <a:moveTo>
                      <a:pt x="284" y="0"/>
                    </a:moveTo>
                    <a:cubicBezTo>
                      <a:pt x="132" y="0"/>
                      <a:pt x="1" y="110"/>
                      <a:pt x="1" y="262"/>
                    </a:cubicBezTo>
                    <a:lnTo>
                      <a:pt x="1" y="7096"/>
                    </a:lnTo>
                    <a:cubicBezTo>
                      <a:pt x="1" y="7248"/>
                      <a:pt x="132" y="7379"/>
                      <a:pt x="284" y="7379"/>
                    </a:cubicBezTo>
                    <a:lnTo>
                      <a:pt x="10386" y="7379"/>
                    </a:lnTo>
                    <a:cubicBezTo>
                      <a:pt x="10538" y="7379"/>
                      <a:pt x="10648" y="7248"/>
                      <a:pt x="10648" y="7096"/>
                    </a:cubicBezTo>
                    <a:lnTo>
                      <a:pt x="10648" y="262"/>
                    </a:lnTo>
                    <a:cubicBezTo>
                      <a:pt x="10648" y="110"/>
                      <a:pt x="10538" y="0"/>
                      <a:pt x="103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8" name="Google Shape;1938;p46"/>
              <p:cNvSpPr/>
              <p:nvPr/>
            </p:nvSpPr>
            <p:spPr>
              <a:xfrm>
                <a:off x="6974918" y="1427642"/>
                <a:ext cx="1532980" cy="1069538"/>
              </a:xfrm>
              <a:custGeom>
                <a:avLst/>
                <a:gdLst/>
                <a:ahLst/>
                <a:cxnLst/>
                <a:rect l="l" t="t" r="r" b="b"/>
                <a:pathLst>
                  <a:path w="10757" h="7505" extrusionOk="0">
                    <a:moveTo>
                      <a:pt x="10427" y="110"/>
                    </a:moveTo>
                    <a:cubicBezTo>
                      <a:pt x="10537" y="110"/>
                      <a:pt x="10647" y="220"/>
                      <a:pt x="10647" y="325"/>
                    </a:cubicBezTo>
                    <a:lnTo>
                      <a:pt x="10647" y="7159"/>
                    </a:lnTo>
                    <a:cubicBezTo>
                      <a:pt x="10647" y="7290"/>
                      <a:pt x="10537" y="7374"/>
                      <a:pt x="10427" y="7374"/>
                    </a:cubicBezTo>
                    <a:lnTo>
                      <a:pt x="325" y="7374"/>
                    </a:lnTo>
                    <a:cubicBezTo>
                      <a:pt x="194" y="7374"/>
                      <a:pt x="105" y="7290"/>
                      <a:pt x="105" y="7159"/>
                    </a:cubicBezTo>
                    <a:lnTo>
                      <a:pt x="105" y="325"/>
                    </a:lnTo>
                    <a:cubicBezTo>
                      <a:pt x="105" y="220"/>
                      <a:pt x="194" y="110"/>
                      <a:pt x="325" y="110"/>
                    </a:cubicBezTo>
                    <a:close/>
                    <a:moveTo>
                      <a:pt x="325" y="0"/>
                    </a:moveTo>
                    <a:cubicBezTo>
                      <a:pt x="131" y="0"/>
                      <a:pt x="0" y="152"/>
                      <a:pt x="0" y="325"/>
                    </a:cubicBezTo>
                    <a:lnTo>
                      <a:pt x="0" y="7159"/>
                    </a:lnTo>
                    <a:cubicBezTo>
                      <a:pt x="0" y="7353"/>
                      <a:pt x="131" y="7505"/>
                      <a:pt x="325" y="7505"/>
                    </a:cubicBezTo>
                    <a:lnTo>
                      <a:pt x="10427" y="7505"/>
                    </a:lnTo>
                    <a:cubicBezTo>
                      <a:pt x="10605" y="7505"/>
                      <a:pt x="10757" y="7353"/>
                      <a:pt x="10757" y="7159"/>
                    </a:cubicBezTo>
                    <a:lnTo>
                      <a:pt x="10757" y="325"/>
                    </a:lnTo>
                    <a:cubicBezTo>
                      <a:pt x="10757" y="152"/>
                      <a:pt x="10605" y="0"/>
                      <a:pt x="10427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39" name="Google Shape;1939;p46"/>
              <p:cNvSpPr/>
              <p:nvPr/>
            </p:nvSpPr>
            <p:spPr>
              <a:xfrm>
                <a:off x="7524876" y="1735044"/>
                <a:ext cx="447909" cy="448051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3144" extrusionOk="0">
                    <a:moveTo>
                      <a:pt x="1572" y="1"/>
                    </a:moveTo>
                    <a:cubicBezTo>
                      <a:pt x="697" y="1"/>
                      <a:pt x="1" y="703"/>
                      <a:pt x="1" y="1572"/>
                    </a:cubicBezTo>
                    <a:cubicBezTo>
                      <a:pt x="1" y="2447"/>
                      <a:pt x="697" y="3143"/>
                      <a:pt x="1572" y="3143"/>
                    </a:cubicBezTo>
                    <a:cubicBezTo>
                      <a:pt x="2446" y="3143"/>
                      <a:pt x="3143" y="2447"/>
                      <a:pt x="3143" y="1572"/>
                    </a:cubicBezTo>
                    <a:cubicBezTo>
                      <a:pt x="3143" y="703"/>
                      <a:pt x="2446" y="1"/>
                      <a:pt x="1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0" name="Google Shape;1940;p46"/>
              <p:cNvSpPr/>
              <p:nvPr/>
            </p:nvSpPr>
            <p:spPr>
              <a:xfrm>
                <a:off x="7518891" y="1729201"/>
                <a:ext cx="463585" cy="460592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3232" extrusionOk="0">
                    <a:moveTo>
                      <a:pt x="1614" y="110"/>
                    </a:moveTo>
                    <a:cubicBezTo>
                      <a:pt x="2441" y="110"/>
                      <a:pt x="3122" y="786"/>
                      <a:pt x="3122" y="1613"/>
                    </a:cubicBezTo>
                    <a:cubicBezTo>
                      <a:pt x="3122" y="2446"/>
                      <a:pt x="2441" y="3121"/>
                      <a:pt x="1614" y="3121"/>
                    </a:cubicBezTo>
                    <a:cubicBezTo>
                      <a:pt x="786" y="3121"/>
                      <a:pt x="111" y="2446"/>
                      <a:pt x="111" y="1613"/>
                    </a:cubicBezTo>
                    <a:cubicBezTo>
                      <a:pt x="111" y="786"/>
                      <a:pt x="786" y="110"/>
                      <a:pt x="1614" y="110"/>
                    </a:cubicBezTo>
                    <a:close/>
                    <a:moveTo>
                      <a:pt x="1614" y="0"/>
                    </a:moveTo>
                    <a:cubicBezTo>
                      <a:pt x="718" y="0"/>
                      <a:pt x="1" y="723"/>
                      <a:pt x="1" y="1613"/>
                    </a:cubicBezTo>
                    <a:cubicBezTo>
                      <a:pt x="1" y="2509"/>
                      <a:pt x="718" y="3231"/>
                      <a:pt x="1614" y="3231"/>
                    </a:cubicBezTo>
                    <a:cubicBezTo>
                      <a:pt x="2509" y="3231"/>
                      <a:pt x="3253" y="2509"/>
                      <a:pt x="3253" y="1613"/>
                    </a:cubicBezTo>
                    <a:cubicBezTo>
                      <a:pt x="3253" y="723"/>
                      <a:pt x="2509" y="0"/>
                      <a:pt x="161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1" name="Google Shape;1941;p46"/>
              <p:cNvSpPr/>
              <p:nvPr/>
            </p:nvSpPr>
            <p:spPr>
              <a:xfrm>
                <a:off x="7698742" y="1875419"/>
                <a:ext cx="165169" cy="17400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221" extrusionOk="0">
                    <a:moveTo>
                      <a:pt x="1" y="1"/>
                    </a:moveTo>
                    <a:lnTo>
                      <a:pt x="1" y="1221"/>
                    </a:lnTo>
                    <a:lnTo>
                      <a:pt x="1158" y="65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2" name="Google Shape;1942;p46"/>
              <p:cNvSpPr/>
              <p:nvPr/>
            </p:nvSpPr>
            <p:spPr>
              <a:xfrm>
                <a:off x="7689906" y="1862736"/>
                <a:ext cx="189681" cy="199371"/>
              </a:xfrm>
              <a:custGeom>
                <a:avLst/>
                <a:gdLst/>
                <a:ahLst/>
                <a:cxnLst/>
                <a:rect l="l" t="t" r="r" b="b"/>
                <a:pathLst>
                  <a:path w="1331" h="1399" extrusionOk="0">
                    <a:moveTo>
                      <a:pt x="110" y="199"/>
                    </a:moveTo>
                    <a:lnTo>
                      <a:pt x="1089" y="744"/>
                    </a:lnTo>
                    <a:lnTo>
                      <a:pt x="110" y="1226"/>
                    </a:lnTo>
                    <a:lnTo>
                      <a:pt x="110" y="199"/>
                    </a:lnTo>
                    <a:close/>
                    <a:moveTo>
                      <a:pt x="0" y="0"/>
                    </a:moveTo>
                    <a:lnTo>
                      <a:pt x="0" y="90"/>
                    </a:lnTo>
                    <a:lnTo>
                      <a:pt x="0" y="1399"/>
                    </a:lnTo>
                    <a:lnTo>
                      <a:pt x="1330" y="7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3" name="Google Shape;1943;p46"/>
              <p:cNvSpPr/>
              <p:nvPr/>
            </p:nvSpPr>
            <p:spPr>
              <a:xfrm>
                <a:off x="6069532" y="2947833"/>
                <a:ext cx="1545806" cy="12184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5" extrusionOk="0">
                    <a:moveTo>
                      <a:pt x="435" y="1"/>
                    </a:moveTo>
                    <a:cubicBezTo>
                      <a:pt x="200" y="1"/>
                      <a:pt x="1" y="179"/>
                      <a:pt x="1" y="420"/>
                    </a:cubicBezTo>
                    <a:cubicBezTo>
                      <a:pt x="1" y="656"/>
                      <a:pt x="200" y="855"/>
                      <a:pt x="435" y="855"/>
                    </a:cubicBezTo>
                    <a:lnTo>
                      <a:pt x="10412" y="855"/>
                    </a:lnTo>
                    <a:cubicBezTo>
                      <a:pt x="10647" y="855"/>
                      <a:pt x="10846" y="656"/>
                      <a:pt x="10846" y="420"/>
                    </a:cubicBezTo>
                    <a:cubicBezTo>
                      <a:pt x="10846" y="179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4" name="Google Shape;1944;p46"/>
              <p:cNvSpPr/>
              <p:nvPr/>
            </p:nvSpPr>
            <p:spPr>
              <a:xfrm>
                <a:off x="6076217" y="2938997"/>
                <a:ext cx="1563762" cy="139660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0" extrusionOk="0">
                    <a:moveTo>
                      <a:pt x="10475" y="110"/>
                    </a:moveTo>
                    <a:cubicBezTo>
                      <a:pt x="10689" y="110"/>
                      <a:pt x="10841" y="283"/>
                      <a:pt x="10841" y="482"/>
                    </a:cubicBezTo>
                    <a:cubicBezTo>
                      <a:pt x="10841" y="697"/>
                      <a:pt x="10689" y="848"/>
                      <a:pt x="10475" y="848"/>
                    </a:cubicBezTo>
                    <a:lnTo>
                      <a:pt x="498" y="848"/>
                    </a:lnTo>
                    <a:cubicBezTo>
                      <a:pt x="284" y="848"/>
                      <a:pt x="106" y="697"/>
                      <a:pt x="106" y="482"/>
                    </a:cubicBezTo>
                    <a:cubicBezTo>
                      <a:pt x="106" y="283"/>
                      <a:pt x="284" y="110"/>
                      <a:pt x="498" y="110"/>
                    </a:cubicBezTo>
                    <a:close/>
                    <a:moveTo>
                      <a:pt x="498" y="0"/>
                    </a:moveTo>
                    <a:cubicBezTo>
                      <a:pt x="216" y="0"/>
                      <a:pt x="1" y="220"/>
                      <a:pt x="1" y="482"/>
                    </a:cubicBezTo>
                    <a:cubicBezTo>
                      <a:pt x="1" y="765"/>
                      <a:pt x="216" y="979"/>
                      <a:pt x="498" y="979"/>
                    </a:cubicBezTo>
                    <a:lnTo>
                      <a:pt x="10475" y="979"/>
                    </a:lnTo>
                    <a:cubicBezTo>
                      <a:pt x="10757" y="979"/>
                      <a:pt x="10972" y="765"/>
                      <a:pt x="10972" y="482"/>
                    </a:cubicBezTo>
                    <a:cubicBezTo>
                      <a:pt x="10972" y="220"/>
                      <a:pt x="10757" y="0"/>
                      <a:pt x="10475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5" name="Google Shape;1945;p46"/>
              <p:cNvSpPr/>
              <p:nvPr/>
            </p:nvSpPr>
            <p:spPr>
              <a:xfrm>
                <a:off x="6069532" y="2752305"/>
                <a:ext cx="1545806" cy="121133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50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6"/>
                    </a:cubicBezTo>
                    <a:cubicBezTo>
                      <a:pt x="1" y="676"/>
                      <a:pt x="200" y="849"/>
                      <a:pt x="435" y="849"/>
                    </a:cubicBezTo>
                    <a:lnTo>
                      <a:pt x="10412" y="849"/>
                    </a:lnTo>
                    <a:cubicBezTo>
                      <a:pt x="10647" y="849"/>
                      <a:pt x="10846" y="676"/>
                      <a:pt x="10846" y="436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6" name="Google Shape;1946;p46"/>
              <p:cNvSpPr/>
              <p:nvPr/>
            </p:nvSpPr>
            <p:spPr>
              <a:xfrm>
                <a:off x="6076217" y="2742614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504"/>
                    </a:cubicBezTo>
                    <a:cubicBezTo>
                      <a:pt x="10841" y="703"/>
                      <a:pt x="10689" y="875"/>
                      <a:pt x="10475" y="875"/>
                    </a:cubicBezTo>
                    <a:lnTo>
                      <a:pt x="498" y="875"/>
                    </a:lnTo>
                    <a:cubicBezTo>
                      <a:pt x="284" y="875"/>
                      <a:pt x="106" y="703"/>
                      <a:pt x="106" y="504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504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504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7" name="Google Shape;1947;p46"/>
              <p:cNvSpPr/>
              <p:nvPr/>
            </p:nvSpPr>
            <p:spPr>
              <a:xfrm>
                <a:off x="6069532" y="2544093"/>
                <a:ext cx="1545806" cy="124126"/>
              </a:xfrm>
              <a:custGeom>
                <a:avLst/>
                <a:gdLst/>
                <a:ahLst/>
                <a:cxnLst/>
                <a:rect l="l" t="t" r="r" b="b"/>
                <a:pathLst>
                  <a:path w="10847" h="871" extrusionOk="0">
                    <a:moveTo>
                      <a:pt x="435" y="1"/>
                    </a:moveTo>
                    <a:cubicBezTo>
                      <a:pt x="200" y="1"/>
                      <a:pt x="1" y="195"/>
                      <a:pt x="1" y="435"/>
                    </a:cubicBezTo>
                    <a:cubicBezTo>
                      <a:pt x="1" y="676"/>
                      <a:pt x="200" y="870"/>
                      <a:pt x="435" y="870"/>
                    </a:cubicBezTo>
                    <a:lnTo>
                      <a:pt x="10412" y="870"/>
                    </a:lnTo>
                    <a:cubicBezTo>
                      <a:pt x="10647" y="870"/>
                      <a:pt x="10846" y="676"/>
                      <a:pt x="10846" y="435"/>
                    </a:cubicBezTo>
                    <a:cubicBezTo>
                      <a:pt x="10846" y="195"/>
                      <a:pt x="10647" y="1"/>
                      <a:pt x="104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8" name="Google Shape;1948;p46"/>
              <p:cNvSpPr/>
              <p:nvPr/>
            </p:nvSpPr>
            <p:spPr>
              <a:xfrm>
                <a:off x="6076217" y="2537395"/>
                <a:ext cx="1563762" cy="140515"/>
              </a:xfrm>
              <a:custGeom>
                <a:avLst/>
                <a:gdLst/>
                <a:ahLst/>
                <a:cxnLst/>
                <a:rect l="l" t="t" r="r" b="b"/>
                <a:pathLst>
                  <a:path w="10973" h="986" extrusionOk="0">
                    <a:moveTo>
                      <a:pt x="10475" y="111"/>
                    </a:moveTo>
                    <a:cubicBezTo>
                      <a:pt x="10689" y="111"/>
                      <a:pt x="10841" y="289"/>
                      <a:pt x="10841" y="482"/>
                    </a:cubicBezTo>
                    <a:cubicBezTo>
                      <a:pt x="10841" y="702"/>
                      <a:pt x="10689" y="854"/>
                      <a:pt x="10475" y="854"/>
                    </a:cubicBezTo>
                    <a:lnTo>
                      <a:pt x="498" y="854"/>
                    </a:lnTo>
                    <a:cubicBezTo>
                      <a:pt x="284" y="854"/>
                      <a:pt x="106" y="702"/>
                      <a:pt x="106" y="482"/>
                    </a:cubicBezTo>
                    <a:cubicBezTo>
                      <a:pt x="106" y="289"/>
                      <a:pt x="284" y="111"/>
                      <a:pt x="498" y="111"/>
                    </a:cubicBezTo>
                    <a:close/>
                    <a:moveTo>
                      <a:pt x="498" y="1"/>
                    </a:moveTo>
                    <a:cubicBezTo>
                      <a:pt x="216" y="1"/>
                      <a:pt x="1" y="221"/>
                      <a:pt x="1" y="482"/>
                    </a:cubicBezTo>
                    <a:cubicBezTo>
                      <a:pt x="1" y="765"/>
                      <a:pt x="216" y="985"/>
                      <a:pt x="498" y="985"/>
                    </a:cubicBezTo>
                    <a:lnTo>
                      <a:pt x="10475" y="985"/>
                    </a:lnTo>
                    <a:cubicBezTo>
                      <a:pt x="10757" y="985"/>
                      <a:pt x="10972" y="765"/>
                      <a:pt x="10972" y="482"/>
                    </a:cubicBezTo>
                    <a:cubicBezTo>
                      <a:pt x="10972" y="221"/>
                      <a:pt x="10757" y="1"/>
                      <a:pt x="10475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49" name="Google Shape;1949;p46"/>
              <p:cNvSpPr/>
              <p:nvPr/>
            </p:nvSpPr>
            <p:spPr>
              <a:xfrm>
                <a:off x="5609072" y="933690"/>
                <a:ext cx="215048" cy="208065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460" extrusionOk="0">
                    <a:moveTo>
                      <a:pt x="273" y="1"/>
                    </a:moveTo>
                    <a:cubicBezTo>
                      <a:pt x="210" y="1"/>
                      <a:pt x="145" y="28"/>
                      <a:pt x="90" y="83"/>
                    </a:cubicBezTo>
                    <a:cubicBezTo>
                      <a:pt x="1" y="172"/>
                      <a:pt x="1" y="324"/>
                      <a:pt x="90" y="434"/>
                    </a:cubicBezTo>
                    <a:lnTo>
                      <a:pt x="1048" y="1393"/>
                    </a:lnTo>
                    <a:cubicBezTo>
                      <a:pt x="1103" y="1437"/>
                      <a:pt x="1168" y="1459"/>
                      <a:pt x="1231" y="1459"/>
                    </a:cubicBezTo>
                    <a:cubicBezTo>
                      <a:pt x="1294" y="1459"/>
                      <a:pt x="1354" y="1437"/>
                      <a:pt x="1399" y="1393"/>
                    </a:cubicBezTo>
                    <a:cubicBezTo>
                      <a:pt x="1509" y="1283"/>
                      <a:pt x="1509" y="1131"/>
                      <a:pt x="1399" y="1042"/>
                    </a:cubicBezTo>
                    <a:lnTo>
                      <a:pt x="440" y="83"/>
                    </a:lnTo>
                    <a:cubicBezTo>
                      <a:pt x="396" y="28"/>
                      <a:pt x="336" y="1"/>
                      <a:pt x="2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0" name="Google Shape;1950;p46"/>
              <p:cNvSpPr/>
              <p:nvPr/>
            </p:nvSpPr>
            <p:spPr>
              <a:xfrm>
                <a:off x="5600094" y="927705"/>
                <a:ext cx="230011" cy="222173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559" extrusionOk="0">
                    <a:moveTo>
                      <a:pt x="327" y="104"/>
                    </a:moveTo>
                    <a:cubicBezTo>
                      <a:pt x="376" y="104"/>
                      <a:pt x="425" y="125"/>
                      <a:pt x="456" y="167"/>
                    </a:cubicBezTo>
                    <a:lnTo>
                      <a:pt x="1420" y="1131"/>
                    </a:lnTo>
                    <a:cubicBezTo>
                      <a:pt x="1504" y="1194"/>
                      <a:pt x="1504" y="1325"/>
                      <a:pt x="1420" y="1393"/>
                    </a:cubicBezTo>
                    <a:cubicBezTo>
                      <a:pt x="1386" y="1424"/>
                      <a:pt x="1341" y="1440"/>
                      <a:pt x="1295" y="1440"/>
                    </a:cubicBezTo>
                    <a:cubicBezTo>
                      <a:pt x="1248" y="1440"/>
                      <a:pt x="1200" y="1424"/>
                      <a:pt x="1158" y="1393"/>
                    </a:cubicBezTo>
                    <a:lnTo>
                      <a:pt x="195" y="429"/>
                    </a:lnTo>
                    <a:cubicBezTo>
                      <a:pt x="132" y="345"/>
                      <a:pt x="132" y="235"/>
                      <a:pt x="195" y="167"/>
                    </a:cubicBezTo>
                    <a:cubicBezTo>
                      <a:pt x="229" y="125"/>
                      <a:pt x="278" y="104"/>
                      <a:pt x="327" y="104"/>
                    </a:cubicBezTo>
                    <a:close/>
                    <a:moveTo>
                      <a:pt x="336" y="1"/>
                    </a:moveTo>
                    <a:cubicBezTo>
                      <a:pt x="257" y="1"/>
                      <a:pt x="176" y="28"/>
                      <a:pt x="111" y="83"/>
                    </a:cubicBezTo>
                    <a:cubicBezTo>
                      <a:pt x="1" y="193"/>
                      <a:pt x="1" y="387"/>
                      <a:pt x="111" y="518"/>
                    </a:cubicBezTo>
                    <a:lnTo>
                      <a:pt x="1069" y="1476"/>
                    </a:lnTo>
                    <a:cubicBezTo>
                      <a:pt x="1135" y="1531"/>
                      <a:pt x="1217" y="1559"/>
                      <a:pt x="1296" y="1559"/>
                    </a:cubicBezTo>
                    <a:cubicBezTo>
                      <a:pt x="1375" y="1559"/>
                      <a:pt x="1451" y="1531"/>
                      <a:pt x="1504" y="1476"/>
                    </a:cubicBezTo>
                    <a:cubicBezTo>
                      <a:pt x="1614" y="1346"/>
                      <a:pt x="1614" y="1152"/>
                      <a:pt x="1504" y="1042"/>
                    </a:cubicBezTo>
                    <a:lnTo>
                      <a:pt x="545" y="83"/>
                    </a:lnTo>
                    <a:cubicBezTo>
                      <a:pt x="490" y="28"/>
                      <a:pt x="414" y="1"/>
                      <a:pt x="33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1" name="Google Shape;1951;p46"/>
              <p:cNvSpPr/>
              <p:nvPr/>
            </p:nvSpPr>
            <p:spPr>
              <a:xfrm>
                <a:off x="5432214" y="768375"/>
                <a:ext cx="280032" cy="255093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790" extrusionOk="0">
                    <a:moveTo>
                      <a:pt x="982" y="1"/>
                    </a:moveTo>
                    <a:cubicBezTo>
                      <a:pt x="753" y="1"/>
                      <a:pt x="524" y="89"/>
                      <a:pt x="351" y="264"/>
                    </a:cubicBezTo>
                    <a:cubicBezTo>
                      <a:pt x="0" y="610"/>
                      <a:pt x="0" y="1180"/>
                      <a:pt x="351" y="1526"/>
                    </a:cubicBezTo>
                    <a:cubicBezTo>
                      <a:pt x="524" y="1702"/>
                      <a:pt x="753" y="1789"/>
                      <a:pt x="982" y="1789"/>
                    </a:cubicBezTo>
                    <a:cubicBezTo>
                      <a:pt x="1211" y="1789"/>
                      <a:pt x="1441" y="1702"/>
                      <a:pt x="1613" y="1526"/>
                    </a:cubicBezTo>
                    <a:cubicBezTo>
                      <a:pt x="1964" y="1180"/>
                      <a:pt x="1964" y="610"/>
                      <a:pt x="1613" y="264"/>
                    </a:cubicBezTo>
                    <a:cubicBezTo>
                      <a:pt x="1441" y="89"/>
                      <a:pt x="1211" y="1"/>
                      <a:pt x="9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2" name="Google Shape;1952;p46"/>
              <p:cNvSpPr/>
              <p:nvPr/>
            </p:nvSpPr>
            <p:spPr>
              <a:xfrm>
                <a:off x="5422523" y="759396"/>
                <a:ext cx="298701" cy="272479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912" extrusionOk="0">
                    <a:moveTo>
                      <a:pt x="1048" y="121"/>
                    </a:moveTo>
                    <a:cubicBezTo>
                      <a:pt x="1261" y="121"/>
                      <a:pt x="1475" y="204"/>
                      <a:pt x="1640" y="369"/>
                    </a:cubicBezTo>
                    <a:cubicBezTo>
                      <a:pt x="1964" y="694"/>
                      <a:pt x="1964" y="1217"/>
                      <a:pt x="1640" y="1547"/>
                    </a:cubicBezTo>
                    <a:cubicBezTo>
                      <a:pt x="1475" y="1710"/>
                      <a:pt x="1261" y="1791"/>
                      <a:pt x="1048" y="1791"/>
                    </a:cubicBezTo>
                    <a:cubicBezTo>
                      <a:pt x="836" y="1791"/>
                      <a:pt x="624" y="1710"/>
                      <a:pt x="461" y="1547"/>
                    </a:cubicBezTo>
                    <a:cubicBezTo>
                      <a:pt x="131" y="1217"/>
                      <a:pt x="131" y="694"/>
                      <a:pt x="461" y="369"/>
                    </a:cubicBezTo>
                    <a:cubicBezTo>
                      <a:pt x="624" y="204"/>
                      <a:pt x="836" y="121"/>
                      <a:pt x="1048" y="121"/>
                    </a:cubicBezTo>
                    <a:close/>
                    <a:moveTo>
                      <a:pt x="1050" y="1"/>
                    </a:moveTo>
                    <a:cubicBezTo>
                      <a:pt x="804" y="1"/>
                      <a:pt x="558" y="94"/>
                      <a:pt x="372" y="280"/>
                    </a:cubicBezTo>
                    <a:cubicBezTo>
                      <a:pt x="0" y="652"/>
                      <a:pt x="0" y="1264"/>
                      <a:pt x="372" y="1636"/>
                    </a:cubicBezTo>
                    <a:cubicBezTo>
                      <a:pt x="558" y="1820"/>
                      <a:pt x="804" y="1911"/>
                      <a:pt x="1050" y="1911"/>
                    </a:cubicBezTo>
                    <a:cubicBezTo>
                      <a:pt x="1296" y="1911"/>
                      <a:pt x="1543" y="1820"/>
                      <a:pt x="1729" y="1636"/>
                    </a:cubicBezTo>
                    <a:cubicBezTo>
                      <a:pt x="2095" y="1264"/>
                      <a:pt x="2095" y="652"/>
                      <a:pt x="1729" y="280"/>
                    </a:cubicBezTo>
                    <a:cubicBezTo>
                      <a:pt x="1543" y="94"/>
                      <a:pt x="1296" y="1"/>
                      <a:pt x="1050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3" name="Google Shape;1953;p46"/>
              <p:cNvSpPr/>
              <p:nvPr/>
            </p:nvSpPr>
            <p:spPr>
              <a:xfrm>
                <a:off x="5466559" y="799585"/>
                <a:ext cx="211342" cy="189681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331" extrusionOk="0">
                    <a:moveTo>
                      <a:pt x="741" y="0"/>
                    </a:moveTo>
                    <a:cubicBezTo>
                      <a:pt x="567" y="0"/>
                      <a:pt x="393" y="66"/>
                      <a:pt x="262" y="197"/>
                    </a:cubicBezTo>
                    <a:cubicBezTo>
                      <a:pt x="0" y="459"/>
                      <a:pt x="0" y="893"/>
                      <a:pt x="262" y="1134"/>
                    </a:cubicBezTo>
                    <a:cubicBezTo>
                      <a:pt x="393" y="1265"/>
                      <a:pt x="567" y="1331"/>
                      <a:pt x="741" y="1331"/>
                    </a:cubicBezTo>
                    <a:cubicBezTo>
                      <a:pt x="915" y="1331"/>
                      <a:pt x="1090" y="1265"/>
                      <a:pt x="1221" y="1134"/>
                    </a:cubicBezTo>
                    <a:cubicBezTo>
                      <a:pt x="1482" y="893"/>
                      <a:pt x="1482" y="459"/>
                      <a:pt x="1221" y="197"/>
                    </a:cubicBezTo>
                    <a:cubicBezTo>
                      <a:pt x="1090" y="66"/>
                      <a:pt x="915" y="0"/>
                      <a:pt x="7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4" name="Google Shape;1954;p46"/>
              <p:cNvSpPr/>
              <p:nvPr/>
            </p:nvSpPr>
            <p:spPr>
              <a:xfrm>
                <a:off x="5459861" y="790607"/>
                <a:ext cx="227731" cy="20692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452" extrusionOk="0">
                    <a:moveTo>
                      <a:pt x="788" y="121"/>
                    </a:moveTo>
                    <a:cubicBezTo>
                      <a:pt x="947" y="121"/>
                      <a:pt x="1105" y="181"/>
                      <a:pt x="1226" y="302"/>
                    </a:cubicBezTo>
                    <a:cubicBezTo>
                      <a:pt x="1467" y="543"/>
                      <a:pt x="1467" y="935"/>
                      <a:pt x="1226" y="1176"/>
                    </a:cubicBezTo>
                    <a:cubicBezTo>
                      <a:pt x="1105" y="1297"/>
                      <a:pt x="947" y="1357"/>
                      <a:pt x="788" y="1357"/>
                    </a:cubicBezTo>
                    <a:cubicBezTo>
                      <a:pt x="630" y="1357"/>
                      <a:pt x="472" y="1297"/>
                      <a:pt x="351" y="1176"/>
                    </a:cubicBezTo>
                    <a:cubicBezTo>
                      <a:pt x="110" y="935"/>
                      <a:pt x="110" y="543"/>
                      <a:pt x="351" y="302"/>
                    </a:cubicBezTo>
                    <a:cubicBezTo>
                      <a:pt x="472" y="181"/>
                      <a:pt x="630" y="121"/>
                      <a:pt x="788" y="121"/>
                    </a:cubicBezTo>
                    <a:close/>
                    <a:moveTo>
                      <a:pt x="799" y="1"/>
                    </a:moveTo>
                    <a:cubicBezTo>
                      <a:pt x="614" y="1"/>
                      <a:pt x="430" y="71"/>
                      <a:pt x="288" y="213"/>
                    </a:cubicBezTo>
                    <a:cubicBezTo>
                      <a:pt x="0" y="501"/>
                      <a:pt x="0" y="956"/>
                      <a:pt x="288" y="1239"/>
                    </a:cubicBezTo>
                    <a:cubicBezTo>
                      <a:pt x="430" y="1381"/>
                      <a:pt x="614" y="1451"/>
                      <a:pt x="799" y="1451"/>
                    </a:cubicBezTo>
                    <a:cubicBezTo>
                      <a:pt x="983" y="1451"/>
                      <a:pt x="1168" y="1381"/>
                      <a:pt x="1309" y="1239"/>
                    </a:cubicBezTo>
                    <a:cubicBezTo>
                      <a:pt x="1597" y="956"/>
                      <a:pt x="1597" y="501"/>
                      <a:pt x="1309" y="213"/>
                    </a:cubicBezTo>
                    <a:cubicBezTo>
                      <a:pt x="1168" y="71"/>
                      <a:pt x="983" y="1"/>
                      <a:pt x="799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955" name="Google Shape;1955;p46"/>
            <p:cNvGrpSpPr/>
            <p:nvPr/>
          </p:nvGrpSpPr>
          <p:grpSpPr>
            <a:xfrm flipH="1">
              <a:off x="6976822" y="1731964"/>
              <a:ext cx="1261938" cy="2704551"/>
              <a:chOff x="487650" y="835701"/>
              <a:chExt cx="1906250" cy="4085425"/>
            </a:xfrm>
          </p:grpSpPr>
          <p:sp>
            <p:nvSpPr>
              <p:cNvPr id="1956" name="Google Shape;1956;p46"/>
              <p:cNvSpPr/>
              <p:nvPr/>
            </p:nvSpPr>
            <p:spPr>
              <a:xfrm>
                <a:off x="1747466" y="1278205"/>
                <a:ext cx="422542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3720" extrusionOk="0">
                    <a:moveTo>
                      <a:pt x="1782" y="1"/>
                    </a:moveTo>
                    <a:cubicBezTo>
                      <a:pt x="1717" y="1"/>
                      <a:pt x="1650" y="35"/>
                      <a:pt x="1592" y="122"/>
                    </a:cubicBezTo>
                    <a:cubicBezTo>
                      <a:pt x="1440" y="384"/>
                      <a:pt x="1111" y="536"/>
                      <a:pt x="959" y="667"/>
                    </a:cubicBezTo>
                    <a:cubicBezTo>
                      <a:pt x="786" y="797"/>
                      <a:pt x="697" y="991"/>
                      <a:pt x="524" y="1321"/>
                    </a:cubicBezTo>
                    <a:cubicBezTo>
                      <a:pt x="346" y="1646"/>
                      <a:pt x="0" y="2170"/>
                      <a:pt x="0" y="2170"/>
                    </a:cubicBezTo>
                    <a:cubicBezTo>
                      <a:pt x="0" y="2170"/>
                      <a:pt x="173" y="2850"/>
                      <a:pt x="435" y="3175"/>
                    </a:cubicBezTo>
                    <a:cubicBezTo>
                      <a:pt x="697" y="3479"/>
                      <a:pt x="1262" y="3720"/>
                      <a:pt x="1262" y="3720"/>
                    </a:cubicBezTo>
                    <a:cubicBezTo>
                      <a:pt x="1262" y="3720"/>
                      <a:pt x="1681" y="3217"/>
                      <a:pt x="1943" y="3154"/>
                    </a:cubicBezTo>
                    <a:cubicBezTo>
                      <a:pt x="2179" y="3086"/>
                      <a:pt x="2682" y="3023"/>
                      <a:pt x="2682" y="3023"/>
                    </a:cubicBezTo>
                    <a:cubicBezTo>
                      <a:pt x="2682" y="3023"/>
                      <a:pt x="2964" y="1232"/>
                      <a:pt x="2682" y="1232"/>
                    </a:cubicBezTo>
                    <a:cubicBezTo>
                      <a:pt x="2399" y="1211"/>
                      <a:pt x="1786" y="1101"/>
                      <a:pt x="1786" y="1101"/>
                    </a:cubicBezTo>
                    <a:cubicBezTo>
                      <a:pt x="1786" y="1101"/>
                      <a:pt x="1681" y="970"/>
                      <a:pt x="1744" y="839"/>
                    </a:cubicBezTo>
                    <a:cubicBezTo>
                      <a:pt x="1812" y="729"/>
                      <a:pt x="2116" y="494"/>
                      <a:pt x="2074" y="274"/>
                    </a:cubicBezTo>
                    <a:cubicBezTo>
                      <a:pt x="2043" y="141"/>
                      <a:pt x="1915" y="1"/>
                      <a:pt x="1782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7" name="Google Shape;1957;p46"/>
              <p:cNvSpPr/>
              <p:nvPr/>
            </p:nvSpPr>
            <p:spPr>
              <a:xfrm>
                <a:off x="1737775" y="1268942"/>
                <a:ext cx="420262" cy="549091"/>
              </a:xfrm>
              <a:custGeom>
                <a:avLst/>
                <a:gdLst/>
                <a:ahLst/>
                <a:cxnLst/>
                <a:rect l="l" t="t" r="r" b="b"/>
                <a:pathLst>
                  <a:path w="2949" h="3853" extrusionOk="0">
                    <a:moveTo>
                      <a:pt x="1812" y="119"/>
                    </a:moveTo>
                    <a:cubicBezTo>
                      <a:pt x="1854" y="119"/>
                      <a:pt x="1880" y="119"/>
                      <a:pt x="1922" y="140"/>
                    </a:cubicBezTo>
                    <a:cubicBezTo>
                      <a:pt x="1985" y="187"/>
                      <a:pt x="2074" y="271"/>
                      <a:pt x="2095" y="360"/>
                    </a:cubicBezTo>
                    <a:cubicBezTo>
                      <a:pt x="2095" y="428"/>
                      <a:pt x="2053" y="533"/>
                      <a:pt x="1964" y="622"/>
                    </a:cubicBezTo>
                    <a:cubicBezTo>
                      <a:pt x="1901" y="732"/>
                      <a:pt x="1812" y="794"/>
                      <a:pt x="1770" y="883"/>
                    </a:cubicBezTo>
                    <a:cubicBezTo>
                      <a:pt x="1681" y="1056"/>
                      <a:pt x="1812" y="1213"/>
                      <a:pt x="1812" y="1213"/>
                    </a:cubicBezTo>
                    <a:lnTo>
                      <a:pt x="1833" y="1234"/>
                    </a:lnTo>
                    <a:lnTo>
                      <a:pt x="1854" y="1234"/>
                    </a:lnTo>
                    <a:cubicBezTo>
                      <a:pt x="1854" y="1234"/>
                      <a:pt x="2446" y="1344"/>
                      <a:pt x="2750" y="1344"/>
                    </a:cubicBezTo>
                    <a:lnTo>
                      <a:pt x="2750" y="1365"/>
                    </a:lnTo>
                    <a:lnTo>
                      <a:pt x="2771" y="1386"/>
                    </a:lnTo>
                    <a:cubicBezTo>
                      <a:pt x="2797" y="1428"/>
                      <a:pt x="2797" y="1496"/>
                      <a:pt x="2818" y="1580"/>
                    </a:cubicBezTo>
                    <a:cubicBezTo>
                      <a:pt x="2818" y="1758"/>
                      <a:pt x="2818" y="1973"/>
                      <a:pt x="2797" y="2193"/>
                    </a:cubicBezTo>
                    <a:cubicBezTo>
                      <a:pt x="2771" y="2606"/>
                      <a:pt x="2708" y="2999"/>
                      <a:pt x="2687" y="3046"/>
                    </a:cubicBezTo>
                    <a:cubicBezTo>
                      <a:pt x="2640" y="3046"/>
                      <a:pt x="2226" y="3088"/>
                      <a:pt x="1985" y="3177"/>
                    </a:cubicBezTo>
                    <a:cubicBezTo>
                      <a:pt x="1833" y="3219"/>
                      <a:pt x="1681" y="3350"/>
                      <a:pt x="1529" y="3481"/>
                    </a:cubicBezTo>
                    <a:cubicBezTo>
                      <a:pt x="1419" y="3612"/>
                      <a:pt x="1357" y="3701"/>
                      <a:pt x="1330" y="3722"/>
                    </a:cubicBezTo>
                    <a:cubicBezTo>
                      <a:pt x="1288" y="3701"/>
                      <a:pt x="1199" y="3654"/>
                      <a:pt x="1048" y="3570"/>
                    </a:cubicBezTo>
                    <a:cubicBezTo>
                      <a:pt x="875" y="3481"/>
                      <a:pt x="676" y="3350"/>
                      <a:pt x="545" y="3198"/>
                    </a:cubicBezTo>
                    <a:cubicBezTo>
                      <a:pt x="440" y="3046"/>
                      <a:pt x="330" y="2805"/>
                      <a:pt x="241" y="2606"/>
                    </a:cubicBezTo>
                    <a:cubicBezTo>
                      <a:pt x="178" y="2413"/>
                      <a:pt x="131" y="2261"/>
                      <a:pt x="131" y="2261"/>
                    </a:cubicBezTo>
                    <a:cubicBezTo>
                      <a:pt x="152" y="2214"/>
                      <a:pt x="482" y="1737"/>
                      <a:pt x="655" y="1407"/>
                    </a:cubicBezTo>
                    <a:cubicBezTo>
                      <a:pt x="833" y="1082"/>
                      <a:pt x="917" y="883"/>
                      <a:pt x="1048" y="773"/>
                    </a:cubicBezTo>
                    <a:cubicBezTo>
                      <a:pt x="1199" y="663"/>
                      <a:pt x="1529" y="491"/>
                      <a:pt x="1702" y="208"/>
                    </a:cubicBezTo>
                    <a:cubicBezTo>
                      <a:pt x="1749" y="166"/>
                      <a:pt x="1791" y="119"/>
                      <a:pt x="1812" y="119"/>
                    </a:cubicBezTo>
                    <a:close/>
                    <a:moveTo>
                      <a:pt x="1846" y="0"/>
                    </a:moveTo>
                    <a:cubicBezTo>
                      <a:pt x="1828" y="0"/>
                      <a:pt x="1809" y="3"/>
                      <a:pt x="1791" y="9"/>
                    </a:cubicBezTo>
                    <a:cubicBezTo>
                      <a:pt x="1723" y="35"/>
                      <a:pt x="1660" y="77"/>
                      <a:pt x="1618" y="140"/>
                    </a:cubicBezTo>
                    <a:cubicBezTo>
                      <a:pt x="1461" y="402"/>
                      <a:pt x="1158" y="559"/>
                      <a:pt x="985" y="690"/>
                    </a:cubicBezTo>
                    <a:cubicBezTo>
                      <a:pt x="807" y="821"/>
                      <a:pt x="723" y="1035"/>
                      <a:pt x="545" y="1365"/>
                    </a:cubicBezTo>
                    <a:cubicBezTo>
                      <a:pt x="372" y="1669"/>
                      <a:pt x="68" y="2151"/>
                      <a:pt x="47" y="2193"/>
                    </a:cubicBezTo>
                    <a:lnTo>
                      <a:pt x="0" y="2193"/>
                    </a:lnTo>
                    <a:lnTo>
                      <a:pt x="21" y="2261"/>
                    </a:lnTo>
                    <a:cubicBezTo>
                      <a:pt x="21" y="2261"/>
                      <a:pt x="68" y="2434"/>
                      <a:pt x="131" y="2627"/>
                    </a:cubicBezTo>
                    <a:cubicBezTo>
                      <a:pt x="220" y="2847"/>
                      <a:pt x="330" y="3109"/>
                      <a:pt x="461" y="3261"/>
                    </a:cubicBezTo>
                    <a:cubicBezTo>
                      <a:pt x="613" y="3439"/>
                      <a:pt x="807" y="3570"/>
                      <a:pt x="985" y="3675"/>
                    </a:cubicBezTo>
                    <a:cubicBezTo>
                      <a:pt x="1179" y="3785"/>
                      <a:pt x="1309" y="3832"/>
                      <a:pt x="1309" y="3832"/>
                    </a:cubicBezTo>
                    <a:lnTo>
                      <a:pt x="1357" y="3853"/>
                    </a:lnTo>
                    <a:lnTo>
                      <a:pt x="1378" y="3832"/>
                    </a:lnTo>
                    <a:cubicBezTo>
                      <a:pt x="1378" y="3832"/>
                      <a:pt x="1487" y="3701"/>
                      <a:pt x="1618" y="3570"/>
                    </a:cubicBezTo>
                    <a:cubicBezTo>
                      <a:pt x="1749" y="3439"/>
                      <a:pt x="1922" y="3308"/>
                      <a:pt x="2011" y="3282"/>
                    </a:cubicBezTo>
                    <a:cubicBezTo>
                      <a:pt x="2247" y="3198"/>
                      <a:pt x="2750" y="3151"/>
                      <a:pt x="2750" y="3151"/>
                    </a:cubicBezTo>
                    <a:lnTo>
                      <a:pt x="2797" y="3151"/>
                    </a:lnTo>
                    <a:lnTo>
                      <a:pt x="2797" y="3109"/>
                    </a:lnTo>
                    <a:cubicBezTo>
                      <a:pt x="2797" y="3109"/>
                      <a:pt x="2881" y="2653"/>
                      <a:pt x="2901" y="2193"/>
                    </a:cubicBezTo>
                    <a:cubicBezTo>
                      <a:pt x="2928" y="1973"/>
                      <a:pt x="2949" y="1758"/>
                      <a:pt x="2928" y="1580"/>
                    </a:cubicBezTo>
                    <a:cubicBezTo>
                      <a:pt x="2928" y="1496"/>
                      <a:pt x="2901" y="1407"/>
                      <a:pt x="2881" y="1365"/>
                    </a:cubicBezTo>
                    <a:cubicBezTo>
                      <a:pt x="2860" y="1318"/>
                      <a:pt x="2860" y="1297"/>
                      <a:pt x="2839" y="1276"/>
                    </a:cubicBezTo>
                    <a:cubicBezTo>
                      <a:pt x="2818" y="1255"/>
                      <a:pt x="2771" y="1234"/>
                      <a:pt x="2750" y="1234"/>
                    </a:cubicBezTo>
                    <a:cubicBezTo>
                      <a:pt x="2488" y="1234"/>
                      <a:pt x="1943" y="1124"/>
                      <a:pt x="1901" y="1124"/>
                    </a:cubicBezTo>
                    <a:cubicBezTo>
                      <a:pt x="1901" y="1103"/>
                      <a:pt x="1833" y="1014"/>
                      <a:pt x="1854" y="951"/>
                    </a:cubicBezTo>
                    <a:cubicBezTo>
                      <a:pt x="1880" y="904"/>
                      <a:pt x="1985" y="794"/>
                      <a:pt x="2053" y="690"/>
                    </a:cubicBezTo>
                    <a:cubicBezTo>
                      <a:pt x="2142" y="601"/>
                      <a:pt x="2226" y="470"/>
                      <a:pt x="2205" y="339"/>
                    </a:cubicBezTo>
                    <a:cubicBezTo>
                      <a:pt x="2163" y="208"/>
                      <a:pt x="2095" y="98"/>
                      <a:pt x="1985" y="35"/>
                    </a:cubicBezTo>
                    <a:cubicBezTo>
                      <a:pt x="1940" y="16"/>
                      <a:pt x="1893" y="0"/>
                      <a:pt x="184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8" name="Google Shape;1958;p46"/>
              <p:cNvSpPr/>
              <p:nvPr/>
            </p:nvSpPr>
            <p:spPr>
              <a:xfrm>
                <a:off x="975757" y="1549978"/>
                <a:ext cx="974056" cy="625619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4390" extrusionOk="0">
                    <a:moveTo>
                      <a:pt x="5133" y="1"/>
                    </a:moveTo>
                    <a:cubicBezTo>
                      <a:pt x="5133" y="1"/>
                      <a:pt x="3582" y="1640"/>
                      <a:pt x="1791" y="2205"/>
                    </a:cubicBezTo>
                    <a:cubicBezTo>
                      <a:pt x="0" y="2776"/>
                      <a:pt x="330" y="4017"/>
                      <a:pt x="1268" y="4389"/>
                    </a:cubicBezTo>
                    <a:cubicBezTo>
                      <a:pt x="1268" y="4389"/>
                      <a:pt x="2860" y="4216"/>
                      <a:pt x="4693" y="3274"/>
                    </a:cubicBezTo>
                    <a:cubicBezTo>
                      <a:pt x="6526" y="2336"/>
                      <a:pt x="6834" y="1881"/>
                      <a:pt x="6834" y="1881"/>
                    </a:cubicBezTo>
                    <a:lnTo>
                      <a:pt x="513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59" name="Google Shape;1959;p46"/>
              <p:cNvSpPr/>
              <p:nvPr/>
            </p:nvSpPr>
            <p:spPr>
              <a:xfrm>
                <a:off x="1038463" y="1538007"/>
                <a:ext cx="923322" cy="643575"/>
              </a:xfrm>
              <a:custGeom>
                <a:avLst/>
                <a:gdLst/>
                <a:ahLst/>
                <a:cxnLst/>
                <a:rect l="l" t="t" r="r" b="b"/>
                <a:pathLst>
                  <a:path w="6479" h="4516" extrusionOk="0">
                    <a:moveTo>
                      <a:pt x="4666" y="153"/>
                    </a:moveTo>
                    <a:lnTo>
                      <a:pt x="6326" y="1965"/>
                    </a:lnTo>
                    <a:cubicBezTo>
                      <a:pt x="6305" y="1965"/>
                      <a:pt x="6305" y="1965"/>
                      <a:pt x="6285" y="2007"/>
                    </a:cubicBezTo>
                    <a:cubicBezTo>
                      <a:pt x="6216" y="2049"/>
                      <a:pt x="6133" y="2138"/>
                      <a:pt x="5976" y="2268"/>
                    </a:cubicBezTo>
                    <a:cubicBezTo>
                      <a:pt x="5672" y="2488"/>
                      <a:pt x="5148" y="2834"/>
                      <a:pt x="4232" y="3295"/>
                    </a:cubicBezTo>
                    <a:cubicBezTo>
                      <a:pt x="2420" y="4232"/>
                      <a:pt x="870" y="4405"/>
                      <a:pt x="849" y="4405"/>
                    </a:cubicBezTo>
                    <a:cubicBezTo>
                      <a:pt x="414" y="4232"/>
                      <a:pt x="110" y="3840"/>
                      <a:pt x="131" y="3447"/>
                    </a:cubicBezTo>
                    <a:cubicBezTo>
                      <a:pt x="152" y="3054"/>
                      <a:pt x="503" y="2619"/>
                      <a:pt x="1372" y="2357"/>
                    </a:cubicBezTo>
                    <a:cubicBezTo>
                      <a:pt x="3142" y="1787"/>
                      <a:pt x="4603" y="242"/>
                      <a:pt x="4666" y="153"/>
                    </a:cubicBezTo>
                    <a:close/>
                    <a:moveTo>
                      <a:pt x="4693" y="1"/>
                    </a:moveTo>
                    <a:lnTo>
                      <a:pt x="4645" y="43"/>
                    </a:lnTo>
                    <a:cubicBezTo>
                      <a:pt x="4645" y="43"/>
                      <a:pt x="3095" y="1682"/>
                      <a:pt x="1330" y="2248"/>
                    </a:cubicBezTo>
                    <a:cubicBezTo>
                      <a:pt x="435" y="2530"/>
                      <a:pt x="42" y="2991"/>
                      <a:pt x="21" y="3447"/>
                    </a:cubicBezTo>
                    <a:cubicBezTo>
                      <a:pt x="0" y="3908"/>
                      <a:pt x="325" y="4321"/>
                      <a:pt x="807" y="4515"/>
                    </a:cubicBezTo>
                    <a:lnTo>
                      <a:pt x="849" y="4515"/>
                    </a:lnTo>
                    <a:cubicBezTo>
                      <a:pt x="849" y="4515"/>
                      <a:pt x="2441" y="4342"/>
                      <a:pt x="4274" y="3405"/>
                    </a:cubicBezTo>
                    <a:cubicBezTo>
                      <a:pt x="5190" y="2944"/>
                      <a:pt x="5740" y="2572"/>
                      <a:pt x="6044" y="2357"/>
                    </a:cubicBezTo>
                    <a:cubicBezTo>
                      <a:pt x="6195" y="2227"/>
                      <a:pt x="6305" y="2138"/>
                      <a:pt x="6368" y="2096"/>
                    </a:cubicBezTo>
                    <a:cubicBezTo>
                      <a:pt x="6415" y="2028"/>
                      <a:pt x="6436" y="1986"/>
                      <a:pt x="6436" y="1986"/>
                    </a:cubicBezTo>
                    <a:lnTo>
                      <a:pt x="6478" y="1965"/>
                    </a:lnTo>
                    <a:lnTo>
                      <a:pt x="4693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0" name="Google Shape;1960;p46"/>
              <p:cNvSpPr/>
              <p:nvPr/>
            </p:nvSpPr>
            <p:spPr>
              <a:xfrm>
                <a:off x="1610083" y="1505229"/>
                <a:ext cx="386060" cy="396605"/>
              </a:xfrm>
              <a:custGeom>
                <a:avLst/>
                <a:gdLst/>
                <a:ahLst/>
                <a:cxnLst/>
                <a:rect l="l" t="t" r="r" b="b"/>
                <a:pathLst>
                  <a:path w="2709" h="2783" extrusionOk="0">
                    <a:moveTo>
                      <a:pt x="864" y="0"/>
                    </a:moveTo>
                    <a:cubicBezTo>
                      <a:pt x="747" y="0"/>
                      <a:pt x="682" y="100"/>
                      <a:pt x="682" y="100"/>
                    </a:cubicBezTo>
                    <a:cubicBezTo>
                      <a:pt x="352" y="294"/>
                      <a:pt x="1" y="535"/>
                      <a:pt x="111" y="885"/>
                    </a:cubicBezTo>
                    <a:cubicBezTo>
                      <a:pt x="200" y="1210"/>
                      <a:pt x="1441" y="2650"/>
                      <a:pt x="1661" y="2760"/>
                    </a:cubicBezTo>
                    <a:cubicBezTo>
                      <a:pt x="1688" y="2776"/>
                      <a:pt x="1719" y="2782"/>
                      <a:pt x="1751" y="2782"/>
                    </a:cubicBezTo>
                    <a:cubicBezTo>
                      <a:pt x="1954" y="2782"/>
                      <a:pt x="2239" y="2519"/>
                      <a:pt x="2446" y="2388"/>
                    </a:cubicBezTo>
                    <a:cubicBezTo>
                      <a:pt x="2708" y="2216"/>
                      <a:pt x="2708" y="2148"/>
                      <a:pt x="2666" y="1912"/>
                    </a:cubicBezTo>
                    <a:cubicBezTo>
                      <a:pt x="2598" y="1671"/>
                      <a:pt x="1420" y="472"/>
                      <a:pt x="1137" y="163"/>
                    </a:cubicBezTo>
                    <a:cubicBezTo>
                      <a:pt x="1029" y="39"/>
                      <a:pt x="937" y="0"/>
                      <a:pt x="8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1" name="Google Shape;1961;p46"/>
              <p:cNvSpPr/>
              <p:nvPr/>
            </p:nvSpPr>
            <p:spPr>
              <a:xfrm>
                <a:off x="1607090" y="1496536"/>
                <a:ext cx="395038" cy="413707"/>
              </a:xfrm>
              <a:custGeom>
                <a:avLst/>
                <a:gdLst/>
                <a:ahLst/>
                <a:cxnLst/>
                <a:rect l="l" t="t" r="r" b="b"/>
                <a:pathLst>
                  <a:path w="2772" h="2903" extrusionOk="0">
                    <a:moveTo>
                      <a:pt x="891" y="104"/>
                    </a:moveTo>
                    <a:cubicBezTo>
                      <a:pt x="948" y="104"/>
                      <a:pt x="1021" y="134"/>
                      <a:pt x="1116" y="245"/>
                    </a:cubicBezTo>
                    <a:cubicBezTo>
                      <a:pt x="1247" y="423"/>
                      <a:pt x="1619" y="795"/>
                      <a:pt x="1965" y="1161"/>
                    </a:cubicBezTo>
                    <a:cubicBezTo>
                      <a:pt x="2116" y="1339"/>
                      <a:pt x="2295" y="1533"/>
                      <a:pt x="2425" y="1664"/>
                    </a:cubicBezTo>
                    <a:cubicBezTo>
                      <a:pt x="2467" y="1753"/>
                      <a:pt x="2535" y="1816"/>
                      <a:pt x="2556" y="1863"/>
                    </a:cubicBezTo>
                    <a:cubicBezTo>
                      <a:pt x="2598" y="1926"/>
                      <a:pt x="2619" y="1973"/>
                      <a:pt x="2619" y="1973"/>
                    </a:cubicBezTo>
                    <a:cubicBezTo>
                      <a:pt x="2640" y="2104"/>
                      <a:pt x="2666" y="2167"/>
                      <a:pt x="2640" y="2209"/>
                    </a:cubicBezTo>
                    <a:cubicBezTo>
                      <a:pt x="2619" y="2256"/>
                      <a:pt x="2556" y="2319"/>
                      <a:pt x="2446" y="2387"/>
                    </a:cubicBezTo>
                    <a:cubicBezTo>
                      <a:pt x="2315" y="2470"/>
                      <a:pt x="2164" y="2601"/>
                      <a:pt x="2033" y="2690"/>
                    </a:cubicBezTo>
                    <a:cubicBezTo>
                      <a:pt x="1965" y="2732"/>
                      <a:pt x="1902" y="2758"/>
                      <a:pt x="1834" y="2779"/>
                    </a:cubicBezTo>
                    <a:cubicBezTo>
                      <a:pt x="1813" y="2790"/>
                      <a:pt x="1785" y="2795"/>
                      <a:pt x="1760" y="2795"/>
                    </a:cubicBezTo>
                    <a:cubicBezTo>
                      <a:pt x="1735" y="2795"/>
                      <a:pt x="1713" y="2790"/>
                      <a:pt x="1703" y="2779"/>
                    </a:cubicBezTo>
                    <a:cubicBezTo>
                      <a:pt x="1682" y="2758"/>
                      <a:pt x="1640" y="2732"/>
                      <a:pt x="1593" y="2690"/>
                    </a:cubicBezTo>
                    <a:lnTo>
                      <a:pt x="1399" y="2497"/>
                    </a:lnTo>
                    <a:cubicBezTo>
                      <a:pt x="1247" y="2340"/>
                      <a:pt x="1069" y="2146"/>
                      <a:pt x="896" y="1926"/>
                    </a:cubicBezTo>
                    <a:cubicBezTo>
                      <a:pt x="723" y="1732"/>
                      <a:pt x="572" y="1512"/>
                      <a:pt x="414" y="1318"/>
                    </a:cubicBezTo>
                    <a:cubicBezTo>
                      <a:pt x="284" y="1140"/>
                      <a:pt x="200" y="988"/>
                      <a:pt x="179" y="926"/>
                    </a:cubicBezTo>
                    <a:cubicBezTo>
                      <a:pt x="132" y="768"/>
                      <a:pt x="179" y="664"/>
                      <a:pt x="284" y="533"/>
                    </a:cubicBezTo>
                    <a:cubicBezTo>
                      <a:pt x="394" y="423"/>
                      <a:pt x="572" y="292"/>
                      <a:pt x="723" y="203"/>
                    </a:cubicBezTo>
                    <a:lnTo>
                      <a:pt x="744" y="182"/>
                    </a:lnTo>
                    <a:cubicBezTo>
                      <a:pt x="744" y="182"/>
                      <a:pt x="765" y="140"/>
                      <a:pt x="833" y="114"/>
                    </a:cubicBezTo>
                    <a:cubicBezTo>
                      <a:pt x="850" y="108"/>
                      <a:pt x="869" y="104"/>
                      <a:pt x="891" y="104"/>
                    </a:cubicBezTo>
                    <a:close/>
                    <a:moveTo>
                      <a:pt x="871" y="0"/>
                    </a:moveTo>
                    <a:cubicBezTo>
                      <a:pt x="847" y="0"/>
                      <a:pt x="826" y="4"/>
                      <a:pt x="807" y="9"/>
                    </a:cubicBezTo>
                    <a:cubicBezTo>
                      <a:pt x="703" y="30"/>
                      <a:pt x="655" y="114"/>
                      <a:pt x="655" y="114"/>
                    </a:cubicBezTo>
                    <a:lnTo>
                      <a:pt x="655" y="93"/>
                    </a:lnTo>
                    <a:cubicBezTo>
                      <a:pt x="504" y="203"/>
                      <a:pt x="331" y="313"/>
                      <a:pt x="200" y="465"/>
                    </a:cubicBezTo>
                    <a:cubicBezTo>
                      <a:pt x="90" y="596"/>
                      <a:pt x="1" y="768"/>
                      <a:pt x="69" y="967"/>
                    </a:cubicBezTo>
                    <a:cubicBezTo>
                      <a:pt x="111" y="1056"/>
                      <a:pt x="200" y="1208"/>
                      <a:pt x="331" y="1402"/>
                    </a:cubicBezTo>
                    <a:cubicBezTo>
                      <a:pt x="462" y="1580"/>
                      <a:pt x="634" y="1795"/>
                      <a:pt x="807" y="1994"/>
                    </a:cubicBezTo>
                    <a:cubicBezTo>
                      <a:pt x="985" y="2209"/>
                      <a:pt x="1179" y="2408"/>
                      <a:pt x="1310" y="2559"/>
                    </a:cubicBezTo>
                    <a:cubicBezTo>
                      <a:pt x="1399" y="2648"/>
                      <a:pt x="1462" y="2711"/>
                      <a:pt x="1509" y="2758"/>
                    </a:cubicBezTo>
                    <a:cubicBezTo>
                      <a:pt x="1572" y="2821"/>
                      <a:pt x="1619" y="2842"/>
                      <a:pt x="1640" y="2863"/>
                    </a:cubicBezTo>
                    <a:cubicBezTo>
                      <a:pt x="1690" y="2891"/>
                      <a:pt x="1735" y="2903"/>
                      <a:pt x="1782" y="2903"/>
                    </a:cubicBezTo>
                    <a:cubicBezTo>
                      <a:pt x="1813" y="2903"/>
                      <a:pt x="1845" y="2898"/>
                      <a:pt x="1881" y="2889"/>
                    </a:cubicBezTo>
                    <a:cubicBezTo>
                      <a:pt x="1944" y="2863"/>
                      <a:pt x="2012" y="2821"/>
                      <a:pt x="2096" y="2779"/>
                    </a:cubicBezTo>
                    <a:cubicBezTo>
                      <a:pt x="2247" y="2690"/>
                      <a:pt x="2378" y="2559"/>
                      <a:pt x="2509" y="2497"/>
                    </a:cubicBezTo>
                    <a:cubicBezTo>
                      <a:pt x="2640" y="2408"/>
                      <a:pt x="2708" y="2340"/>
                      <a:pt x="2750" y="2256"/>
                    </a:cubicBezTo>
                    <a:cubicBezTo>
                      <a:pt x="2771" y="2167"/>
                      <a:pt x="2771" y="2078"/>
                      <a:pt x="2729" y="1947"/>
                    </a:cubicBezTo>
                    <a:cubicBezTo>
                      <a:pt x="2729" y="1905"/>
                      <a:pt x="2708" y="1863"/>
                      <a:pt x="2666" y="1795"/>
                    </a:cubicBezTo>
                    <a:cubicBezTo>
                      <a:pt x="2619" y="1753"/>
                      <a:pt x="2556" y="1685"/>
                      <a:pt x="2509" y="1601"/>
                    </a:cubicBezTo>
                    <a:cubicBezTo>
                      <a:pt x="2378" y="1449"/>
                      <a:pt x="2205" y="1271"/>
                      <a:pt x="2054" y="1077"/>
                    </a:cubicBezTo>
                    <a:cubicBezTo>
                      <a:pt x="1703" y="727"/>
                      <a:pt x="1331" y="334"/>
                      <a:pt x="1200" y="182"/>
                    </a:cubicBezTo>
                    <a:cubicBezTo>
                      <a:pt x="1080" y="45"/>
                      <a:pt x="960" y="0"/>
                      <a:pt x="87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2" name="Google Shape;1962;p46"/>
              <p:cNvSpPr/>
              <p:nvPr/>
            </p:nvSpPr>
            <p:spPr>
              <a:xfrm>
                <a:off x="2126551" y="1449791"/>
                <a:ext cx="261363" cy="117001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821" extrusionOk="0">
                    <a:moveTo>
                      <a:pt x="1504" y="0"/>
                    </a:moveTo>
                    <a:cubicBezTo>
                      <a:pt x="1478" y="0"/>
                      <a:pt x="1450" y="2"/>
                      <a:pt x="1420" y="7"/>
                    </a:cubicBezTo>
                    <a:cubicBezTo>
                      <a:pt x="1269" y="46"/>
                      <a:pt x="923" y="70"/>
                      <a:pt x="606" y="70"/>
                    </a:cubicBezTo>
                    <a:cubicBezTo>
                      <a:pt x="372" y="70"/>
                      <a:pt x="154" y="57"/>
                      <a:pt x="43" y="28"/>
                    </a:cubicBezTo>
                    <a:cubicBezTo>
                      <a:pt x="43" y="28"/>
                      <a:pt x="1" y="421"/>
                      <a:pt x="22" y="620"/>
                    </a:cubicBezTo>
                    <a:cubicBezTo>
                      <a:pt x="39" y="776"/>
                      <a:pt x="28" y="820"/>
                      <a:pt x="197" y="820"/>
                    </a:cubicBezTo>
                    <a:cubicBezTo>
                      <a:pt x="238" y="820"/>
                      <a:pt x="288" y="818"/>
                      <a:pt x="352" y="814"/>
                    </a:cubicBezTo>
                    <a:cubicBezTo>
                      <a:pt x="676" y="793"/>
                      <a:pt x="1724" y="573"/>
                      <a:pt x="1724" y="573"/>
                    </a:cubicBezTo>
                    <a:cubicBezTo>
                      <a:pt x="1724" y="573"/>
                      <a:pt x="1834" y="379"/>
                      <a:pt x="1792" y="248"/>
                    </a:cubicBezTo>
                    <a:cubicBezTo>
                      <a:pt x="1773" y="132"/>
                      <a:pt x="1701" y="0"/>
                      <a:pt x="150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3" name="Google Shape;1963;p46"/>
              <p:cNvSpPr/>
              <p:nvPr/>
            </p:nvSpPr>
            <p:spPr>
              <a:xfrm>
                <a:off x="2123558" y="1441810"/>
                <a:ext cx="270341" cy="133674"/>
              </a:xfrm>
              <a:custGeom>
                <a:avLst/>
                <a:gdLst/>
                <a:ahLst/>
                <a:cxnLst/>
                <a:rect l="l" t="t" r="r" b="b"/>
                <a:pathLst>
                  <a:path w="1897" h="938" extrusionOk="0">
                    <a:moveTo>
                      <a:pt x="1530" y="0"/>
                    </a:moveTo>
                    <a:cubicBezTo>
                      <a:pt x="1504" y="0"/>
                      <a:pt x="1462" y="21"/>
                      <a:pt x="1420" y="21"/>
                    </a:cubicBezTo>
                    <a:cubicBezTo>
                      <a:pt x="1271" y="47"/>
                      <a:pt x="888" y="65"/>
                      <a:pt x="555" y="65"/>
                    </a:cubicBezTo>
                    <a:cubicBezTo>
                      <a:pt x="350" y="65"/>
                      <a:pt x="164" y="58"/>
                      <a:pt x="64" y="42"/>
                    </a:cubicBezTo>
                    <a:lnTo>
                      <a:pt x="22" y="21"/>
                    </a:lnTo>
                    <a:lnTo>
                      <a:pt x="1" y="84"/>
                    </a:lnTo>
                    <a:lnTo>
                      <a:pt x="1" y="105"/>
                    </a:lnTo>
                    <a:cubicBezTo>
                      <a:pt x="64" y="105"/>
                      <a:pt x="153" y="131"/>
                      <a:pt x="194" y="152"/>
                    </a:cubicBezTo>
                    <a:cubicBezTo>
                      <a:pt x="336" y="168"/>
                      <a:pt x="517" y="175"/>
                      <a:pt x="699" y="175"/>
                    </a:cubicBezTo>
                    <a:cubicBezTo>
                      <a:pt x="993" y="175"/>
                      <a:pt x="1292" y="157"/>
                      <a:pt x="1441" y="131"/>
                    </a:cubicBezTo>
                    <a:cubicBezTo>
                      <a:pt x="1477" y="124"/>
                      <a:pt x="1508" y="121"/>
                      <a:pt x="1535" y="121"/>
                    </a:cubicBezTo>
                    <a:cubicBezTo>
                      <a:pt x="1605" y="121"/>
                      <a:pt x="1648" y="143"/>
                      <a:pt x="1682" y="173"/>
                    </a:cubicBezTo>
                    <a:cubicBezTo>
                      <a:pt x="1724" y="194"/>
                      <a:pt x="1745" y="262"/>
                      <a:pt x="1766" y="325"/>
                    </a:cubicBezTo>
                    <a:cubicBezTo>
                      <a:pt x="1766" y="367"/>
                      <a:pt x="1766" y="435"/>
                      <a:pt x="1745" y="498"/>
                    </a:cubicBezTo>
                    <a:cubicBezTo>
                      <a:pt x="1724" y="545"/>
                      <a:pt x="1703" y="566"/>
                      <a:pt x="1703" y="587"/>
                    </a:cubicBezTo>
                    <a:cubicBezTo>
                      <a:pt x="1682" y="587"/>
                      <a:pt x="1462" y="629"/>
                      <a:pt x="1158" y="676"/>
                    </a:cubicBezTo>
                    <a:cubicBezTo>
                      <a:pt x="849" y="739"/>
                      <a:pt x="524" y="807"/>
                      <a:pt x="373" y="828"/>
                    </a:cubicBezTo>
                    <a:lnTo>
                      <a:pt x="304" y="828"/>
                    </a:lnTo>
                    <a:lnTo>
                      <a:pt x="304" y="938"/>
                    </a:lnTo>
                    <a:lnTo>
                      <a:pt x="373" y="938"/>
                    </a:lnTo>
                    <a:cubicBezTo>
                      <a:pt x="545" y="917"/>
                      <a:pt x="875" y="849"/>
                      <a:pt x="1179" y="807"/>
                    </a:cubicBezTo>
                    <a:cubicBezTo>
                      <a:pt x="1483" y="739"/>
                      <a:pt x="1745" y="676"/>
                      <a:pt x="1745" y="676"/>
                    </a:cubicBezTo>
                    <a:lnTo>
                      <a:pt x="1766" y="676"/>
                    </a:lnTo>
                    <a:lnTo>
                      <a:pt x="1792" y="655"/>
                    </a:lnTo>
                    <a:cubicBezTo>
                      <a:pt x="1792" y="655"/>
                      <a:pt x="1813" y="608"/>
                      <a:pt x="1834" y="545"/>
                    </a:cubicBezTo>
                    <a:cubicBezTo>
                      <a:pt x="1876" y="477"/>
                      <a:pt x="1896" y="393"/>
                      <a:pt x="1876" y="304"/>
                    </a:cubicBezTo>
                    <a:cubicBezTo>
                      <a:pt x="1855" y="215"/>
                      <a:pt x="1813" y="152"/>
                      <a:pt x="1745" y="84"/>
                    </a:cubicBezTo>
                    <a:cubicBezTo>
                      <a:pt x="1703" y="42"/>
                      <a:pt x="1614" y="0"/>
                      <a:pt x="153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4" name="Google Shape;1964;p46"/>
              <p:cNvSpPr/>
              <p:nvPr/>
            </p:nvSpPr>
            <p:spPr>
              <a:xfrm>
                <a:off x="2126551" y="1497248"/>
                <a:ext cx="261363" cy="130254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914" extrusionOk="0">
                    <a:moveTo>
                      <a:pt x="1591" y="0"/>
                    </a:moveTo>
                    <a:cubicBezTo>
                      <a:pt x="1445" y="0"/>
                      <a:pt x="1270" y="97"/>
                      <a:pt x="917" y="177"/>
                    </a:cubicBezTo>
                    <a:cubicBezTo>
                      <a:pt x="524" y="266"/>
                      <a:pt x="69" y="266"/>
                      <a:pt x="69" y="266"/>
                    </a:cubicBezTo>
                    <a:cubicBezTo>
                      <a:pt x="69" y="266"/>
                      <a:pt x="1" y="680"/>
                      <a:pt x="1" y="811"/>
                    </a:cubicBezTo>
                    <a:cubicBezTo>
                      <a:pt x="13" y="891"/>
                      <a:pt x="60" y="914"/>
                      <a:pt x="193" y="914"/>
                    </a:cubicBezTo>
                    <a:cubicBezTo>
                      <a:pt x="278" y="914"/>
                      <a:pt x="397" y="905"/>
                      <a:pt x="566" y="894"/>
                    </a:cubicBezTo>
                    <a:cubicBezTo>
                      <a:pt x="985" y="873"/>
                      <a:pt x="1614" y="680"/>
                      <a:pt x="1614" y="680"/>
                    </a:cubicBezTo>
                    <a:cubicBezTo>
                      <a:pt x="1614" y="680"/>
                      <a:pt x="1771" y="528"/>
                      <a:pt x="1813" y="418"/>
                    </a:cubicBezTo>
                    <a:cubicBezTo>
                      <a:pt x="1834" y="287"/>
                      <a:pt x="1771" y="25"/>
                      <a:pt x="1640" y="4"/>
                    </a:cubicBezTo>
                    <a:cubicBezTo>
                      <a:pt x="1624" y="1"/>
                      <a:pt x="1608" y="0"/>
                      <a:pt x="1591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5" name="Google Shape;1965;p46"/>
              <p:cNvSpPr/>
              <p:nvPr/>
            </p:nvSpPr>
            <p:spPr>
              <a:xfrm>
                <a:off x="2163889" y="1490978"/>
                <a:ext cx="230011" cy="14350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007" extrusionOk="0">
                    <a:moveTo>
                      <a:pt x="1310" y="1"/>
                    </a:moveTo>
                    <a:cubicBezTo>
                      <a:pt x="1158" y="1"/>
                      <a:pt x="985" y="90"/>
                      <a:pt x="634" y="153"/>
                    </a:cubicBezTo>
                    <a:cubicBezTo>
                      <a:pt x="414" y="200"/>
                      <a:pt x="173" y="242"/>
                      <a:pt x="0" y="242"/>
                    </a:cubicBezTo>
                    <a:lnTo>
                      <a:pt x="0" y="352"/>
                    </a:lnTo>
                    <a:cubicBezTo>
                      <a:pt x="152" y="352"/>
                      <a:pt x="414" y="331"/>
                      <a:pt x="655" y="263"/>
                    </a:cubicBezTo>
                    <a:cubicBezTo>
                      <a:pt x="1027" y="187"/>
                      <a:pt x="1209" y="108"/>
                      <a:pt x="1318" y="108"/>
                    </a:cubicBezTo>
                    <a:cubicBezTo>
                      <a:pt x="1330" y="108"/>
                      <a:pt x="1341" y="109"/>
                      <a:pt x="1352" y="111"/>
                    </a:cubicBezTo>
                    <a:cubicBezTo>
                      <a:pt x="1399" y="111"/>
                      <a:pt x="1441" y="153"/>
                      <a:pt x="1462" y="242"/>
                    </a:cubicBezTo>
                    <a:cubicBezTo>
                      <a:pt x="1509" y="310"/>
                      <a:pt x="1509" y="394"/>
                      <a:pt x="1483" y="441"/>
                    </a:cubicBezTo>
                    <a:cubicBezTo>
                      <a:pt x="1483" y="483"/>
                      <a:pt x="1441" y="546"/>
                      <a:pt x="1399" y="593"/>
                    </a:cubicBezTo>
                    <a:cubicBezTo>
                      <a:pt x="1352" y="635"/>
                      <a:pt x="1331" y="656"/>
                      <a:pt x="1310" y="677"/>
                    </a:cubicBezTo>
                    <a:cubicBezTo>
                      <a:pt x="1310" y="677"/>
                      <a:pt x="697" y="855"/>
                      <a:pt x="283" y="876"/>
                    </a:cubicBezTo>
                    <a:cubicBezTo>
                      <a:pt x="173" y="896"/>
                      <a:pt x="90" y="896"/>
                      <a:pt x="21" y="896"/>
                    </a:cubicBezTo>
                    <a:lnTo>
                      <a:pt x="21" y="1006"/>
                    </a:lnTo>
                    <a:lnTo>
                      <a:pt x="304" y="1006"/>
                    </a:lnTo>
                    <a:cubicBezTo>
                      <a:pt x="744" y="985"/>
                      <a:pt x="1378" y="766"/>
                      <a:pt x="1378" y="766"/>
                    </a:cubicBezTo>
                    <a:lnTo>
                      <a:pt x="1399" y="766"/>
                    </a:lnTo>
                    <a:cubicBezTo>
                      <a:pt x="1399" y="766"/>
                      <a:pt x="1441" y="724"/>
                      <a:pt x="1483" y="677"/>
                    </a:cubicBezTo>
                    <a:cubicBezTo>
                      <a:pt x="1530" y="614"/>
                      <a:pt x="1572" y="546"/>
                      <a:pt x="1593" y="462"/>
                    </a:cubicBezTo>
                    <a:cubicBezTo>
                      <a:pt x="1613" y="394"/>
                      <a:pt x="1613" y="284"/>
                      <a:pt x="1572" y="200"/>
                    </a:cubicBezTo>
                    <a:cubicBezTo>
                      <a:pt x="1551" y="111"/>
                      <a:pt x="1483" y="1"/>
                      <a:pt x="13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6" name="Google Shape;1966;p46"/>
              <p:cNvSpPr/>
              <p:nvPr/>
            </p:nvSpPr>
            <p:spPr>
              <a:xfrm>
                <a:off x="2105459" y="1546700"/>
                <a:ext cx="260793" cy="125979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884" extrusionOk="0">
                    <a:moveTo>
                      <a:pt x="1567" y="0"/>
                    </a:moveTo>
                    <a:cubicBezTo>
                      <a:pt x="1412" y="0"/>
                      <a:pt x="1264" y="101"/>
                      <a:pt x="803" y="202"/>
                    </a:cubicBezTo>
                    <a:cubicBezTo>
                      <a:pt x="590" y="257"/>
                      <a:pt x="440" y="273"/>
                      <a:pt x="338" y="273"/>
                    </a:cubicBezTo>
                    <a:cubicBezTo>
                      <a:pt x="199" y="273"/>
                      <a:pt x="149" y="244"/>
                      <a:pt x="149" y="244"/>
                    </a:cubicBezTo>
                    <a:cubicBezTo>
                      <a:pt x="149" y="244"/>
                      <a:pt x="39" y="526"/>
                      <a:pt x="18" y="704"/>
                    </a:cubicBezTo>
                    <a:cubicBezTo>
                      <a:pt x="1" y="843"/>
                      <a:pt x="55" y="884"/>
                      <a:pt x="244" y="884"/>
                    </a:cubicBezTo>
                    <a:cubicBezTo>
                      <a:pt x="291" y="884"/>
                      <a:pt x="346" y="881"/>
                      <a:pt x="410" y="877"/>
                    </a:cubicBezTo>
                    <a:cubicBezTo>
                      <a:pt x="761" y="877"/>
                      <a:pt x="1547" y="636"/>
                      <a:pt x="1547" y="636"/>
                    </a:cubicBezTo>
                    <a:cubicBezTo>
                      <a:pt x="1547" y="636"/>
                      <a:pt x="1830" y="464"/>
                      <a:pt x="1830" y="286"/>
                    </a:cubicBezTo>
                    <a:cubicBezTo>
                      <a:pt x="1830" y="113"/>
                      <a:pt x="1788" y="24"/>
                      <a:pt x="1610" y="3"/>
                    </a:cubicBezTo>
                    <a:cubicBezTo>
                      <a:pt x="1595" y="1"/>
                      <a:pt x="1581" y="0"/>
                      <a:pt x="1567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7" name="Google Shape;1967;p46"/>
              <p:cNvSpPr/>
              <p:nvPr/>
            </p:nvSpPr>
            <p:spPr>
              <a:xfrm>
                <a:off x="2151206" y="1538007"/>
                <a:ext cx="224026" cy="142795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002" extrusionOk="0">
                    <a:moveTo>
                      <a:pt x="1247" y="1"/>
                    </a:moveTo>
                    <a:cubicBezTo>
                      <a:pt x="1158" y="1"/>
                      <a:pt x="1095" y="22"/>
                      <a:pt x="985" y="64"/>
                    </a:cubicBezTo>
                    <a:cubicBezTo>
                      <a:pt x="875" y="85"/>
                      <a:pt x="723" y="153"/>
                      <a:pt x="482" y="216"/>
                    </a:cubicBezTo>
                    <a:cubicBezTo>
                      <a:pt x="330" y="242"/>
                      <a:pt x="199" y="263"/>
                      <a:pt x="110" y="263"/>
                    </a:cubicBezTo>
                    <a:lnTo>
                      <a:pt x="110" y="394"/>
                    </a:lnTo>
                    <a:cubicBezTo>
                      <a:pt x="220" y="373"/>
                      <a:pt x="351" y="373"/>
                      <a:pt x="503" y="326"/>
                    </a:cubicBezTo>
                    <a:cubicBezTo>
                      <a:pt x="744" y="263"/>
                      <a:pt x="917" y="195"/>
                      <a:pt x="1027" y="174"/>
                    </a:cubicBezTo>
                    <a:cubicBezTo>
                      <a:pt x="1107" y="143"/>
                      <a:pt x="1165" y="124"/>
                      <a:pt x="1224" y="124"/>
                    </a:cubicBezTo>
                    <a:cubicBezTo>
                      <a:pt x="1245" y="124"/>
                      <a:pt x="1266" y="126"/>
                      <a:pt x="1289" y="132"/>
                    </a:cubicBezTo>
                    <a:cubicBezTo>
                      <a:pt x="1357" y="132"/>
                      <a:pt x="1399" y="153"/>
                      <a:pt x="1420" y="174"/>
                    </a:cubicBezTo>
                    <a:cubicBezTo>
                      <a:pt x="1441" y="216"/>
                      <a:pt x="1441" y="263"/>
                      <a:pt x="1441" y="347"/>
                    </a:cubicBezTo>
                    <a:cubicBezTo>
                      <a:pt x="1441" y="394"/>
                      <a:pt x="1399" y="477"/>
                      <a:pt x="1336" y="546"/>
                    </a:cubicBezTo>
                    <a:cubicBezTo>
                      <a:pt x="1268" y="608"/>
                      <a:pt x="1205" y="635"/>
                      <a:pt x="1205" y="635"/>
                    </a:cubicBezTo>
                    <a:cubicBezTo>
                      <a:pt x="1205" y="655"/>
                      <a:pt x="1006" y="697"/>
                      <a:pt x="765" y="765"/>
                    </a:cubicBezTo>
                    <a:cubicBezTo>
                      <a:pt x="524" y="828"/>
                      <a:pt x="241" y="870"/>
                      <a:pt x="89" y="896"/>
                    </a:cubicBezTo>
                    <a:lnTo>
                      <a:pt x="48" y="896"/>
                    </a:lnTo>
                    <a:cubicBezTo>
                      <a:pt x="48" y="938"/>
                      <a:pt x="27" y="959"/>
                      <a:pt x="0" y="1001"/>
                    </a:cubicBezTo>
                    <a:lnTo>
                      <a:pt x="89" y="1001"/>
                    </a:lnTo>
                    <a:cubicBezTo>
                      <a:pt x="262" y="1001"/>
                      <a:pt x="550" y="938"/>
                      <a:pt x="812" y="870"/>
                    </a:cubicBezTo>
                    <a:cubicBezTo>
                      <a:pt x="1048" y="807"/>
                      <a:pt x="1247" y="739"/>
                      <a:pt x="1247" y="739"/>
                    </a:cubicBezTo>
                    <a:lnTo>
                      <a:pt x="1268" y="739"/>
                    </a:lnTo>
                    <a:cubicBezTo>
                      <a:pt x="1268" y="739"/>
                      <a:pt x="1336" y="697"/>
                      <a:pt x="1420" y="635"/>
                    </a:cubicBezTo>
                    <a:cubicBezTo>
                      <a:pt x="1488" y="546"/>
                      <a:pt x="1572" y="456"/>
                      <a:pt x="1572" y="347"/>
                    </a:cubicBezTo>
                    <a:cubicBezTo>
                      <a:pt x="1551" y="263"/>
                      <a:pt x="1551" y="174"/>
                      <a:pt x="1509" y="111"/>
                    </a:cubicBezTo>
                    <a:cubicBezTo>
                      <a:pt x="1467" y="64"/>
                      <a:pt x="1399" y="22"/>
                      <a:pt x="1289" y="22"/>
                    </a:cubicBezTo>
                    <a:cubicBezTo>
                      <a:pt x="1268" y="1"/>
                      <a:pt x="1268" y="1"/>
                      <a:pt x="124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8" name="Google Shape;1968;p46"/>
              <p:cNvSpPr/>
              <p:nvPr/>
            </p:nvSpPr>
            <p:spPr>
              <a:xfrm>
                <a:off x="2107882" y="1612257"/>
                <a:ext cx="227018" cy="9704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681" extrusionOk="0">
                    <a:moveTo>
                      <a:pt x="1309" y="1"/>
                    </a:moveTo>
                    <a:cubicBezTo>
                      <a:pt x="1153" y="1"/>
                      <a:pt x="909" y="93"/>
                      <a:pt x="613" y="155"/>
                    </a:cubicBezTo>
                    <a:cubicBezTo>
                      <a:pt x="536" y="166"/>
                      <a:pt x="474" y="170"/>
                      <a:pt x="424" y="170"/>
                    </a:cubicBezTo>
                    <a:cubicBezTo>
                      <a:pt x="271" y="170"/>
                      <a:pt x="219" y="134"/>
                      <a:pt x="153" y="134"/>
                    </a:cubicBezTo>
                    <a:cubicBezTo>
                      <a:pt x="43" y="155"/>
                      <a:pt x="22" y="244"/>
                      <a:pt x="22" y="349"/>
                    </a:cubicBezTo>
                    <a:cubicBezTo>
                      <a:pt x="1" y="480"/>
                      <a:pt x="90" y="679"/>
                      <a:pt x="90" y="679"/>
                    </a:cubicBezTo>
                    <a:cubicBezTo>
                      <a:pt x="109" y="680"/>
                      <a:pt x="130" y="681"/>
                      <a:pt x="152" y="681"/>
                    </a:cubicBezTo>
                    <a:cubicBezTo>
                      <a:pt x="526" y="681"/>
                      <a:pt x="1278" y="517"/>
                      <a:pt x="1441" y="349"/>
                    </a:cubicBezTo>
                    <a:cubicBezTo>
                      <a:pt x="1593" y="197"/>
                      <a:pt x="1483" y="25"/>
                      <a:pt x="1352" y="4"/>
                    </a:cubicBezTo>
                    <a:cubicBezTo>
                      <a:pt x="1338" y="2"/>
                      <a:pt x="1324" y="1"/>
                      <a:pt x="1309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69" name="Google Shape;1969;p46"/>
              <p:cNvSpPr/>
              <p:nvPr/>
            </p:nvSpPr>
            <p:spPr>
              <a:xfrm>
                <a:off x="2107882" y="1602993"/>
                <a:ext cx="227018" cy="115006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807" extrusionOk="0">
                    <a:moveTo>
                      <a:pt x="1289" y="0"/>
                    </a:moveTo>
                    <a:cubicBezTo>
                      <a:pt x="1200" y="0"/>
                      <a:pt x="1137" y="21"/>
                      <a:pt x="1027" y="48"/>
                    </a:cubicBezTo>
                    <a:cubicBezTo>
                      <a:pt x="917" y="90"/>
                      <a:pt x="765" y="131"/>
                      <a:pt x="613" y="152"/>
                    </a:cubicBezTo>
                    <a:cubicBezTo>
                      <a:pt x="524" y="179"/>
                      <a:pt x="462" y="179"/>
                      <a:pt x="414" y="179"/>
                    </a:cubicBezTo>
                    <a:cubicBezTo>
                      <a:pt x="414" y="220"/>
                      <a:pt x="393" y="241"/>
                      <a:pt x="393" y="283"/>
                    </a:cubicBezTo>
                    <a:cubicBezTo>
                      <a:pt x="462" y="283"/>
                      <a:pt x="524" y="283"/>
                      <a:pt x="634" y="262"/>
                    </a:cubicBezTo>
                    <a:cubicBezTo>
                      <a:pt x="786" y="241"/>
                      <a:pt x="938" y="199"/>
                      <a:pt x="1069" y="152"/>
                    </a:cubicBezTo>
                    <a:cubicBezTo>
                      <a:pt x="1147" y="138"/>
                      <a:pt x="1225" y="123"/>
                      <a:pt x="1278" y="123"/>
                    </a:cubicBezTo>
                    <a:cubicBezTo>
                      <a:pt x="1301" y="123"/>
                      <a:pt x="1319" y="125"/>
                      <a:pt x="1331" y="131"/>
                    </a:cubicBezTo>
                    <a:cubicBezTo>
                      <a:pt x="1399" y="131"/>
                      <a:pt x="1441" y="179"/>
                      <a:pt x="1441" y="220"/>
                    </a:cubicBezTo>
                    <a:cubicBezTo>
                      <a:pt x="1462" y="262"/>
                      <a:pt x="1462" y="309"/>
                      <a:pt x="1399" y="393"/>
                    </a:cubicBezTo>
                    <a:cubicBezTo>
                      <a:pt x="1352" y="414"/>
                      <a:pt x="1289" y="461"/>
                      <a:pt x="1179" y="503"/>
                    </a:cubicBezTo>
                    <a:cubicBezTo>
                      <a:pt x="1069" y="524"/>
                      <a:pt x="959" y="571"/>
                      <a:pt x="807" y="592"/>
                    </a:cubicBezTo>
                    <a:cubicBezTo>
                      <a:pt x="613" y="655"/>
                      <a:pt x="393" y="676"/>
                      <a:pt x="242" y="676"/>
                    </a:cubicBezTo>
                    <a:cubicBezTo>
                      <a:pt x="221" y="676"/>
                      <a:pt x="111" y="702"/>
                      <a:pt x="1" y="702"/>
                    </a:cubicBezTo>
                    <a:cubicBezTo>
                      <a:pt x="22" y="744"/>
                      <a:pt x="22" y="765"/>
                      <a:pt x="22" y="765"/>
                    </a:cubicBezTo>
                    <a:lnTo>
                      <a:pt x="43" y="807"/>
                    </a:lnTo>
                    <a:lnTo>
                      <a:pt x="69" y="807"/>
                    </a:lnTo>
                    <a:cubicBezTo>
                      <a:pt x="263" y="807"/>
                      <a:pt x="566" y="765"/>
                      <a:pt x="854" y="702"/>
                    </a:cubicBezTo>
                    <a:cubicBezTo>
                      <a:pt x="985" y="676"/>
                      <a:pt x="1116" y="634"/>
                      <a:pt x="1221" y="592"/>
                    </a:cubicBezTo>
                    <a:cubicBezTo>
                      <a:pt x="1331" y="571"/>
                      <a:pt x="1420" y="524"/>
                      <a:pt x="1462" y="461"/>
                    </a:cubicBezTo>
                    <a:cubicBezTo>
                      <a:pt x="1572" y="372"/>
                      <a:pt x="1593" y="262"/>
                      <a:pt x="1551" y="179"/>
                    </a:cubicBezTo>
                    <a:cubicBezTo>
                      <a:pt x="1530" y="90"/>
                      <a:pt x="1441" y="21"/>
                      <a:pt x="1352" y="21"/>
                    </a:cubicBezTo>
                    <a:cubicBezTo>
                      <a:pt x="1331" y="0"/>
                      <a:pt x="1310" y="0"/>
                      <a:pt x="128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0" name="Google Shape;1970;p46"/>
              <p:cNvSpPr/>
              <p:nvPr/>
            </p:nvSpPr>
            <p:spPr>
              <a:xfrm>
                <a:off x="1905655" y="1546985"/>
                <a:ext cx="124839" cy="60709"/>
              </a:xfrm>
              <a:custGeom>
                <a:avLst/>
                <a:gdLst/>
                <a:ahLst/>
                <a:cxnLst/>
                <a:rect l="l" t="t" r="r" b="b"/>
                <a:pathLst>
                  <a:path w="876" h="426" extrusionOk="0">
                    <a:moveTo>
                      <a:pt x="807" y="1"/>
                    </a:moveTo>
                    <a:cubicBezTo>
                      <a:pt x="634" y="48"/>
                      <a:pt x="503" y="48"/>
                      <a:pt x="372" y="90"/>
                    </a:cubicBezTo>
                    <a:cubicBezTo>
                      <a:pt x="241" y="132"/>
                      <a:pt x="131" y="200"/>
                      <a:pt x="21" y="331"/>
                    </a:cubicBezTo>
                    <a:cubicBezTo>
                      <a:pt x="1" y="352"/>
                      <a:pt x="1" y="393"/>
                      <a:pt x="21" y="414"/>
                    </a:cubicBezTo>
                    <a:cubicBezTo>
                      <a:pt x="29" y="422"/>
                      <a:pt x="39" y="425"/>
                      <a:pt x="48" y="425"/>
                    </a:cubicBezTo>
                    <a:cubicBezTo>
                      <a:pt x="71" y="425"/>
                      <a:pt x="96" y="408"/>
                      <a:pt x="110" y="393"/>
                    </a:cubicBezTo>
                    <a:cubicBezTo>
                      <a:pt x="220" y="284"/>
                      <a:pt x="309" y="221"/>
                      <a:pt x="414" y="200"/>
                    </a:cubicBezTo>
                    <a:cubicBezTo>
                      <a:pt x="524" y="153"/>
                      <a:pt x="655" y="153"/>
                      <a:pt x="833" y="132"/>
                    </a:cubicBezTo>
                    <a:cubicBezTo>
                      <a:pt x="854" y="111"/>
                      <a:pt x="875" y="90"/>
                      <a:pt x="875" y="69"/>
                    </a:cubicBezTo>
                    <a:cubicBezTo>
                      <a:pt x="875" y="22"/>
                      <a:pt x="833" y="1"/>
                      <a:pt x="807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1" name="Google Shape;1971;p46"/>
              <p:cNvSpPr/>
              <p:nvPr/>
            </p:nvSpPr>
            <p:spPr>
              <a:xfrm>
                <a:off x="487650" y="4560718"/>
                <a:ext cx="544246" cy="352997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2477" extrusionOk="0">
                    <a:moveTo>
                      <a:pt x="482" y="0"/>
                    </a:moveTo>
                    <a:cubicBezTo>
                      <a:pt x="131" y="194"/>
                      <a:pt x="131" y="194"/>
                      <a:pt x="110" y="697"/>
                    </a:cubicBezTo>
                    <a:cubicBezTo>
                      <a:pt x="89" y="1200"/>
                      <a:pt x="0" y="1571"/>
                      <a:pt x="309" y="1786"/>
                    </a:cubicBezTo>
                    <a:cubicBezTo>
                      <a:pt x="613" y="1985"/>
                      <a:pt x="1509" y="2074"/>
                      <a:pt x="2116" y="2336"/>
                    </a:cubicBezTo>
                    <a:cubicBezTo>
                      <a:pt x="2336" y="2437"/>
                      <a:pt x="2513" y="2477"/>
                      <a:pt x="2667" y="2477"/>
                    </a:cubicBezTo>
                    <a:cubicBezTo>
                      <a:pt x="2943" y="2477"/>
                      <a:pt x="3145" y="2350"/>
                      <a:pt x="3383" y="2226"/>
                    </a:cubicBezTo>
                    <a:cubicBezTo>
                      <a:pt x="3755" y="2048"/>
                      <a:pt x="3818" y="1896"/>
                      <a:pt x="3818" y="1634"/>
                    </a:cubicBezTo>
                    <a:cubicBezTo>
                      <a:pt x="3818" y="1352"/>
                      <a:pt x="3624" y="1262"/>
                      <a:pt x="3232" y="1001"/>
                    </a:cubicBezTo>
                    <a:cubicBezTo>
                      <a:pt x="2818" y="765"/>
                      <a:pt x="2556" y="414"/>
                      <a:pt x="2556" y="414"/>
                    </a:cubicBez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2" name="Google Shape;1972;p46"/>
              <p:cNvSpPr/>
              <p:nvPr/>
            </p:nvSpPr>
            <p:spPr>
              <a:xfrm>
                <a:off x="490643" y="4551027"/>
                <a:ext cx="550944" cy="370098"/>
              </a:xfrm>
              <a:custGeom>
                <a:avLst/>
                <a:gdLst/>
                <a:ahLst/>
                <a:cxnLst/>
                <a:rect l="l" t="t" r="r" b="b"/>
                <a:pathLst>
                  <a:path w="3866" h="2597" extrusionOk="0">
                    <a:moveTo>
                      <a:pt x="482" y="131"/>
                    </a:moveTo>
                    <a:lnTo>
                      <a:pt x="2514" y="524"/>
                    </a:lnTo>
                    <a:cubicBezTo>
                      <a:pt x="2535" y="545"/>
                      <a:pt x="2776" y="875"/>
                      <a:pt x="3169" y="1137"/>
                    </a:cubicBezTo>
                    <a:cubicBezTo>
                      <a:pt x="3383" y="1268"/>
                      <a:pt x="3514" y="1330"/>
                      <a:pt x="3624" y="1420"/>
                    </a:cubicBezTo>
                    <a:cubicBezTo>
                      <a:pt x="3713" y="1509"/>
                      <a:pt x="3734" y="1571"/>
                      <a:pt x="3734" y="1702"/>
                    </a:cubicBezTo>
                    <a:cubicBezTo>
                      <a:pt x="3755" y="1833"/>
                      <a:pt x="3734" y="1922"/>
                      <a:pt x="3666" y="2011"/>
                    </a:cubicBezTo>
                    <a:cubicBezTo>
                      <a:pt x="3624" y="2074"/>
                      <a:pt x="3514" y="2163"/>
                      <a:pt x="3341" y="2247"/>
                    </a:cubicBezTo>
                    <a:cubicBezTo>
                      <a:pt x="3142" y="2336"/>
                      <a:pt x="2991" y="2425"/>
                      <a:pt x="2818" y="2467"/>
                    </a:cubicBezTo>
                    <a:cubicBezTo>
                      <a:pt x="2758" y="2479"/>
                      <a:pt x="2699" y="2486"/>
                      <a:pt x="2637" y="2486"/>
                    </a:cubicBezTo>
                    <a:cubicBezTo>
                      <a:pt x="2493" y="2486"/>
                      <a:pt x="2334" y="2449"/>
                      <a:pt x="2121" y="2357"/>
                    </a:cubicBezTo>
                    <a:cubicBezTo>
                      <a:pt x="1812" y="2205"/>
                      <a:pt x="1420" y="2116"/>
                      <a:pt x="1095" y="2053"/>
                    </a:cubicBezTo>
                    <a:cubicBezTo>
                      <a:pt x="765" y="1964"/>
                      <a:pt x="461" y="1901"/>
                      <a:pt x="309" y="1791"/>
                    </a:cubicBezTo>
                    <a:cubicBezTo>
                      <a:pt x="178" y="1702"/>
                      <a:pt x="131" y="1571"/>
                      <a:pt x="110" y="1399"/>
                    </a:cubicBezTo>
                    <a:cubicBezTo>
                      <a:pt x="110" y="1226"/>
                      <a:pt x="131" y="1006"/>
                      <a:pt x="131" y="765"/>
                    </a:cubicBezTo>
                    <a:cubicBezTo>
                      <a:pt x="157" y="503"/>
                      <a:pt x="157" y="393"/>
                      <a:pt x="199" y="330"/>
                    </a:cubicBezTo>
                    <a:cubicBezTo>
                      <a:pt x="241" y="262"/>
                      <a:pt x="309" y="220"/>
                      <a:pt x="482" y="131"/>
                    </a:cubicBezTo>
                    <a:close/>
                    <a:moveTo>
                      <a:pt x="461" y="0"/>
                    </a:moveTo>
                    <a:lnTo>
                      <a:pt x="440" y="21"/>
                    </a:lnTo>
                    <a:cubicBezTo>
                      <a:pt x="262" y="110"/>
                      <a:pt x="157" y="152"/>
                      <a:pt x="89" y="262"/>
                    </a:cubicBezTo>
                    <a:cubicBezTo>
                      <a:pt x="47" y="372"/>
                      <a:pt x="47" y="503"/>
                      <a:pt x="27" y="765"/>
                    </a:cubicBezTo>
                    <a:cubicBezTo>
                      <a:pt x="27" y="1006"/>
                      <a:pt x="0" y="1226"/>
                      <a:pt x="0" y="1420"/>
                    </a:cubicBezTo>
                    <a:cubicBezTo>
                      <a:pt x="27" y="1592"/>
                      <a:pt x="89" y="1770"/>
                      <a:pt x="262" y="1901"/>
                    </a:cubicBezTo>
                    <a:cubicBezTo>
                      <a:pt x="440" y="2011"/>
                      <a:pt x="723" y="2074"/>
                      <a:pt x="1074" y="2163"/>
                    </a:cubicBezTo>
                    <a:cubicBezTo>
                      <a:pt x="1399" y="2247"/>
                      <a:pt x="1770" y="2315"/>
                      <a:pt x="2074" y="2467"/>
                    </a:cubicBezTo>
                    <a:cubicBezTo>
                      <a:pt x="2291" y="2559"/>
                      <a:pt x="2471" y="2596"/>
                      <a:pt x="2635" y="2596"/>
                    </a:cubicBezTo>
                    <a:cubicBezTo>
                      <a:pt x="2706" y="2596"/>
                      <a:pt x="2773" y="2589"/>
                      <a:pt x="2839" y="2577"/>
                    </a:cubicBezTo>
                    <a:cubicBezTo>
                      <a:pt x="3038" y="2535"/>
                      <a:pt x="3211" y="2446"/>
                      <a:pt x="3383" y="2336"/>
                    </a:cubicBezTo>
                    <a:cubicBezTo>
                      <a:pt x="3582" y="2247"/>
                      <a:pt x="3692" y="2163"/>
                      <a:pt x="3755" y="2074"/>
                    </a:cubicBezTo>
                    <a:cubicBezTo>
                      <a:pt x="3844" y="1964"/>
                      <a:pt x="3865" y="1833"/>
                      <a:pt x="3865" y="1702"/>
                    </a:cubicBezTo>
                    <a:cubicBezTo>
                      <a:pt x="3844" y="1550"/>
                      <a:pt x="3797" y="1440"/>
                      <a:pt x="3692" y="1330"/>
                    </a:cubicBezTo>
                    <a:cubicBezTo>
                      <a:pt x="3582" y="1247"/>
                      <a:pt x="3431" y="1158"/>
                      <a:pt x="3232" y="1027"/>
                    </a:cubicBezTo>
                    <a:cubicBezTo>
                      <a:pt x="2839" y="786"/>
                      <a:pt x="2577" y="440"/>
                      <a:pt x="2577" y="440"/>
                    </a:cubicBezTo>
                    <a:lnTo>
                      <a:pt x="46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3" name="Google Shape;1973;p46"/>
              <p:cNvSpPr/>
              <p:nvPr/>
            </p:nvSpPr>
            <p:spPr>
              <a:xfrm>
                <a:off x="1031765" y="4383146"/>
                <a:ext cx="547808" cy="358128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2513" extrusionOk="0">
                    <a:moveTo>
                      <a:pt x="2142" y="0"/>
                    </a:moveTo>
                    <a:lnTo>
                      <a:pt x="309" y="110"/>
                    </a:lnTo>
                    <a:lnTo>
                      <a:pt x="199" y="110"/>
                    </a:lnTo>
                    <a:cubicBezTo>
                      <a:pt x="0" y="744"/>
                      <a:pt x="157" y="1833"/>
                      <a:pt x="440" y="1985"/>
                    </a:cubicBezTo>
                    <a:cubicBezTo>
                      <a:pt x="702" y="2142"/>
                      <a:pt x="1660" y="2357"/>
                      <a:pt x="2252" y="2488"/>
                    </a:cubicBezTo>
                    <a:cubicBezTo>
                      <a:pt x="2330" y="2505"/>
                      <a:pt x="2408" y="2513"/>
                      <a:pt x="2484" y="2513"/>
                    </a:cubicBezTo>
                    <a:cubicBezTo>
                      <a:pt x="2988" y="2513"/>
                      <a:pt x="3456" y="2179"/>
                      <a:pt x="3624" y="2011"/>
                    </a:cubicBezTo>
                    <a:cubicBezTo>
                      <a:pt x="3844" y="1791"/>
                      <a:pt x="3776" y="1529"/>
                      <a:pt x="3645" y="1356"/>
                    </a:cubicBezTo>
                    <a:cubicBezTo>
                      <a:pt x="3493" y="1178"/>
                      <a:pt x="3079" y="1246"/>
                      <a:pt x="2687" y="916"/>
                    </a:cubicBezTo>
                    <a:cubicBezTo>
                      <a:pt x="2294" y="592"/>
                      <a:pt x="2142" y="0"/>
                      <a:pt x="21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4" name="Google Shape;1974;p46"/>
              <p:cNvSpPr/>
              <p:nvPr/>
            </p:nvSpPr>
            <p:spPr>
              <a:xfrm>
                <a:off x="1038463" y="4377161"/>
                <a:ext cx="538260" cy="373376"/>
              </a:xfrm>
              <a:custGeom>
                <a:avLst/>
                <a:gdLst/>
                <a:ahLst/>
                <a:cxnLst/>
                <a:rect l="l" t="t" r="r" b="b"/>
                <a:pathLst>
                  <a:path w="3777" h="2620" extrusionOk="0">
                    <a:moveTo>
                      <a:pt x="2048" y="110"/>
                    </a:moveTo>
                    <a:cubicBezTo>
                      <a:pt x="2074" y="173"/>
                      <a:pt x="2205" y="676"/>
                      <a:pt x="2598" y="1006"/>
                    </a:cubicBezTo>
                    <a:cubicBezTo>
                      <a:pt x="2812" y="1178"/>
                      <a:pt x="3011" y="1241"/>
                      <a:pt x="3205" y="1288"/>
                    </a:cubicBezTo>
                    <a:cubicBezTo>
                      <a:pt x="3383" y="1330"/>
                      <a:pt x="3488" y="1351"/>
                      <a:pt x="3556" y="1419"/>
                    </a:cubicBezTo>
                    <a:cubicBezTo>
                      <a:pt x="3619" y="1503"/>
                      <a:pt x="3666" y="1613"/>
                      <a:pt x="3666" y="1702"/>
                    </a:cubicBezTo>
                    <a:cubicBezTo>
                      <a:pt x="3666" y="1812"/>
                      <a:pt x="3645" y="1922"/>
                      <a:pt x="3535" y="2006"/>
                    </a:cubicBezTo>
                    <a:cubicBezTo>
                      <a:pt x="3446" y="2095"/>
                      <a:pt x="3252" y="2247"/>
                      <a:pt x="3011" y="2357"/>
                    </a:cubicBezTo>
                    <a:cubicBezTo>
                      <a:pt x="2836" y="2437"/>
                      <a:pt x="2639" y="2492"/>
                      <a:pt x="2444" y="2492"/>
                    </a:cubicBezTo>
                    <a:cubicBezTo>
                      <a:pt x="2371" y="2492"/>
                      <a:pt x="2297" y="2484"/>
                      <a:pt x="2226" y="2467"/>
                    </a:cubicBezTo>
                    <a:cubicBezTo>
                      <a:pt x="1917" y="2420"/>
                      <a:pt x="1550" y="2336"/>
                      <a:pt x="1199" y="2247"/>
                    </a:cubicBezTo>
                    <a:cubicBezTo>
                      <a:pt x="849" y="2137"/>
                      <a:pt x="545" y="2053"/>
                      <a:pt x="414" y="1985"/>
                    </a:cubicBezTo>
                    <a:cubicBezTo>
                      <a:pt x="372" y="1964"/>
                      <a:pt x="304" y="1875"/>
                      <a:pt x="262" y="1744"/>
                    </a:cubicBezTo>
                    <a:cubicBezTo>
                      <a:pt x="215" y="1613"/>
                      <a:pt x="173" y="1440"/>
                      <a:pt x="152" y="1267"/>
                    </a:cubicBezTo>
                    <a:cubicBezTo>
                      <a:pt x="110" y="917"/>
                      <a:pt x="131" y="503"/>
                      <a:pt x="215" y="194"/>
                    </a:cubicBezTo>
                    <a:lnTo>
                      <a:pt x="262" y="194"/>
                    </a:lnTo>
                    <a:lnTo>
                      <a:pt x="2048" y="110"/>
                    </a:lnTo>
                    <a:close/>
                    <a:moveTo>
                      <a:pt x="2137" y="0"/>
                    </a:moveTo>
                    <a:lnTo>
                      <a:pt x="262" y="89"/>
                    </a:lnTo>
                    <a:lnTo>
                      <a:pt x="131" y="89"/>
                    </a:lnTo>
                    <a:lnTo>
                      <a:pt x="110" y="131"/>
                    </a:lnTo>
                    <a:cubicBezTo>
                      <a:pt x="0" y="456"/>
                      <a:pt x="0" y="896"/>
                      <a:pt x="42" y="1267"/>
                    </a:cubicBezTo>
                    <a:cubicBezTo>
                      <a:pt x="63" y="1461"/>
                      <a:pt x="84" y="1634"/>
                      <a:pt x="152" y="1791"/>
                    </a:cubicBezTo>
                    <a:cubicBezTo>
                      <a:pt x="194" y="1922"/>
                      <a:pt x="262" y="2027"/>
                      <a:pt x="346" y="2074"/>
                    </a:cubicBezTo>
                    <a:cubicBezTo>
                      <a:pt x="503" y="2158"/>
                      <a:pt x="807" y="2247"/>
                      <a:pt x="1179" y="2357"/>
                    </a:cubicBezTo>
                    <a:cubicBezTo>
                      <a:pt x="1524" y="2446"/>
                      <a:pt x="1896" y="2530"/>
                      <a:pt x="2205" y="2598"/>
                    </a:cubicBezTo>
                    <a:cubicBezTo>
                      <a:pt x="2277" y="2613"/>
                      <a:pt x="2349" y="2619"/>
                      <a:pt x="2420" y="2619"/>
                    </a:cubicBezTo>
                    <a:cubicBezTo>
                      <a:pt x="2649" y="2619"/>
                      <a:pt x="2870" y="2551"/>
                      <a:pt x="3053" y="2467"/>
                    </a:cubicBezTo>
                    <a:cubicBezTo>
                      <a:pt x="3315" y="2357"/>
                      <a:pt x="3514" y="2205"/>
                      <a:pt x="3619" y="2095"/>
                    </a:cubicBezTo>
                    <a:cubicBezTo>
                      <a:pt x="3729" y="1964"/>
                      <a:pt x="3776" y="1833"/>
                      <a:pt x="3776" y="1702"/>
                    </a:cubicBezTo>
                    <a:cubicBezTo>
                      <a:pt x="3776" y="1571"/>
                      <a:pt x="3708" y="1461"/>
                      <a:pt x="3645" y="1351"/>
                    </a:cubicBezTo>
                    <a:cubicBezTo>
                      <a:pt x="3556" y="1241"/>
                      <a:pt x="3404" y="1220"/>
                      <a:pt x="3226" y="1178"/>
                    </a:cubicBezTo>
                    <a:cubicBezTo>
                      <a:pt x="3053" y="1137"/>
                      <a:pt x="2860" y="1068"/>
                      <a:pt x="2661" y="917"/>
                    </a:cubicBezTo>
                    <a:cubicBezTo>
                      <a:pt x="2289" y="613"/>
                      <a:pt x="2137" y="42"/>
                      <a:pt x="2137" y="42"/>
                    </a:cubicBezTo>
                    <a:lnTo>
                      <a:pt x="213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5" name="Google Shape;1975;p46"/>
              <p:cNvSpPr/>
              <p:nvPr/>
            </p:nvSpPr>
            <p:spPr>
              <a:xfrm>
                <a:off x="1041456" y="3061334"/>
                <a:ext cx="388910" cy="1391183"/>
              </a:xfrm>
              <a:custGeom>
                <a:avLst/>
                <a:gdLst/>
                <a:ahLst/>
                <a:cxnLst/>
                <a:rect l="l" t="t" r="r" b="b"/>
                <a:pathLst>
                  <a:path w="2729" h="9762" extrusionOk="0">
                    <a:moveTo>
                      <a:pt x="2640" y="0"/>
                    </a:moveTo>
                    <a:lnTo>
                      <a:pt x="42" y="1268"/>
                    </a:lnTo>
                    <a:lnTo>
                      <a:pt x="0" y="9516"/>
                    </a:lnTo>
                    <a:cubicBezTo>
                      <a:pt x="0" y="9516"/>
                      <a:pt x="436" y="9761"/>
                      <a:pt x="1041" y="9761"/>
                    </a:cubicBezTo>
                    <a:cubicBezTo>
                      <a:pt x="1086" y="9761"/>
                      <a:pt x="1132" y="9760"/>
                      <a:pt x="1178" y="9757"/>
                    </a:cubicBezTo>
                    <a:cubicBezTo>
                      <a:pt x="1875" y="9736"/>
                      <a:pt x="2268" y="9453"/>
                      <a:pt x="2268" y="9453"/>
                    </a:cubicBezTo>
                    <a:cubicBezTo>
                      <a:pt x="2268" y="9453"/>
                      <a:pt x="2729" y="550"/>
                      <a:pt x="26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6" name="Google Shape;1976;p46"/>
              <p:cNvSpPr/>
              <p:nvPr/>
            </p:nvSpPr>
            <p:spPr>
              <a:xfrm>
                <a:off x="1035470" y="3049363"/>
                <a:ext cx="391902" cy="1411704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9906" extrusionOk="0">
                    <a:moveTo>
                      <a:pt x="2640" y="173"/>
                    </a:moveTo>
                    <a:lnTo>
                      <a:pt x="2640" y="655"/>
                    </a:lnTo>
                    <a:cubicBezTo>
                      <a:pt x="2640" y="938"/>
                      <a:pt x="2619" y="1331"/>
                      <a:pt x="2593" y="1786"/>
                    </a:cubicBezTo>
                    <a:cubicBezTo>
                      <a:pt x="2572" y="2703"/>
                      <a:pt x="2530" y="3860"/>
                      <a:pt x="2462" y="5018"/>
                    </a:cubicBezTo>
                    <a:cubicBezTo>
                      <a:pt x="2378" y="7285"/>
                      <a:pt x="2268" y="9469"/>
                      <a:pt x="2268" y="9511"/>
                    </a:cubicBezTo>
                    <a:cubicBezTo>
                      <a:pt x="2226" y="9537"/>
                      <a:pt x="1875" y="9752"/>
                      <a:pt x="1220" y="9799"/>
                    </a:cubicBezTo>
                    <a:cubicBezTo>
                      <a:pt x="1192" y="9800"/>
                      <a:pt x="1163" y="9800"/>
                      <a:pt x="1136" y="9800"/>
                    </a:cubicBezTo>
                    <a:cubicBezTo>
                      <a:pt x="548" y="9800"/>
                      <a:pt x="150" y="9599"/>
                      <a:pt x="105" y="9579"/>
                    </a:cubicBezTo>
                    <a:lnTo>
                      <a:pt x="152" y="1373"/>
                    </a:lnTo>
                    <a:lnTo>
                      <a:pt x="2640" y="173"/>
                    </a:lnTo>
                    <a:close/>
                    <a:moveTo>
                      <a:pt x="2750" y="1"/>
                    </a:moveTo>
                    <a:lnTo>
                      <a:pt x="2661" y="43"/>
                    </a:lnTo>
                    <a:lnTo>
                      <a:pt x="42" y="1310"/>
                    </a:lnTo>
                    <a:lnTo>
                      <a:pt x="0" y="9642"/>
                    </a:lnTo>
                    <a:lnTo>
                      <a:pt x="21" y="9668"/>
                    </a:lnTo>
                    <a:cubicBezTo>
                      <a:pt x="21" y="9668"/>
                      <a:pt x="477" y="9905"/>
                      <a:pt x="1122" y="9905"/>
                    </a:cubicBezTo>
                    <a:cubicBezTo>
                      <a:pt x="1155" y="9905"/>
                      <a:pt x="1187" y="9905"/>
                      <a:pt x="1220" y="9904"/>
                    </a:cubicBezTo>
                    <a:cubicBezTo>
                      <a:pt x="1938" y="9862"/>
                      <a:pt x="2357" y="9579"/>
                      <a:pt x="2357" y="9579"/>
                    </a:cubicBezTo>
                    <a:lnTo>
                      <a:pt x="2378" y="9579"/>
                    </a:lnTo>
                    <a:lnTo>
                      <a:pt x="2378" y="9537"/>
                    </a:lnTo>
                    <a:cubicBezTo>
                      <a:pt x="2378" y="9537"/>
                      <a:pt x="2488" y="7311"/>
                      <a:pt x="2593" y="5018"/>
                    </a:cubicBezTo>
                    <a:cubicBezTo>
                      <a:pt x="2640" y="3881"/>
                      <a:pt x="2682" y="2703"/>
                      <a:pt x="2723" y="1786"/>
                    </a:cubicBezTo>
                    <a:cubicBezTo>
                      <a:pt x="2723" y="1331"/>
                      <a:pt x="2750" y="938"/>
                      <a:pt x="2750" y="655"/>
                    </a:cubicBezTo>
                    <a:lnTo>
                      <a:pt x="2750" y="84"/>
                    </a:lnTo>
                    <a:lnTo>
                      <a:pt x="2750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7" name="Google Shape;1977;p46"/>
              <p:cNvSpPr/>
              <p:nvPr/>
            </p:nvSpPr>
            <p:spPr>
              <a:xfrm>
                <a:off x="1128674" y="3294913"/>
                <a:ext cx="65127" cy="115689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8118" extrusionOk="0">
                    <a:moveTo>
                      <a:pt x="457" y="1"/>
                    </a:moveTo>
                    <a:lnTo>
                      <a:pt x="216" y="111"/>
                    </a:lnTo>
                    <a:lnTo>
                      <a:pt x="1" y="8097"/>
                    </a:lnTo>
                    <a:cubicBezTo>
                      <a:pt x="85" y="8097"/>
                      <a:pt x="174" y="8118"/>
                      <a:pt x="237" y="8118"/>
                    </a:cubicBezTo>
                    <a:lnTo>
                      <a:pt x="4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8" name="Google Shape;1978;p46"/>
              <p:cNvSpPr/>
              <p:nvPr/>
            </p:nvSpPr>
            <p:spPr>
              <a:xfrm>
                <a:off x="1121976" y="3282230"/>
                <a:ext cx="81516" cy="1178558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270" extrusionOk="0">
                    <a:moveTo>
                      <a:pt x="462" y="179"/>
                    </a:moveTo>
                    <a:lnTo>
                      <a:pt x="242" y="8139"/>
                    </a:lnTo>
                    <a:cubicBezTo>
                      <a:pt x="200" y="8139"/>
                      <a:pt x="153" y="8139"/>
                      <a:pt x="111" y="8118"/>
                    </a:cubicBezTo>
                    <a:lnTo>
                      <a:pt x="331" y="221"/>
                    </a:lnTo>
                    <a:lnTo>
                      <a:pt x="462" y="179"/>
                    </a:lnTo>
                    <a:close/>
                    <a:moveTo>
                      <a:pt x="572" y="1"/>
                    </a:moveTo>
                    <a:lnTo>
                      <a:pt x="483" y="48"/>
                    </a:lnTo>
                    <a:lnTo>
                      <a:pt x="221" y="152"/>
                    </a:lnTo>
                    <a:lnTo>
                      <a:pt x="1" y="8228"/>
                    </a:lnTo>
                    <a:lnTo>
                      <a:pt x="48" y="8228"/>
                    </a:lnTo>
                    <a:cubicBezTo>
                      <a:pt x="132" y="8249"/>
                      <a:pt x="200" y="8249"/>
                      <a:pt x="284" y="8270"/>
                    </a:cubicBezTo>
                    <a:lnTo>
                      <a:pt x="352" y="8270"/>
                    </a:lnTo>
                    <a:lnTo>
                      <a:pt x="572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79" name="Google Shape;1979;p46"/>
              <p:cNvSpPr/>
              <p:nvPr/>
            </p:nvSpPr>
            <p:spPr>
              <a:xfrm>
                <a:off x="497341" y="3080003"/>
                <a:ext cx="768129" cy="1587419"/>
              </a:xfrm>
              <a:custGeom>
                <a:avLst/>
                <a:gdLst/>
                <a:ahLst/>
                <a:cxnLst/>
                <a:rect l="l" t="t" r="r" b="b"/>
                <a:pathLst>
                  <a:path w="5390" h="11139" extrusionOk="0">
                    <a:moveTo>
                      <a:pt x="1069" y="0"/>
                    </a:moveTo>
                    <a:lnTo>
                      <a:pt x="0" y="10673"/>
                    </a:lnTo>
                    <a:cubicBezTo>
                      <a:pt x="0" y="10673"/>
                      <a:pt x="215" y="10914"/>
                      <a:pt x="1001" y="11087"/>
                    </a:cubicBezTo>
                    <a:cubicBezTo>
                      <a:pt x="1142" y="11124"/>
                      <a:pt x="1285" y="11139"/>
                      <a:pt x="1425" y="11139"/>
                    </a:cubicBezTo>
                    <a:cubicBezTo>
                      <a:pt x="2044" y="11139"/>
                      <a:pt x="2598" y="10846"/>
                      <a:pt x="2598" y="10846"/>
                    </a:cubicBezTo>
                    <a:lnTo>
                      <a:pt x="4646" y="2205"/>
                    </a:lnTo>
                    <a:lnTo>
                      <a:pt x="5216" y="2053"/>
                    </a:lnTo>
                    <a:lnTo>
                      <a:pt x="5389" y="482"/>
                    </a:lnTo>
                    <a:lnTo>
                      <a:pt x="10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0" name="Google Shape;1980;p46"/>
              <p:cNvSpPr/>
              <p:nvPr/>
            </p:nvSpPr>
            <p:spPr>
              <a:xfrm>
                <a:off x="487650" y="3071025"/>
                <a:ext cx="786798" cy="1605518"/>
              </a:xfrm>
              <a:custGeom>
                <a:avLst/>
                <a:gdLst/>
                <a:ahLst/>
                <a:cxnLst/>
                <a:rect l="l" t="t" r="r" b="b"/>
                <a:pathLst>
                  <a:path w="5521" h="11266" extrusionOk="0">
                    <a:moveTo>
                      <a:pt x="1179" y="131"/>
                    </a:moveTo>
                    <a:lnTo>
                      <a:pt x="5415" y="587"/>
                    </a:lnTo>
                    <a:lnTo>
                      <a:pt x="5216" y="2074"/>
                    </a:lnTo>
                    <a:lnTo>
                      <a:pt x="4672" y="2226"/>
                    </a:lnTo>
                    <a:lnTo>
                      <a:pt x="2619" y="10867"/>
                    </a:lnTo>
                    <a:cubicBezTo>
                      <a:pt x="2584" y="10884"/>
                      <a:pt x="2064" y="11152"/>
                      <a:pt x="1467" y="11152"/>
                    </a:cubicBezTo>
                    <a:cubicBezTo>
                      <a:pt x="1336" y="11152"/>
                      <a:pt x="1202" y="11139"/>
                      <a:pt x="1069" y="11108"/>
                    </a:cubicBezTo>
                    <a:cubicBezTo>
                      <a:pt x="702" y="11019"/>
                      <a:pt x="440" y="10909"/>
                      <a:pt x="309" y="10825"/>
                    </a:cubicBezTo>
                    <a:cubicBezTo>
                      <a:pt x="152" y="10757"/>
                      <a:pt x="131" y="10715"/>
                      <a:pt x="131" y="10715"/>
                    </a:cubicBezTo>
                    <a:lnTo>
                      <a:pt x="1179" y="131"/>
                    </a:lnTo>
                    <a:close/>
                    <a:moveTo>
                      <a:pt x="1069" y="1"/>
                    </a:moveTo>
                    <a:lnTo>
                      <a:pt x="0" y="10757"/>
                    </a:lnTo>
                    <a:lnTo>
                      <a:pt x="21" y="10778"/>
                    </a:lnTo>
                    <a:cubicBezTo>
                      <a:pt x="21" y="10778"/>
                      <a:pt x="89" y="10846"/>
                      <a:pt x="241" y="10930"/>
                    </a:cubicBezTo>
                    <a:cubicBezTo>
                      <a:pt x="393" y="11019"/>
                      <a:pt x="655" y="11129"/>
                      <a:pt x="1048" y="11218"/>
                    </a:cubicBezTo>
                    <a:cubicBezTo>
                      <a:pt x="1189" y="11252"/>
                      <a:pt x="1331" y="11266"/>
                      <a:pt x="1470" y="11266"/>
                    </a:cubicBezTo>
                    <a:cubicBezTo>
                      <a:pt x="2121" y="11266"/>
                      <a:pt x="2687" y="10956"/>
                      <a:pt x="2687" y="10956"/>
                    </a:cubicBezTo>
                    <a:lnTo>
                      <a:pt x="2708" y="10956"/>
                    </a:lnTo>
                    <a:lnTo>
                      <a:pt x="4761" y="2336"/>
                    </a:lnTo>
                    <a:lnTo>
                      <a:pt x="5326" y="2158"/>
                    </a:lnTo>
                    <a:lnTo>
                      <a:pt x="5520" y="503"/>
                    </a:lnTo>
                    <a:lnTo>
                      <a:pt x="5478" y="503"/>
                    </a:lnTo>
                    <a:lnTo>
                      <a:pt x="1069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1" name="Google Shape;1981;p46"/>
              <p:cNvSpPr/>
              <p:nvPr/>
            </p:nvSpPr>
            <p:spPr>
              <a:xfrm>
                <a:off x="575011" y="3167364"/>
                <a:ext cx="199371" cy="1486664"/>
              </a:xfrm>
              <a:custGeom>
                <a:avLst/>
                <a:gdLst/>
                <a:ahLst/>
                <a:cxnLst/>
                <a:rect l="l" t="t" r="r" b="b"/>
                <a:pathLst>
                  <a:path w="1399" h="10432" extrusionOk="0">
                    <a:moveTo>
                      <a:pt x="1398" y="0"/>
                    </a:moveTo>
                    <a:lnTo>
                      <a:pt x="1027" y="21"/>
                    </a:lnTo>
                    <a:lnTo>
                      <a:pt x="0" y="10364"/>
                    </a:lnTo>
                    <a:cubicBezTo>
                      <a:pt x="63" y="10385"/>
                      <a:pt x="152" y="10411"/>
                      <a:pt x="220" y="10432"/>
                    </a:cubicBezTo>
                    <a:lnTo>
                      <a:pt x="13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2" name="Google Shape;1982;p46"/>
              <p:cNvSpPr/>
              <p:nvPr/>
            </p:nvSpPr>
            <p:spPr>
              <a:xfrm>
                <a:off x="569025" y="3158385"/>
                <a:ext cx="214335" cy="1504621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0558" extrusionOk="0">
                    <a:moveTo>
                      <a:pt x="1372" y="131"/>
                    </a:moveTo>
                    <a:lnTo>
                      <a:pt x="215" y="10406"/>
                    </a:lnTo>
                    <a:cubicBezTo>
                      <a:pt x="173" y="10406"/>
                      <a:pt x="152" y="10385"/>
                      <a:pt x="105" y="10385"/>
                    </a:cubicBezTo>
                    <a:lnTo>
                      <a:pt x="1131" y="131"/>
                    </a:lnTo>
                    <a:close/>
                    <a:moveTo>
                      <a:pt x="1440" y="0"/>
                    </a:moveTo>
                    <a:lnTo>
                      <a:pt x="1021" y="21"/>
                    </a:lnTo>
                    <a:lnTo>
                      <a:pt x="0" y="10448"/>
                    </a:lnTo>
                    <a:lnTo>
                      <a:pt x="42" y="10474"/>
                    </a:lnTo>
                    <a:cubicBezTo>
                      <a:pt x="105" y="10495"/>
                      <a:pt x="173" y="10516"/>
                      <a:pt x="262" y="10537"/>
                    </a:cubicBezTo>
                    <a:lnTo>
                      <a:pt x="325" y="10558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3" name="Google Shape;1983;p46"/>
              <p:cNvSpPr/>
              <p:nvPr/>
            </p:nvSpPr>
            <p:spPr>
              <a:xfrm>
                <a:off x="1013096" y="1858235"/>
                <a:ext cx="410571" cy="1343157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9425" extrusionOk="0">
                    <a:moveTo>
                      <a:pt x="461" y="1"/>
                    </a:moveTo>
                    <a:lnTo>
                      <a:pt x="0" y="1069"/>
                    </a:lnTo>
                    <a:lnTo>
                      <a:pt x="68" y="9317"/>
                    </a:lnTo>
                    <a:cubicBezTo>
                      <a:pt x="68" y="9317"/>
                      <a:pt x="515" y="9424"/>
                      <a:pt x="1052" y="9424"/>
                    </a:cubicBezTo>
                    <a:cubicBezTo>
                      <a:pt x="1320" y="9424"/>
                      <a:pt x="1611" y="9397"/>
                      <a:pt x="1880" y="9317"/>
                    </a:cubicBezTo>
                    <a:cubicBezTo>
                      <a:pt x="2708" y="9097"/>
                      <a:pt x="2880" y="8861"/>
                      <a:pt x="2880" y="8861"/>
                    </a:cubicBezTo>
                    <a:cubicBezTo>
                      <a:pt x="2880" y="8861"/>
                      <a:pt x="2577" y="4321"/>
                      <a:pt x="2577" y="3143"/>
                    </a:cubicBezTo>
                    <a:cubicBezTo>
                      <a:pt x="2577" y="1964"/>
                      <a:pt x="2336" y="718"/>
                      <a:pt x="1749" y="482"/>
                    </a:cubicBezTo>
                    <a:cubicBezTo>
                      <a:pt x="1178" y="262"/>
                      <a:pt x="461" y="1"/>
                      <a:pt x="4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4" name="Google Shape;1984;p46"/>
              <p:cNvSpPr/>
              <p:nvPr/>
            </p:nvSpPr>
            <p:spPr>
              <a:xfrm>
                <a:off x="1004118" y="1848544"/>
                <a:ext cx="426247" cy="1362111"/>
              </a:xfrm>
              <a:custGeom>
                <a:avLst/>
                <a:gdLst/>
                <a:ahLst/>
                <a:cxnLst/>
                <a:rect l="l" t="t" r="r" b="b"/>
                <a:pathLst>
                  <a:path w="2991" h="9558" extrusionOk="0">
                    <a:moveTo>
                      <a:pt x="566" y="131"/>
                    </a:moveTo>
                    <a:cubicBezTo>
                      <a:pt x="613" y="158"/>
                      <a:pt x="1241" y="393"/>
                      <a:pt x="1791" y="613"/>
                    </a:cubicBezTo>
                    <a:cubicBezTo>
                      <a:pt x="2053" y="702"/>
                      <a:pt x="2247" y="1074"/>
                      <a:pt x="2399" y="1551"/>
                    </a:cubicBezTo>
                    <a:cubicBezTo>
                      <a:pt x="2530" y="2032"/>
                      <a:pt x="2577" y="2619"/>
                      <a:pt x="2577" y="3211"/>
                    </a:cubicBezTo>
                    <a:cubicBezTo>
                      <a:pt x="2577" y="4389"/>
                      <a:pt x="2881" y="8861"/>
                      <a:pt x="2881" y="8903"/>
                    </a:cubicBezTo>
                    <a:lnTo>
                      <a:pt x="2860" y="8929"/>
                    </a:lnTo>
                    <a:cubicBezTo>
                      <a:pt x="2839" y="8950"/>
                      <a:pt x="2792" y="8971"/>
                      <a:pt x="2729" y="9013"/>
                    </a:cubicBezTo>
                    <a:cubicBezTo>
                      <a:pt x="2577" y="9102"/>
                      <a:pt x="2336" y="9233"/>
                      <a:pt x="1943" y="9343"/>
                    </a:cubicBezTo>
                    <a:cubicBezTo>
                      <a:pt x="1676" y="9418"/>
                      <a:pt x="1389" y="9443"/>
                      <a:pt x="1128" y="9443"/>
                    </a:cubicBezTo>
                    <a:cubicBezTo>
                      <a:pt x="641" y="9443"/>
                      <a:pt x="238" y="9357"/>
                      <a:pt x="194" y="9343"/>
                    </a:cubicBezTo>
                    <a:lnTo>
                      <a:pt x="131" y="1137"/>
                    </a:lnTo>
                    <a:lnTo>
                      <a:pt x="566" y="131"/>
                    </a:lnTo>
                    <a:close/>
                    <a:moveTo>
                      <a:pt x="503" y="0"/>
                    </a:moveTo>
                    <a:lnTo>
                      <a:pt x="0" y="1116"/>
                    </a:lnTo>
                    <a:lnTo>
                      <a:pt x="63" y="9427"/>
                    </a:lnTo>
                    <a:lnTo>
                      <a:pt x="110" y="9453"/>
                    </a:lnTo>
                    <a:cubicBezTo>
                      <a:pt x="110" y="9453"/>
                      <a:pt x="567" y="9558"/>
                      <a:pt x="1116" y="9558"/>
                    </a:cubicBezTo>
                    <a:cubicBezTo>
                      <a:pt x="1390" y="9558"/>
                      <a:pt x="1688" y="9532"/>
                      <a:pt x="1964" y="9453"/>
                    </a:cubicBezTo>
                    <a:cubicBezTo>
                      <a:pt x="2378" y="9322"/>
                      <a:pt x="2640" y="9212"/>
                      <a:pt x="2771" y="9123"/>
                    </a:cubicBezTo>
                    <a:cubicBezTo>
                      <a:pt x="2860" y="9081"/>
                      <a:pt x="2902" y="9034"/>
                      <a:pt x="2943" y="8992"/>
                    </a:cubicBezTo>
                    <a:cubicBezTo>
                      <a:pt x="2970" y="8971"/>
                      <a:pt x="2991" y="8950"/>
                      <a:pt x="2991" y="8950"/>
                    </a:cubicBezTo>
                    <a:lnTo>
                      <a:pt x="2991" y="8929"/>
                    </a:lnTo>
                    <a:lnTo>
                      <a:pt x="2991" y="8903"/>
                    </a:lnTo>
                    <a:cubicBezTo>
                      <a:pt x="2991" y="8903"/>
                      <a:pt x="2682" y="4368"/>
                      <a:pt x="2708" y="3211"/>
                    </a:cubicBezTo>
                    <a:cubicBezTo>
                      <a:pt x="2708" y="2619"/>
                      <a:pt x="2640" y="2011"/>
                      <a:pt x="2509" y="1509"/>
                    </a:cubicBezTo>
                    <a:cubicBezTo>
                      <a:pt x="2357" y="1027"/>
                      <a:pt x="2158" y="634"/>
                      <a:pt x="1833" y="503"/>
                    </a:cubicBezTo>
                    <a:cubicBezTo>
                      <a:pt x="1241" y="262"/>
                      <a:pt x="545" y="27"/>
                      <a:pt x="545" y="27"/>
                    </a:cubicBezTo>
                    <a:lnTo>
                      <a:pt x="50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5" name="Google Shape;1985;p46"/>
              <p:cNvSpPr/>
              <p:nvPr/>
            </p:nvSpPr>
            <p:spPr>
              <a:xfrm>
                <a:off x="1134660" y="1923221"/>
                <a:ext cx="192674" cy="1262781"/>
              </a:xfrm>
              <a:custGeom>
                <a:avLst/>
                <a:gdLst/>
                <a:ahLst/>
                <a:cxnLst/>
                <a:rect l="l" t="t" r="r" b="b"/>
                <a:pathLst>
                  <a:path w="1352" h="8861" extrusionOk="0">
                    <a:moveTo>
                      <a:pt x="1" y="0"/>
                    </a:moveTo>
                    <a:cubicBezTo>
                      <a:pt x="1" y="0"/>
                      <a:pt x="614" y="896"/>
                      <a:pt x="849" y="2514"/>
                    </a:cubicBezTo>
                    <a:cubicBezTo>
                      <a:pt x="1090" y="4127"/>
                      <a:pt x="1027" y="8751"/>
                      <a:pt x="1027" y="8861"/>
                    </a:cubicBezTo>
                    <a:cubicBezTo>
                      <a:pt x="1111" y="8840"/>
                      <a:pt x="1179" y="8819"/>
                      <a:pt x="1242" y="8798"/>
                    </a:cubicBezTo>
                    <a:cubicBezTo>
                      <a:pt x="1268" y="8144"/>
                      <a:pt x="1352" y="4692"/>
                      <a:pt x="1090" y="2598"/>
                    </a:cubicBezTo>
                    <a:cubicBezTo>
                      <a:pt x="786" y="262"/>
                      <a:pt x="153" y="26"/>
                      <a:pt x="153" y="2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6" name="Google Shape;1986;p46"/>
              <p:cNvSpPr/>
              <p:nvPr/>
            </p:nvSpPr>
            <p:spPr>
              <a:xfrm>
                <a:off x="1115990" y="1911250"/>
                <a:ext cx="221033" cy="1287578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9035" extrusionOk="0">
                    <a:moveTo>
                      <a:pt x="263" y="173"/>
                    </a:moveTo>
                    <a:cubicBezTo>
                      <a:pt x="263" y="173"/>
                      <a:pt x="284" y="173"/>
                      <a:pt x="352" y="241"/>
                    </a:cubicBezTo>
                    <a:cubicBezTo>
                      <a:pt x="394" y="283"/>
                      <a:pt x="483" y="393"/>
                      <a:pt x="587" y="545"/>
                    </a:cubicBezTo>
                    <a:cubicBezTo>
                      <a:pt x="786" y="896"/>
                      <a:pt x="1006" y="1524"/>
                      <a:pt x="1158" y="2682"/>
                    </a:cubicBezTo>
                    <a:cubicBezTo>
                      <a:pt x="1420" y="4755"/>
                      <a:pt x="1352" y="8139"/>
                      <a:pt x="1331" y="8835"/>
                    </a:cubicBezTo>
                    <a:cubicBezTo>
                      <a:pt x="1289" y="8856"/>
                      <a:pt x="1242" y="8856"/>
                      <a:pt x="1221" y="8882"/>
                    </a:cubicBezTo>
                    <a:cubicBezTo>
                      <a:pt x="1221" y="8751"/>
                      <a:pt x="1242" y="7657"/>
                      <a:pt x="1221" y="6327"/>
                    </a:cubicBezTo>
                    <a:cubicBezTo>
                      <a:pt x="1200" y="4954"/>
                      <a:pt x="1158" y="3404"/>
                      <a:pt x="1048" y="2598"/>
                    </a:cubicBezTo>
                    <a:cubicBezTo>
                      <a:pt x="807" y="1090"/>
                      <a:pt x="326" y="304"/>
                      <a:pt x="242" y="173"/>
                    </a:cubicBezTo>
                    <a:close/>
                    <a:moveTo>
                      <a:pt x="1" y="0"/>
                    </a:moveTo>
                    <a:lnTo>
                      <a:pt x="90" y="131"/>
                    </a:lnTo>
                    <a:cubicBezTo>
                      <a:pt x="90" y="131"/>
                      <a:pt x="676" y="1001"/>
                      <a:pt x="938" y="2619"/>
                    </a:cubicBezTo>
                    <a:cubicBezTo>
                      <a:pt x="1048" y="3404"/>
                      <a:pt x="1090" y="4954"/>
                      <a:pt x="1111" y="6327"/>
                    </a:cubicBezTo>
                    <a:lnTo>
                      <a:pt x="1111" y="8945"/>
                    </a:lnTo>
                    <a:lnTo>
                      <a:pt x="1111" y="9034"/>
                    </a:lnTo>
                    <a:lnTo>
                      <a:pt x="1179" y="9013"/>
                    </a:lnTo>
                    <a:cubicBezTo>
                      <a:pt x="1268" y="8987"/>
                      <a:pt x="1331" y="8966"/>
                      <a:pt x="1399" y="8945"/>
                    </a:cubicBezTo>
                    <a:lnTo>
                      <a:pt x="1441" y="8924"/>
                    </a:lnTo>
                    <a:lnTo>
                      <a:pt x="1441" y="8882"/>
                    </a:lnTo>
                    <a:cubicBezTo>
                      <a:pt x="1462" y="8228"/>
                      <a:pt x="1551" y="4776"/>
                      <a:pt x="1268" y="2661"/>
                    </a:cubicBezTo>
                    <a:cubicBezTo>
                      <a:pt x="1111" y="1503"/>
                      <a:pt x="896" y="849"/>
                      <a:pt x="676" y="503"/>
                    </a:cubicBezTo>
                    <a:cubicBezTo>
                      <a:pt x="587" y="325"/>
                      <a:pt x="483" y="215"/>
                      <a:pt x="415" y="152"/>
                    </a:cubicBezTo>
                    <a:cubicBezTo>
                      <a:pt x="352" y="84"/>
                      <a:pt x="284" y="63"/>
                      <a:pt x="284" y="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7" name="Google Shape;1987;p46"/>
              <p:cNvSpPr/>
              <p:nvPr/>
            </p:nvSpPr>
            <p:spPr>
              <a:xfrm>
                <a:off x="1262351" y="1926926"/>
                <a:ext cx="245687" cy="1258363"/>
              </a:xfrm>
              <a:custGeom>
                <a:avLst/>
                <a:gdLst/>
                <a:ahLst/>
                <a:cxnLst/>
                <a:rect l="l" t="t" r="r" b="b"/>
                <a:pathLst>
                  <a:path w="1724" h="8830" extrusionOk="0">
                    <a:moveTo>
                      <a:pt x="0" y="0"/>
                    </a:moveTo>
                    <a:cubicBezTo>
                      <a:pt x="0" y="1"/>
                      <a:pt x="503" y="1854"/>
                      <a:pt x="655" y="2530"/>
                    </a:cubicBezTo>
                    <a:cubicBezTo>
                      <a:pt x="786" y="3184"/>
                      <a:pt x="718" y="4143"/>
                      <a:pt x="718" y="4143"/>
                    </a:cubicBezTo>
                    <a:cubicBezTo>
                      <a:pt x="718" y="4143"/>
                      <a:pt x="697" y="8594"/>
                      <a:pt x="765" y="8746"/>
                    </a:cubicBezTo>
                    <a:cubicBezTo>
                      <a:pt x="779" y="8804"/>
                      <a:pt x="857" y="8829"/>
                      <a:pt x="962" y="8829"/>
                    </a:cubicBezTo>
                    <a:cubicBezTo>
                      <a:pt x="1178" y="8829"/>
                      <a:pt x="1504" y="8721"/>
                      <a:pt x="1592" y="8573"/>
                    </a:cubicBezTo>
                    <a:cubicBezTo>
                      <a:pt x="1723" y="8379"/>
                      <a:pt x="1503" y="5017"/>
                      <a:pt x="1200" y="2902"/>
                    </a:cubicBezTo>
                    <a:cubicBezTo>
                      <a:pt x="870" y="76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8" name="Google Shape;1988;p46"/>
              <p:cNvSpPr/>
              <p:nvPr/>
            </p:nvSpPr>
            <p:spPr>
              <a:xfrm>
                <a:off x="1246675" y="1904552"/>
                <a:ext cx="255378" cy="1289003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9045" extrusionOk="0">
                    <a:moveTo>
                      <a:pt x="241" y="440"/>
                    </a:moveTo>
                    <a:cubicBezTo>
                      <a:pt x="325" y="524"/>
                      <a:pt x="372" y="550"/>
                      <a:pt x="545" y="833"/>
                    </a:cubicBezTo>
                    <a:cubicBezTo>
                      <a:pt x="786" y="1288"/>
                      <a:pt x="1090" y="2011"/>
                      <a:pt x="1241" y="3059"/>
                    </a:cubicBezTo>
                    <a:cubicBezTo>
                      <a:pt x="1399" y="4127"/>
                      <a:pt x="1530" y="5499"/>
                      <a:pt x="1613" y="6614"/>
                    </a:cubicBezTo>
                    <a:cubicBezTo>
                      <a:pt x="1660" y="7180"/>
                      <a:pt x="1681" y="7683"/>
                      <a:pt x="1681" y="8055"/>
                    </a:cubicBezTo>
                    <a:lnTo>
                      <a:pt x="1681" y="8510"/>
                    </a:lnTo>
                    <a:cubicBezTo>
                      <a:pt x="1681" y="8578"/>
                      <a:pt x="1660" y="8620"/>
                      <a:pt x="1660" y="8641"/>
                    </a:cubicBezTo>
                    <a:lnTo>
                      <a:pt x="1660" y="8709"/>
                    </a:lnTo>
                    <a:cubicBezTo>
                      <a:pt x="1634" y="8751"/>
                      <a:pt x="1571" y="8798"/>
                      <a:pt x="1482" y="8819"/>
                    </a:cubicBezTo>
                    <a:cubicBezTo>
                      <a:pt x="1420" y="8861"/>
                      <a:pt x="1331" y="8882"/>
                      <a:pt x="1241" y="8903"/>
                    </a:cubicBezTo>
                    <a:cubicBezTo>
                      <a:pt x="1158" y="8929"/>
                      <a:pt x="1069" y="8929"/>
                      <a:pt x="1006" y="8929"/>
                    </a:cubicBezTo>
                    <a:cubicBezTo>
                      <a:pt x="980" y="8929"/>
                      <a:pt x="938" y="8929"/>
                      <a:pt x="938" y="8903"/>
                    </a:cubicBezTo>
                    <a:lnTo>
                      <a:pt x="917" y="8903"/>
                    </a:lnTo>
                    <a:lnTo>
                      <a:pt x="917" y="8840"/>
                    </a:lnTo>
                    <a:cubicBezTo>
                      <a:pt x="917" y="8798"/>
                      <a:pt x="917" y="8730"/>
                      <a:pt x="896" y="8667"/>
                    </a:cubicBezTo>
                    <a:lnTo>
                      <a:pt x="896" y="8117"/>
                    </a:lnTo>
                    <a:cubicBezTo>
                      <a:pt x="896" y="7683"/>
                      <a:pt x="896" y="7117"/>
                      <a:pt x="875" y="6546"/>
                    </a:cubicBezTo>
                    <a:lnTo>
                      <a:pt x="875" y="4300"/>
                    </a:lnTo>
                    <a:cubicBezTo>
                      <a:pt x="875" y="4300"/>
                      <a:pt x="938" y="3341"/>
                      <a:pt x="807" y="2666"/>
                    </a:cubicBezTo>
                    <a:cubicBezTo>
                      <a:pt x="676" y="2053"/>
                      <a:pt x="325" y="765"/>
                      <a:pt x="241" y="440"/>
                    </a:cubicBezTo>
                    <a:close/>
                    <a:moveTo>
                      <a:pt x="0" y="0"/>
                    </a:moveTo>
                    <a:lnTo>
                      <a:pt x="63" y="178"/>
                    </a:lnTo>
                    <a:cubicBezTo>
                      <a:pt x="63" y="178"/>
                      <a:pt x="566" y="2032"/>
                      <a:pt x="697" y="2687"/>
                    </a:cubicBezTo>
                    <a:cubicBezTo>
                      <a:pt x="828" y="3341"/>
                      <a:pt x="765" y="4300"/>
                      <a:pt x="765" y="4300"/>
                    </a:cubicBezTo>
                    <a:lnTo>
                      <a:pt x="765" y="6546"/>
                    </a:lnTo>
                    <a:cubicBezTo>
                      <a:pt x="765" y="7117"/>
                      <a:pt x="786" y="7683"/>
                      <a:pt x="786" y="8117"/>
                    </a:cubicBezTo>
                    <a:lnTo>
                      <a:pt x="786" y="8667"/>
                    </a:lnTo>
                    <a:cubicBezTo>
                      <a:pt x="786" y="8730"/>
                      <a:pt x="786" y="8798"/>
                      <a:pt x="807" y="8840"/>
                    </a:cubicBezTo>
                    <a:lnTo>
                      <a:pt x="807" y="8929"/>
                    </a:lnTo>
                    <a:cubicBezTo>
                      <a:pt x="828" y="8971"/>
                      <a:pt x="849" y="8992"/>
                      <a:pt x="875" y="9013"/>
                    </a:cubicBezTo>
                    <a:cubicBezTo>
                      <a:pt x="917" y="9034"/>
                      <a:pt x="959" y="9034"/>
                      <a:pt x="980" y="9034"/>
                    </a:cubicBezTo>
                    <a:cubicBezTo>
                      <a:pt x="1006" y="9042"/>
                      <a:pt x="1033" y="9045"/>
                      <a:pt x="1060" y="9045"/>
                    </a:cubicBezTo>
                    <a:cubicBezTo>
                      <a:pt x="1124" y="9045"/>
                      <a:pt x="1191" y="9028"/>
                      <a:pt x="1268" y="9013"/>
                    </a:cubicBezTo>
                    <a:cubicBezTo>
                      <a:pt x="1351" y="8992"/>
                      <a:pt x="1461" y="8971"/>
                      <a:pt x="1550" y="8929"/>
                    </a:cubicBezTo>
                    <a:cubicBezTo>
                      <a:pt x="1634" y="8882"/>
                      <a:pt x="1702" y="8840"/>
                      <a:pt x="1744" y="8772"/>
                    </a:cubicBezTo>
                    <a:cubicBezTo>
                      <a:pt x="1765" y="8730"/>
                      <a:pt x="1765" y="8709"/>
                      <a:pt x="1765" y="8667"/>
                    </a:cubicBezTo>
                    <a:cubicBezTo>
                      <a:pt x="1791" y="8620"/>
                      <a:pt x="1791" y="8578"/>
                      <a:pt x="1791" y="8510"/>
                    </a:cubicBezTo>
                    <a:lnTo>
                      <a:pt x="1791" y="8055"/>
                    </a:lnTo>
                    <a:cubicBezTo>
                      <a:pt x="1791" y="7683"/>
                      <a:pt x="1765" y="7180"/>
                      <a:pt x="1723" y="6614"/>
                    </a:cubicBezTo>
                    <a:cubicBezTo>
                      <a:pt x="1660" y="5478"/>
                      <a:pt x="1530" y="4106"/>
                      <a:pt x="1351" y="3059"/>
                    </a:cubicBezTo>
                    <a:cubicBezTo>
                      <a:pt x="1200" y="1990"/>
                      <a:pt x="896" y="1247"/>
                      <a:pt x="634" y="786"/>
                    </a:cubicBezTo>
                    <a:cubicBezTo>
                      <a:pt x="372" y="330"/>
                      <a:pt x="152" y="110"/>
                      <a:pt x="152" y="1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89" name="Google Shape;1989;p46"/>
              <p:cNvSpPr/>
              <p:nvPr/>
            </p:nvSpPr>
            <p:spPr>
              <a:xfrm>
                <a:off x="587694" y="1842131"/>
                <a:ext cx="659109" cy="1423675"/>
              </a:xfrm>
              <a:custGeom>
                <a:avLst/>
                <a:gdLst/>
                <a:ahLst/>
                <a:cxnLst/>
                <a:rect l="l" t="t" r="r" b="b"/>
                <a:pathLst>
                  <a:path w="4625" h="9990" extrusionOk="0">
                    <a:moveTo>
                      <a:pt x="1658" y="1"/>
                    </a:moveTo>
                    <a:cubicBezTo>
                      <a:pt x="1315" y="1"/>
                      <a:pt x="979" y="396"/>
                      <a:pt x="979" y="396"/>
                    </a:cubicBezTo>
                    <a:cubicBezTo>
                      <a:pt x="979" y="396"/>
                      <a:pt x="477" y="789"/>
                      <a:pt x="393" y="1596"/>
                    </a:cubicBezTo>
                    <a:cubicBezTo>
                      <a:pt x="304" y="2402"/>
                      <a:pt x="545" y="3580"/>
                      <a:pt x="435" y="5413"/>
                    </a:cubicBezTo>
                    <a:cubicBezTo>
                      <a:pt x="304" y="7225"/>
                      <a:pt x="0" y="8163"/>
                      <a:pt x="84" y="8817"/>
                    </a:cubicBezTo>
                    <a:cubicBezTo>
                      <a:pt x="173" y="9472"/>
                      <a:pt x="587" y="9472"/>
                      <a:pt x="1744" y="9823"/>
                    </a:cubicBezTo>
                    <a:cubicBezTo>
                      <a:pt x="2142" y="9943"/>
                      <a:pt x="2547" y="9989"/>
                      <a:pt x="2915" y="9989"/>
                    </a:cubicBezTo>
                    <a:cubicBezTo>
                      <a:pt x="3617" y="9989"/>
                      <a:pt x="4181" y="9822"/>
                      <a:pt x="4294" y="9692"/>
                    </a:cubicBezTo>
                    <a:cubicBezTo>
                      <a:pt x="4493" y="9472"/>
                      <a:pt x="4425" y="8603"/>
                      <a:pt x="4535" y="7466"/>
                    </a:cubicBezTo>
                    <a:cubicBezTo>
                      <a:pt x="4624" y="6330"/>
                      <a:pt x="4535" y="4979"/>
                      <a:pt x="4535" y="4979"/>
                    </a:cubicBezTo>
                    <a:cubicBezTo>
                      <a:pt x="4535" y="4979"/>
                      <a:pt x="4404" y="2821"/>
                      <a:pt x="4059" y="2339"/>
                    </a:cubicBezTo>
                    <a:cubicBezTo>
                      <a:pt x="3687" y="1857"/>
                      <a:pt x="2399" y="595"/>
                      <a:pt x="1985" y="155"/>
                    </a:cubicBezTo>
                    <a:cubicBezTo>
                      <a:pt x="1883" y="43"/>
                      <a:pt x="1770" y="1"/>
                      <a:pt x="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0" name="Google Shape;1990;p46"/>
              <p:cNvSpPr/>
              <p:nvPr/>
            </p:nvSpPr>
            <p:spPr>
              <a:xfrm>
                <a:off x="578003" y="1833580"/>
                <a:ext cx="677778" cy="1441489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10115" extrusionOk="0">
                    <a:moveTo>
                      <a:pt x="1723" y="105"/>
                    </a:moveTo>
                    <a:cubicBezTo>
                      <a:pt x="1833" y="105"/>
                      <a:pt x="1922" y="153"/>
                      <a:pt x="2006" y="236"/>
                    </a:cubicBezTo>
                    <a:cubicBezTo>
                      <a:pt x="2226" y="477"/>
                      <a:pt x="2639" y="891"/>
                      <a:pt x="3053" y="1331"/>
                    </a:cubicBezTo>
                    <a:cubicBezTo>
                      <a:pt x="3472" y="1766"/>
                      <a:pt x="3886" y="2200"/>
                      <a:pt x="4059" y="2420"/>
                    </a:cubicBezTo>
                    <a:cubicBezTo>
                      <a:pt x="4148" y="2530"/>
                      <a:pt x="4231" y="2750"/>
                      <a:pt x="4300" y="3033"/>
                    </a:cubicBezTo>
                    <a:cubicBezTo>
                      <a:pt x="4341" y="3295"/>
                      <a:pt x="4410" y="3598"/>
                      <a:pt x="4430" y="3902"/>
                    </a:cubicBezTo>
                    <a:cubicBezTo>
                      <a:pt x="4520" y="4515"/>
                      <a:pt x="4540" y="5039"/>
                      <a:pt x="4540" y="5039"/>
                    </a:cubicBezTo>
                    <a:cubicBezTo>
                      <a:pt x="4540" y="5039"/>
                      <a:pt x="4624" y="6390"/>
                      <a:pt x="4540" y="7526"/>
                    </a:cubicBezTo>
                    <a:cubicBezTo>
                      <a:pt x="4493" y="8092"/>
                      <a:pt x="4472" y="8594"/>
                      <a:pt x="4451" y="8987"/>
                    </a:cubicBezTo>
                    <a:cubicBezTo>
                      <a:pt x="4451" y="9165"/>
                      <a:pt x="4430" y="9338"/>
                      <a:pt x="4410" y="9469"/>
                    </a:cubicBezTo>
                    <a:cubicBezTo>
                      <a:pt x="4389" y="9579"/>
                      <a:pt x="4362" y="9663"/>
                      <a:pt x="4321" y="9710"/>
                    </a:cubicBezTo>
                    <a:cubicBezTo>
                      <a:pt x="4300" y="9752"/>
                      <a:pt x="4190" y="9794"/>
                      <a:pt x="4038" y="9862"/>
                    </a:cubicBezTo>
                    <a:cubicBezTo>
                      <a:pt x="3886" y="9904"/>
                      <a:pt x="3687" y="9951"/>
                      <a:pt x="3446" y="9972"/>
                    </a:cubicBezTo>
                    <a:cubicBezTo>
                      <a:pt x="3315" y="9984"/>
                      <a:pt x="3172" y="9991"/>
                      <a:pt x="3022" y="9991"/>
                    </a:cubicBezTo>
                    <a:cubicBezTo>
                      <a:pt x="2651" y="9991"/>
                      <a:pt x="2236" y="9949"/>
                      <a:pt x="1833" y="9841"/>
                    </a:cubicBezTo>
                    <a:cubicBezTo>
                      <a:pt x="1246" y="9642"/>
                      <a:pt x="854" y="9558"/>
                      <a:pt x="613" y="9448"/>
                    </a:cubicBezTo>
                    <a:cubicBezTo>
                      <a:pt x="351" y="9317"/>
                      <a:pt x="262" y="9186"/>
                      <a:pt x="220" y="8877"/>
                    </a:cubicBezTo>
                    <a:cubicBezTo>
                      <a:pt x="131" y="8249"/>
                      <a:pt x="435" y="7306"/>
                      <a:pt x="545" y="5473"/>
                    </a:cubicBezTo>
                    <a:cubicBezTo>
                      <a:pt x="676" y="3640"/>
                      <a:pt x="435" y="2462"/>
                      <a:pt x="524" y="1656"/>
                    </a:cubicBezTo>
                    <a:cubicBezTo>
                      <a:pt x="613" y="870"/>
                      <a:pt x="1089" y="498"/>
                      <a:pt x="1089" y="498"/>
                    </a:cubicBezTo>
                    <a:cubicBezTo>
                      <a:pt x="1089" y="498"/>
                      <a:pt x="1246" y="325"/>
                      <a:pt x="1419" y="215"/>
                    </a:cubicBezTo>
                    <a:cubicBezTo>
                      <a:pt x="1529" y="153"/>
                      <a:pt x="1613" y="132"/>
                      <a:pt x="1723" y="105"/>
                    </a:cubicBezTo>
                    <a:close/>
                    <a:moveTo>
                      <a:pt x="1723" y="1"/>
                    </a:moveTo>
                    <a:cubicBezTo>
                      <a:pt x="1592" y="1"/>
                      <a:pt x="1482" y="64"/>
                      <a:pt x="1377" y="132"/>
                    </a:cubicBezTo>
                    <a:cubicBezTo>
                      <a:pt x="1157" y="236"/>
                      <a:pt x="1027" y="414"/>
                      <a:pt x="1006" y="435"/>
                    </a:cubicBezTo>
                    <a:cubicBezTo>
                      <a:pt x="1006" y="435"/>
                      <a:pt x="503" y="828"/>
                      <a:pt x="414" y="1656"/>
                    </a:cubicBezTo>
                    <a:cubicBezTo>
                      <a:pt x="304" y="2488"/>
                      <a:pt x="566" y="3640"/>
                      <a:pt x="435" y="5452"/>
                    </a:cubicBezTo>
                    <a:cubicBezTo>
                      <a:pt x="330" y="7285"/>
                      <a:pt x="0" y="8202"/>
                      <a:pt x="89" y="8877"/>
                    </a:cubicBezTo>
                    <a:cubicBezTo>
                      <a:pt x="131" y="9228"/>
                      <a:pt x="283" y="9427"/>
                      <a:pt x="566" y="9558"/>
                    </a:cubicBezTo>
                    <a:cubicBezTo>
                      <a:pt x="828" y="9689"/>
                      <a:pt x="1220" y="9752"/>
                      <a:pt x="1812" y="9951"/>
                    </a:cubicBezTo>
                    <a:cubicBezTo>
                      <a:pt x="2205" y="10067"/>
                      <a:pt x="2600" y="10114"/>
                      <a:pt x="2962" y="10114"/>
                    </a:cubicBezTo>
                    <a:cubicBezTo>
                      <a:pt x="3142" y="10114"/>
                      <a:pt x="3313" y="10103"/>
                      <a:pt x="3472" y="10082"/>
                    </a:cubicBezTo>
                    <a:cubicBezTo>
                      <a:pt x="3708" y="10056"/>
                      <a:pt x="3907" y="10014"/>
                      <a:pt x="4059" y="9972"/>
                    </a:cubicBezTo>
                    <a:cubicBezTo>
                      <a:pt x="4231" y="9904"/>
                      <a:pt x="4341" y="9862"/>
                      <a:pt x="4410" y="9794"/>
                    </a:cubicBezTo>
                    <a:cubicBezTo>
                      <a:pt x="4472" y="9710"/>
                      <a:pt x="4493" y="9621"/>
                      <a:pt x="4520" y="9490"/>
                    </a:cubicBezTo>
                    <a:cubicBezTo>
                      <a:pt x="4540" y="9338"/>
                      <a:pt x="4561" y="9186"/>
                      <a:pt x="4561" y="8987"/>
                    </a:cubicBezTo>
                    <a:cubicBezTo>
                      <a:pt x="4582" y="8594"/>
                      <a:pt x="4603" y="8092"/>
                      <a:pt x="4650" y="7526"/>
                    </a:cubicBezTo>
                    <a:cubicBezTo>
                      <a:pt x="4755" y="6390"/>
                      <a:pt x="4671" y="5039"/>
                      <a:pt x="4671" y="5039"/>
                    </a:cubicBezTo>
                    <a:cubicBezTo>
                      <a:pt x="4671" y="5039"/>
                      <a:pt x="4624" y="4494"/>
                      <a:pt x="4561" y="3881"/>
                    </a:cubicBezTo>
                    <a:cubicBezTo>
                      <a:pt x="4520" y="3598"/>
                      <a:pt x="4472" y="3274"/>
                      <a:pt x="4410" y="2986"/>
                    </a:cubicBezTo>
                    <a:cubicBezTo>
                      <a:pt x="4341" y="2724"/>
                      <a:pt x="4258" y="2488"/>
                      <a:pt x="4169" y="2357"/>
                    </a:cubicBezTo>
                    <a:cubicBezTo>
                      <a:pt x="3970" y="2116"/>
                      <a:pt x="3556" y="1677"/>
                      <a:pt x="3142" y="1242"/>
                    </a:cubicBezTo>
                    <a:cubicBezTo>
                      <a:pt x="2728" y="828"/>
                      <a:pt x="2294" y="393"/>
                      <a:pt x="2095" y="174"/>
                    </a:cubicBezTo>
                    <a:cubicBezTo>
                      <a:pt x="1985" y="43"/>
                      <a:pt x="1854" y="1"/>
                      <a:pt x="1723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1" name="Google Shape;1991;p46"/>
              <p:cNvSpPr/>
              <p:nvPr/>
            </p:nvSpPr>
            <p:spPr>
              <a:xfrm>
                <a:off x="1121976" y="1829875"/>
                <a:ext cx="261363" cy="687468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4824" extrusionOk="0">
                    <a:moveTo>
                      <a:pt x="48" y="1"/>
                    </a:moveTo>
                    <a:lnTo>
                      <a:pt x="1" y="393"/>
                    </a:lnTo>
                    <a:cubicBezTo>
                      <a:pt x="1" y="393"/>
                      <a:pt x="786" y="1179"/>
                      <a:pt x="1247" y="2425"/>
                    </a:cubicBezTo>
                    <a:cubicBezTo>
                      <a:pt x="1703" y="3693"/>
                      <a:pt x="1703" y="4824"/>
                      <a:pt x="1703" y="4824"/>
                    </a:cubicBezTo>
                    <a:lnTo>
                      <a:pt x="1834" y="2535"/>
                    </a:lnTo>
                    <a:lnTo>
                      <a:pt x="1572" y="2404"/>
                    </a:lnTo>
                    <a:lnTo>
                      <a:pt x="1813" y="2163"/>
                    </a:lnTo>
                    <a:cubicBezTo>
                      <a:pt x="1813" y="2163"/>
                      <a:pt x="1441" y="1205"/>
                      <a:pt x="1006" y="613"/>
                    </a:cubicBezTo>
                    <a:cubicBezTo>
                      <a:pt x="545" y="48"/>
                      <a:pt x="48" y="1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2" name="Google Shape;1992;p46"/>
              <p:cNvSpPr/>
              <p:nvPr/>
            </p:nvSpPr>
            <p:spPr>
              <a:xfrm>
                <a:off x="1112998" y="1820896"/>
                <a:ext cx="280032" cy="696446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4887" extrusionOk="0">
                    <a:moveTo>
                      <a:pt x="174" y="132"/>
                    </a:moveTo>
                    <a:cubicBezTo>
                      <a:pt x="195" y="132"/>
                      <a:pt x="263" y="153"/>
                      <a:pt x="394" y="194"/>
                    </a:cubicBezTo>
                    <a:cubicBezTo>
                      <a:pt x="567" y="283"/>
                      <a:pt x="807" y="435"/>
                      <a:pt x="1027" y="718"/>
                    </a:cubicBezTo>
                    <a:cubicBezTo>
                      <a:pt x="1441" y="1268"/>
                      <a:pt x="1787" y="2158"/>
                      <a:pt x="1813" y="2226"/>
                    </a:cubicBezTo>
                    <a:lnTo>
                      <a:pt x="1525" y="2488"/>
                    </a:lnTo>
                    <a:lnTo>
                      <a:pt x="1834" y="2619"/>
                    </a:lnTo>
                    <a:lnTo>
                      <a:pt x="1745" y="4101"/>
                    </a:lnTo>
                    <a:cubicBezTo>
                      <a:pt x="1703" y="3667"/>
                      <a:pt x="1593" y="3101"/>
                      <a:pt x="1352" y="2467"/>
                    </a:cubicBezTo>
                    <a:cubicBezTo>
                      <a:pt x="917" y="1221"/>
                      <a:pt x="153" y="456"/>
                      <a:pt x="132" y="435"/>
                    </a:cubicBezTo>
                    <a:lnTo>
                      <a:pt x="174" y="132"/>
                    </a:lnTo>
                    <a:close/>
                    <a:moveTo>
                      <a:pt x="64" y="1"/>
                    </a:moveTo>
                    <a:lnTo>
                      <a:pt x="1" y="482"/>
                    </a:lnTo>
                    <a:lnTo>
                      <a:pt x="22" y="482"/>
                    </a:lnTo>
                    <a:cubicBezTo>
                      <a:pt x="22" y="482"/>
                      <a:pt x="807" y="1268"/>
                      <a:pt x="1263" y="2509"/>
                    </a:cubicBezTo>
                    <a:cubicBezTo>
                      <a:pt x="1703" y="3756"/>
                      <a:pt x="1703" y="4866"/>
                      <a:pt x="1703" y="4887"/>
                    </a:cubicBezTo>
                    <a:lnTo>
                      <a:pt x="1813" y="4887"/>
                    </a:lnTo>
                    <a:lnTo>
                      <a:pt x="1965" y="2551"/>
                    </a:lnTo>
                    <a:lnTo>
                      <a:pt x="1724" y="2446"/>
                    </a:lnTo>
                    <a:lnTo>
                      <a:pt x="1944" y="2247"/>
                    </a:lnTo>
                    <a:lnTo>
                      <a:pt x="1944" y="2205"/>
                    </a:lnTo>
                    <a:cubicBezTo>
                      <a:pt x="1944" y="2205"/>
                      <a:pt x="1572" y="1242"/>
                      <a:pt x="1111" y="655"/>
                    </a:cubicBezTo>
                    <a:cubicBezTo>
                      <a:pt x="870" y="352"/>
                      <a:pt x="635" y="194"/>
                      <a:pt x="436" y="111"/>
                    </a:cubicBezTo>
                    <a:cubicBezTo>
                      <a:pt x="263" y="22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3" name="Google Shape;1993;p46"/>
              <p:cNvSpPr/>
              <p:nvPr/>
            </p:nvSpPr>
            <p:spPr>
              <a:xfrm>
                <a:off x="870440" y="1721707"/>
                <a:ext cx="267349" cy="27989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964" extrusionOk="0">
                    <a:moveTo>
                      <a:pt x="457" y="0"/>
                    </a:moveTo>
                    <a:lnTo>
                      <a:pt x="1" y="1000"/>
                    </a:lnTo>
                    <a:cubicBezTo>
                      <a:pt x="1" y="1000"/>
                      <a:pt x="394" y="1440"/>
                      <a:pt x="917" y="1702"/>
                    </a:cubicBezTo>
                    <a:cubicBezTo>
                      <a:pt x="1420" y="1964"/>
                      <a:pt x="1876" y="1964"/>
                      <a:pt x="1876" y="1964"/>
                    </a:cubicBezTo>
                    <a:lnTo>
                      <a:pt x="1855" y="173"/>
                    </a:lnTo>
                    <a:lnTo>
                      <a:pt x="457" y="0"/>
                    </a:ln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4" name="Google Shape;1994;p46"/>
              <p:cNvSpPr/>
              <p:nvPr/>
            </p:nvSpPr>
            <p:spPr>
              <a:xfrm>
                <a:off x="860749" y="1712016"/>
                <a:ext cx="283025" cy="29855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2095" extrusionOk="0">
                    <a:moveTo>
                      <a:pt x="545" y="131"/>
                    </a:moveTo>
                    <a:lnTo>
                      <a:pt x="1855" y="283"/>
                    </a:lnTo>
                    <a:lnTo>
                      <a:pt x="1881" y="1964"/>
                    </a:lnTo>
                    <a:cubicBezTo>
                      <a:pt x="1792" y="1964"/>
                      <a:pt x="1441" y="1943"/>
                      <a:pt x="1006" y="1723"/>
                    </a:cubicBezTo>
                    <a:cubicBezTo>
                      <a:pt x="525" y="1461"/>
                      <a:pt x="153" y="1068"/>
                      <a:pt x="132" y="1047"/>
                    </a:cubicBezTo>
                    <a:lnTo>
                      <a:pt x="545" y="131"/>
                    </a:lnTo>
                    <a:close/>
                    <a:moveTo>
                      <a:pt x="483" y="0"/>
                    </a:moveTo>
                    <a:lnTo>
                      <a:pt x="1" y="1068"/>
                    </a:lnTo>
                    <a:lnTo>
                      <a:pt x="22" y="1089"/>
                    </a:lnTo>
                    <a:cubicBezTo>
                      <a:pt x="22" y="1089"/>
                      <a:pt x="441" y="1550"/>
                      <a:pt x="938" y="1812"/>
                    </a:cubicBezTo>
                    <a:cubicBezTo>
                      <a:pt x="1462" y="2095"/>
                      <a:pt x="1944" y="2095"/>
                      <a:pt x="1944" y="2095"/>
                    </a:cubicBezTo>
                    <a:lnTo>
                      <a:pt x="1986" y="2095"/>
                    </a:lnTo>
                    <a:lnTo>
                      <a:pt x="1986" y="199"/>
                    </a:lnTo>
                    <a:lnTo>
                      <a:pt x="1923" y="173"/>
                    </a:lnTo>
                    <a:lnTo>
                      <a:pt x="483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5" name="Google Shape;1995;p46"/>
              <p:cNvSpPr/>
              <p:nvPr/>
            </p:nvSpPr>
            <p:spPr>
              <a:xfrm>
                <a:off x="727215" y="1828165"/>
                <a:ext cx="513606" cy="723523"/>
              </a:xfrm>
              <a:custGeom>
                <a:avLst/>
                <a:gdLst/>
                <a:ahLst/>
                <a:cxnLst/>
                <a:rect l="l" t="t" r="r" b="b"/>
                <a:pathLst>
                  <a:path w="3604" h="5077" extrusionOk="0">
                    <a:moveTo>
                      <a:pt x="876" y="1"/>
                    </a:moveTo>
                    <a:cubicBezTo>
                      <a:pt x="680" y="1"/>
                      <a:pt x="440" y="187"/>
                      <a:pt x="0" y="494"/>
                    </a:cubicBezTo>
                    <a:cubicBezTo>
                      <a:pt x="0" y="494"/>
                      <a:pt x="89" y="562"/>
                      <a:pt x="262" y="604"/>
                    </a:cubicBezTo>
                    <a:cubicBezTo>
                      <a:pt x="414" y="625"/>
                      <a:pt x="854" y="693"/>
                      <a:pt x="1661" y="1521"/>
                    </a:cubicBezTo>
                    <a:cubicBezTo>
                      <a:pt x="2446" y="2327"/>
                      <a:pt x="2556" y="2699"/>
                      <a:pt x="2556" y="2699"/>
                    </a:cubicBezTo>
                    <a:lnTo>
                      <a:pt x="3054" y="2741"/>
                    </a:lnTo>
                    <a:lnTo>
                      <a:pt x="2729" y="2940"/>
                    </a:lnTo>
                    <a:cubicBezTo>
                      <a:pt x="2729" y="2940"/>
                      <a:pt x="2818" y="3092"/>
                      <a:pt x="2949" y="3443"/>
                    </a:cubicBezTo>
                    <a:cubicBezTo>
                      <a:pt x="3101" y="3767"/>
                      <a:pt x="3556" y="5077"/>
                      <a:pt x="3556" y="5077"/>
                    </a:cubicBezTo>
                    <a:cubicBezTo>
                      <a:pt x="3556" y="5077"/>
                      <a:pt x="3603" y="2741"/>
                      <a:pt x="3080" y="1610"/>
                    </a:cubicBezTo>
                    <a:cubicBezTo>
                      <a:pt x="2556" y="473"/>
                      <a:pt x="1200" y="81"/>
                      <a:pt x="959" y="13"/>
                    </a:cubicBezTo>
                    <a:cubicBezTo>
                      <a:pt x="932" y="5"/>
                      <a:pt x="904" y="1"/>
                      <a:pt x="8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6" name="Google Shape;1996;p46"/>
              <p:cNvSpPr/>
              <p:nvPr/>
            </p:nvSpPr>
            <p:spPr>
              <a:xfrm>
                <a:off x="714531" y="1821609"/>
                <a:ext cx="529282" cy="733071"/>
              </a:xfrm>
              <a:custGeom>
                <a:avLst/>
                <a:gdLst/>
                <a:ahLst/>
                <a:cxnLst/>
                <a:rect l="l" t="t" r="r" b="b"/>
                <a:pathLst>
                  <a:path w="3714" h="5144" extrusionOk="0">
                    <a:moveTo>
                      <a:pt x="939" y="106"/>
                    </a:moveTo>
                    <a:cubicBezTo>
                      <a:pt x="970" y="106"/>
                      <a:pt x="999" y="113"/>
                      <a:pt x="1027" y="127"/>
                    </a:cubicBezTo>
                    <a:cubicBezTo>
                      <a:pt x="1268" y="168"/>
                      <a:pt x="2598" y="582"/>
                      <a:pt x="3101" y="1677"/>
                    </a:cubicBezTo>
                    <a:cubicBezTo>
                      <a:pt x="3363" y="2221"/>
                      <a:pt x="3493" y="3096"/>
                      <a:pt x="3535" y="3813"/>
                    </a:cubicBezTo>
                    <a:cubicBezTo>
                      <a:pt x="3582" y="4358"/>
                      <a:pt x="3582" y="4578"/>
                      <a:pt x="3582" y="4772"/>
                    </a:cubicBezTo>
                    <a:cubicBezTo>
                      <a:pt x="3452" y="4426"/>
                      <a:pt x="3211" y="3751"/>
                      <a:pt x="3101" y="3463"/>
                    </a:cubicBezTo>
                    <a:cubicBezTo>
                      <a:pt x="2970" y="3159"/>
                      <a:pt x="2907" y="3028"/>
                      <a:pt x="2907" y="3007"/>
                    </a:cubicBezTo>
                    <a:lnTo>
                      <a:pt x="3321" y="2745"/>
                    </a:lnTo>
                    <a:lnTo>
                      <a:pt x="2687" y="2703"/>
                    </a:lnTo>
                    <a:cubicBezTo>
                      <a:pt x="2687" y="2656"/>
                      <a:pt x="2666" y="2593"/>
                      <a:pt x="2556" y="2441"/>
                    </a:cubicBezTo>
                    <a:cubicBezTo>
                      <a:pt x="2425" y="2242"/>
                      <a:pt x="2184" y="1939"/>
                      <a:pt x="1770" y="1525"/>
                    </a:cubicBezTo>
                    <a:cubicBezTo>
                      <a:pt x="1378" y="1106"/>
                      <a:pt x="1074" y="891"/>
                      <a:pt x="833" y="760"/>
                    </a:cubicBezTo>
                    <a:cubicBezTo>
                      <a:pt x="592" y="629"/>
                      <a:pt x="440" y="608"/>
                      <a:pt x="351" y="582"/>
                    </a:cubicBezTo>
                    <a:cubicBezTo>
                      <a:pt x="288" y="582"/>
                      <a:pt x="241" y="561"/>
                      <a:pt x="199" y="540"/>
                    </a:cubicBezTo>
                    <a:cubicBezTo>
                      <a:pt x="393" y="388"/>
                      <a:pt x="571" y="258"/>
                      <a:pt x="702" y="189"/>
                    </a:cubicBezTo>
                    <a:cubicBezTo>
                      <a:pt x="803" y="134"/>
                      <a:pt x="877" y="106"/>
                      <a:pt x="939" y="106"/>
                    </a:cubicBezTo>
                    <a:close/>
                    <a:moveTo>
                      <a:pt x="969" y="0"/>
                    </a:moveTo>
                    <a:cubicBezTo>
                      <a:pt x="870" y="0"/>
                      <a:pt x="765" y="40"/>
                      <a:pt x="634" y="106"/>
                    </a:cubicBezTo>
                    <a:cubicBezTo>
                      <a:pt x="482" y="189"/>
                      <a:pt x="309" y="320"/>
                      <a:pt x="69" y="498"/>
                    </a:cubicBezTo>
                    <a:lnTo>
                      <a:pt x="0" y="540"/>
                    </a:lnTo>
                    <a:lnTo>
                      <a:pt x="48" y="582"/>
                    </a:lnTo>
                    <a:lnTo>
                      <a:pt x="131" y="629"/>
                    </a:lnTo>
                    <a:cubicBezTo>
                      <a:pt x="178" y="650"/>
                      <a:pt x="241" y="692"/>
                      <a:pt x="330" y="692"/>
                    </a:cubicBezTo>
                    <a:cubicBezTo>
                      <a:pt x="419" y="713"/>
                      <a:pt x="550" y="739"/>
                      <a:pt x="765" y="844"/>
                    </a:cubicBezTo>
                    <a:cubicBezTo>
                      <a:pt x="1006" y="975"/>
                      <a:pt x="1289" y="1195"/>
                      <a:pt x="1702" y="1609"/>
                    </a:cubicBezTo>
                    <a:cubicBezTo>
                      <a:pt x="2095" y="2001"/>
                      <a:pt x="2315" y="2310"/>
                      <a:pt x="2446" y="2483"/>
                    </a:cubicBezTo>
                    <a:cubicBezTo>
                      <a:pt x="2577" y="2677"/>
                      <a:pt x="2598" y="2766"/>
                      <a:pt x="2598" y="2766"/>
                    </a:cubicBezTo>
                    <a:lnTo>
                      <a:pt x="2598" y="2787"/>
                    </a:lnTo>
                    <a:lnTo>
                      <a:pt x="2970" y="2834"/>
                    </a:lnTo>
                    <a:lnTo>
                      <a:pt x="2750" y="2965"/>
                    </a:lnTo>
                    <a:lnTo>
                      <a:pt x="2776" y="3007"/>
                    </a:lnTo>
                    <a:cubicBezTo>
                      <a:pt x="2776" y="3007"/>
                      <a:pt x="2839" y="3159"/>
                      <a:pt x="2991" y="3510"/>
                    </a:cubicBezTo>
                    <a:cubicBezTo>
                      <a:pt x="3122" y="3834"/>
                      <a:pt x="3582" y="5144"/>
                      <a:pt x="3582" y="5144"/>
                    </a:cubicBezTo>
                    <a:lnTo>
                      <a:pt x="3713" y="5123"/>
                    </a:lnTo>
                    <a:cubicBezTo>
                      <a:pt x="3713" y="5123"/>
                      <a:pt x="3713" y="4536"/>
                      <a:pt x="3645" y="3813"/>
                    </a:cubicBezTo>
                    <a:cubicBezTo>
                      <a:pt x="3603" y="3070"/>
                      <a:pt x="3472" y="2200"/>
                      <a:pt x="3211" y="1630"/>
                    </a:cubicBezTo>
                    <a:cubicBezTo>
                      <a:pt x="2687" y="477"/>
                      <a:pt x="1289" y="59"/>
                      <a:pt x="1074" y="17"/>
                    </a:cubicBezTo>
                    <a:cubicBezTo>
                      <a:pt x="1039" y="5"/>
                      <a:pt x="1004" y="0"/>
                      <a:pt x="9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7" name="Google Shape;1997;p46"/>
              <p:cNvSpPr/>
              <p:nvPr/>
            </p:nvSpPr>
            <p:spPr>
              <a:xfrm>
                <a:off x="870440" y="1783558"/>
                <a:ext cx="283025" cy="163316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1146" extrusionOk="0">
                    <a:moveTo>
                      <a:pt x="242" y="1"/>
                    </a:moveTo>
                    <a:lnTo>
                      <a:pt x="1" y="394"/>
                    </a:lnTo>
                    <a:cubicBezTo>
                      <a:pt x="1" y="394"/>
                      <a:pt x="828" y="896"/>
                      <a:pt x="1069" y="1069"/>
                    </a:cubicBezTo>
                    <a:cubicBezTo>
                      <a:pt x="1157" y="1127"/>
                      <a:pt x="1222" y="1146"/>
                      <a:pt x="1270" y="1146"/>
                    </a:cubicBezTo>
                    <a:cubicBezTo>
                      <a:pt x="1366" y="1146"/>
                      <a:pt x="1394" y="1069"/>
                      <a:pt x="1394" y="1069"/>
                    </a:cubicBezTo>
                    <a:lnTo>
                      <a:pt x="1352" y="786"/>
                    </a:lnTo>
                    <a:lnTo>
                      <a:pt x="1986" y="1027"/>
                    </a:lnTo>
                    <a:lnTo>
                      <a:pt x="1986" y="1027"/>
                    </a:lnTo>
                    <a:lnTo>
                      <a:pt x="1373" y="525"/>
                    </a:lnTo>
                    <a:cubicBezTo>
                      <a:pt x="1373" y="525"/>
                      <a:pt x="718" y="284"/>
                      <a:pt x="436" y="242"/>
                    </a:cubicBezTo>
                    <a:cubicBezTo>
                      <a:pt x="174" y="221"/>
                      <a:pt x="242" y="1"/>
                      <a:pt x="24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8" name="Google Shape;1998;p46"/>
              <p:cNvSpPr/>
              <p:nvPr/>
            </p:nvSpPr>
            <p:spPr>
              <a:xfrm>
                <a:off x="857757" y="1780565"/>
                <a:ext cx="298701" cy="174717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226" extrusionOk="0">
                    <a:moveTo>
                      <a:pt x="305" y="174"/>
                    </a:moveTo>
                    <a:cubicBezTo>
                      <a:pt x="331" y="242"/>
                      <a:pt x="394" y="305"/>
                      <a:pt x="525" y="326"/>
                    </a:cubicBezTo>
                    <a:cubicBezTo>
                      <a:pt x="656" y="347"/>
                      <a:pt x="896" y="415"/>
                      <a:pt x="1090" y="477"/>
                    </a:cubicBezTo>
                    <a:cubicBezTo>
                      <a:pt x="1289" y="546"/>
                      <a:pt x="1441" y="587"/>
                      <a:pt x="1441" y="587"/>
                    </a:cubicBezTo>
                    <a:lnTo>
                      <a:pt x="1771" y="870"/>
                    </a:lnTo>
                    <a:lnTo>
                      <a:pt x="1378" y="718"/>
                    </a:lnTo>
                    <a:lnTo>
                      <a:pt x="1420" y="1069"/>
                    </a:lnTo>
                    <a:cubicBezTo>
                      <a:pt x="1420" y="1069"/>
                      <a:pt x="1420" y="1090"/>
                      <a:pt x="1399" y="1111"/>
                    </a:cubicBezTo>
                    <a:cubicBezTo>
                      <a:pt x="1392" y="1111"/>
                      <a:pt x="1380" y="1113"/>
                      <a:pt x="1363" y="1113"/>
                    </a:cubicBezTo>
                    <a:cubicBezTo>
                      <a:pt x="1328" y="1113"/>
                      <a:pt x="1273" y="1104"/>
                      <a:pt x="1200" y="1048"/>
                    </a:cubicBezTo>
                    <a:cubicBezTo>
                      <a:pt x="959" y="870"/>
                      <a:pt x="221" y="436"/>
                      <a:pt x="153" y="394"/>
                    </a:cubicBezTo>
                    <a:lnTo>
                      <a:pt x="305" y="174"/>
                    </a:lnTo>
                    <a:close/>
                    <a:moveTo>
                      <a:pt x="284" y="1"/>
                    </a:moveTo>
                    <a:lnTo>
                      <a:pt x="1" y="436"/>
                    </a:lnTo>
                    <a:lnTo>
                      <a:pt x="43" y="456"/>
                    </a:lnTo>
                    <a:cubicBezTo>
                      <a:pt x="43" y="456"/>
                      <a:pt x="875" y="980"/>
                      <a:pt x="1137" y="1132"/>
                    </a:cubicBezTo>
                    <a:cubicBezTo>
                      <a:pt x="1218" y="1200"/>
                      <a:pt x="1291" y="1226"/>
                      <a:pt x="1350" y="1226"/>
                    </a:cubicBezTo>
                    <a:cubicBezTo>
                      <a:pt x="1386" y="1226"/>
                      <a:pt x="1417" y="1216"/>
                      <a:pt x="1441" y="1200"/>
                    </a:cubicBezTo>
                    <a:cubicBezTo>
                      <a:pt x="1509" y="1179"/>
                      <a:pt x="1530" y="1090"/>
                      <a:pt x="1530" y="1090"/>
                    </a:cubicBezTo>
                    <a:lnTo>
                      <a:pt x="1509" y="896"/>
                    </a:lnTo>
                    <a:lnTo>
                      <a:pt x="2054" y="1090"/>
                    </a:lnTo>
                    <a:lnTo>
                      <a:pt x="2096" y="1001"/>
                    </a:lnTo>
                    <a:lnTo>
                      <a:pt x="1483" y="504"/>
                    </a:lnTo>
                    <a:cubicBezTo>
                      <a:pt x="1483" y="504"/>
                      <a:pt x="1331" y="436"/>
                      <a:pt x="1116" y="373"/>
                    </a:cubicBezTo>
                    <a:cubicBezTo>
                      <a:pt x="917" y="305"/>
                      <a:pt x="697" y="216"/>
                      <a:pt x="546" y="216"/>
                    </a:cubicBezTo>
                    <a:cubicBezTo>
                      <a:pt x="415" y="195"/>
                      <a:pt x="394" y="153"/>
                      <a:pt x="394" y="132"/>
                    </a:cubicBezTo>
                    <a:cubicBezTo>
                      <a:pt x="373" y="85"/>
                      <a:pt x="394" y="43"/>
                      <a:pt x="394" y="43"/>
                    </a:cubicBezTo>
                    <a:lnTo>
                      <a:pt x="284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99" name="Google Shape;1999;p46"/>
              <p:cNvSpPr/>
              <p:nvPr/>
            </p:nvSpPr>
            <p:spPr>
              <a:xfrm>
                <a:off x="1137652" y="1829875"/>
                <a:ext cx="77810" cy="90494"/>
              </a:xfrm>
              <a:custGeom>
                <a:avLst/>
                <a:gdLst/>
                <a:ahLst/>
                <a:cxnLst/>
                <a:rect l="l" t="t" r="r" b="b"/>
                <a:pathLst>
                  <a:path w="546" h="635" extrusionOk="0">
                    <a:moveTo>
                      <a:pt x="1" y="1"/>
                    </a:moveTo>
                    <a:lnTo>
                      <a:pt x="1" y="634"/>
                    </a:lnTo>
                    <a:lnTo>
                      <a:pt x="545" y="57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0" name="Google Shape;2000;p46"/>
              <p:cNvSpPr/>
              <p:nvPr/>
            </p:nvSpPr>
            <p:spPr>
              <a:xfrm>
                <a:off x="1128674" y="1811205"/>
                <a:ext cx="102465" cy="118853"/>
              </a:xfrm>
              <a:custGeom>
                <a:avLst/>
                <a:gdLst/>
                <a:ahLst/>
                <a:cxnLst/>
                <a:rect l="l" t="t" r="r" b="b"/>
                <a:pathLst>
                  <a:path w="719" h="834" extrusionOk="0">
                    <a:moveTo>
                      <a:pt x="132" y="289"/>
                    </a:moveTo>
                    <a:lnTo>
                      <a:pt x="477" y="655"/>
                    </a:lnTo>
                    <a:lnTo>
                      <a:pt x="132" y="702"/>
                    </a:lnTo>
                    <a:lnTo>
                      <a:pt x="132" y="289"/>
                    </a:lnTo>
                    <a:close/>
                    <a:moveTo>
                      <a:pt x="1" y="1"/>
                    </a:moveTo>
                    <a:lnTo>
                      <a:pt x="22" y="833"/>
                    </a:lnTo>
                    <a:lnTo>
                      <a:pt x="85" y="812"/>
                    </a:lnTo>
                    <a:lnTo>
                      <a:pt x="718" y="7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1" name="Google Shape;2001;p46"/>
              <p:cNvSpPr/>
              <p:nvPr/>
            </p:nvSpPr>
            <p:spPr>
              <a:xfrm>
                <a:off x="755575" y="2856114"/>
                <a:ext cx="294996" cy="31138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2185" extrusionOk="0">
                    <a:moveTo>
                      <a:pt x="236" y="0"/>
                    </a:moveTo>
                    <a:lnTo>
                      <a:pt x="0" y="1357"/>
                    </a:lnTo>
                    <a:cubicBezTo>
                      <a:pt x="0" y="1357"/>
                      <a:pt x="21" y="2032"/>
                      <a:pt x="786" y="2163"/>
                    </a:cubicBezTo>
                    <a:cubicBezTo>
                      <a:pt x="867" y="2178"/>
                      <a:pt x="945" y="2185"/>
                      <a:pt x="1020" y="2185"/>
                    </a:cubicBezTo>
                    <a:cubicBezTo>
                      <a:pt x="1606" y="2185"/>
                      <a:pt x="1985" y="1772"/>
                      <a:pt x="1985" y="1618"/>
                    </a:cubicBezTo>
                    <a:cubicBezTo>
                      <a:pt x="2006" y="1419"/>
                      <a:pt x="2069" y="241"/>
                      <a:pt x="2069" y="241"/>
                    </a:cubicBezTo>
                    <a:lnTo>
                      <a:pt x="2069" y="241"/>
                    </a:lnTo>
                    <a:cubicBezTo>
                      <a:pt x="2069" y="241"/>
                      <a:pt x="1997" y="244"/>
                      <a:pt x="1880" y="244"/>
                    </a:cubicBezTo>
                    <a:cubicBezTo>
                      <a:pt x="1520" y="244"/>
                      <a:pt x="729" y="217"/>
                      <a:pt x="2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2" name="Google Shape;2002;p46"/>
              <p:cNvSpPr/>
              <p:nvPr/>
            </p:nvSpPr>
            <p:spPr>
              <a:xfrm>
                <a:off x="745884" y="2847136"/>
                <a:ext cx="314377" cy="329198"/>
              </a:xfrm>
              <a:custGeom>
                <a:avLst/>
                <a:gdLst/>
                <a:ahLst/>
                <a:cxnLst/>
                <a:rect l="l" t="t" r="r" b="b"/>
                <a:pathLst>
                  <a:path w="2206" h="2310" extrusionOk="0">
                    <a:moveTo>
                      <a:pt x="351" y="131"/>
                    </a:moveTo>
                    <a:cubicBezTo>
                      <a:pt x="676" y="262"/>
                      <a:pt x="1116" y="325"/>
                      <a:pt x="1461" y="351"/>
                    </a:cubicBezTo>
                    <a:cubicBezTo>
                      <a:pt x="1812" y="372"/>
                      <a:pt x="2053" y="372"/>
                      <a:pt x="2095" y="372"/>
                    </a:cubicBezTo>
                    <a:cubicBezTo>
                      <a:pt x="2074" y="456"/>
                      <a:pt x="2006" y="1503"/>
                      <a:pt x="2006" y="1681"/>
                    </a:cubicBezTo>
                    <a:cubicBezTo>
                      <a:pt x="2006" y="1702"/>
                      <a:pt x="1985" y="1744"/>
                      <a:pt x="1922" y="1812"/>
                    </a:cubicBezTo>
                    <a:cubicBezTo>
                      <a:pt x="1875" y="1875"/>
                      <a:pt x="1791" y="1964"/>
                      <a:pt x="1681" y="2027"/>
                    </a:cubicBezTo>
                    <a:cubicBezTo>
                      <a:pt x="1517" y="2118"/>
                      <a:pt x="1295" y="2195"/>
                      <a:pt x="1039" y="2195"/>
                    </a:cubicBezTo>
                    <a:cubicBezTo>
                      <a:pt x="986" y="2195"/>
                      <a:pt x="931" y="2191"/>
                      <a:pt x="875" y="2184"/>
                    </a:cubicBezTo>
                    <a:cubicBezTo>
                      <a:pt x="503" y="2116"/>
                      <a:pt x="330" y="1922"/>
                      <a:pt x="220" y="1744"/>
                    </a:cubicBezTo>
                    <a:cubicBezTo>
                      <a:pt x="131" y="1572"/>
                      <a:pt x="110" y="1420"/>
                      <a:pt x="110" y="1420"/>
                    </a:cubicBezTo>
                    <a:lnTo>
                      <a:pt x="351" y="131"/>
                    </a:lnTo>
                    <a:close/>
                    <a:moveTo>
                      <a:pt x="262" y="0"/>
                    </a:moveTo>
                    <a:lnTo>
                      <a:pt x="241" y="63"/>
                    </a:lnTo>
                    <a:lnTo>
                      <a:pt x="0" y="1420"/>
                    </a:lnTo>
                    <a:cubicBezTo>
                      <a:pt x="0" y="1420"/>
                      <a:pt x="0" y="1613"/>
                      <a:pt x="131" y="1812"/>
                    </a:cubicBezTo>
                    <a:cubicBezTo>
                      <a:pt x="241" y="2006"/>
                      <a:pt x="461" y="2226"/>
                      <a:pt x="854" y="2289"/>
                    </a:cubicBezTo>
                    <a:cubicBezTo>
                      <a:pt x="931" y="2303"/>
                      <a:pt x="1006" y="2310"/>
                      <a:pt x="1078" y="2310"/>
                    </a:cubicBezTo>
                    <a:cubicBezTo>
                      <a:pt x="1347" y="2310"/>
                      <a:pt x="1575" y="2219"/>
                      <a:pt x="1744" y="2116"/>
                    </a:cubicBezTo>
                    <a:cubicBezTo>
                      <a:pt x="1854" y="2053"/>
                      <a:pt x="1943" y="1964"/>
                      <a:pt x="2006" y="1896"/>
                    </a:cubicBezTo>
                    <a:cubicBezTo>
                      <a:pt x="2074" y="1812"/>
                      <a:pt x="2116" y="1744"/>
                      <a:pt x="2116" y="1681"/>
                    </a:cubicBezTo>
                    <a:cubicBezTo>
                      <a:pt x="2137" y="1482"/>
                      <a:pt x="2205" y="304"/>
                      <a:pt x="2205" y="304"/>
                    </a:cubicBezTo>
                    <a:lnTo>
                      <a:pt x="2205" y="262"/>
                    </a:lnTo>
                    <a:lnTo>
                      <a:pt x="2137" y="262"/>
                    </a:lnTo>
                    <a:cubicBezTo>
                      <a:pt x="2137" y="262"/>
                      <a:pt x="1854" y="262"/>
                      <a:pt x="1482" y="241"/>
                    </a:cubicBezTo>
                    <a:cubicBezTo>
                      <a:pt x="1090" y="220"/>
                      <a:pt x="634" y="152"/>
                      <a:pt x="330" y="21"/>
                    </a:cubicBez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3" name="Google Shape;2003;p46"/>
              <p:cNvSpPr/>
              <p:nvPr/>
            </p:nvSpPr>
            <p:spPr>
              <a:xfrm>
                <a:off x="639854" y="1026384"/>
                <a:ext cx="715828" cy="754733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5296" extrusionOk="0">
                    <a:moveTo>
                      <a:pt x="2352" y="0"/>
                    </a:moveTo>
                    <a:cubicBezTo>
                      <a:pt x="1693" y="0"/>
                      <a:pt x="1125" y="297"/>
                      <a:pt x="985" y="580"/>
                    </a:cubicBezTo>
                    <a:cubicBezTo>
                      <a:pt x="833" y="951"/>
                      <a:pt x="1027" y="2214"/>
                      <a:pt x="1027" y="2214"/>
                    </a:cubicBezTo>
                    <a:cubicBezTo>
                      <a:pt x="1027" y="2214"/>
                      <a:pt x="853" y="2137"/>
                      <a:pt x="640" y="2137"/>
                    </a:cubicBezTo>
                    <a:cubicBezTo>
                      <a:pt x="534" y="2137"/>
                      <a:pt x="418" y="2156"/>
                      <a:pt x="310" y="2214"/>
                    </a:cubicBezTo>
                    <a:cubicBezTo>
                      <a:pt x="1" y="2392"/>
                      <a:pt x="132" y="2936"/>
                      <a:pt x="373" y="3088"/>
                    </a:cubicBezTo>
                    <a:cubicBezTo>
                      <a:pt x="471" y="3150"/>
                      <a:pt x="606" y="3169"/>
                      <a:pt x="731" y="3169"/>
                    </a:cubicBezTo>
                    <a:cubicBezTo>
                      <a:pt x="913" y="3169"/>
                      <a:pt x="1074" y="3130"/>
                      <a:pt x="1074" y="3130"/>
                    </a:cubicBezTo>
                    <a:lnTo>
                      <a:pt x="1074" y="3130"/>
                    </a:lnTo>
                    <a:lnTo>
                      <a:pt x="1048" y="3240"/>
                    </a:lnTo>
                    <a:cubicBezTo>
                      <a:pt x="1048" y="3240"/>
                      <a:pt x="1095" y="4308"/>
                      <a:pt x="1834" y="4879"/>
                    </a:cubicBezTo>
                    <a:cubicBezTo>
                      <a:pt x="2189" y="5150"/>
                      <a:pt x="2720" y="5296"/>
                      <a:pt x="3227" y="5296"/>
                    </a:cubicBezTo>
                    <a:cubicBezTo>
                      <a:pt x="3780" y="5296"/>
                      <a:pt x="4304" y="5122"/>
                      <a:pt x="4541" y="4748"/>
                    </a:cubicBezTo>
                    <a:cubicBezTo>
                      <a:pt x="5023" y="4005"/>
                      <a:pt x="4871" y="3350"/>
                      <a:pt x="4824" y="2847"/>
                    </a:cubicBezTo>
                    <a:cubicBezTo>
                      <a:pt x="4761" y="2365"/>
                      <a:pt x="4714" y="1475"/>
                      <a:pt x="4761" y="993"/>
                    </a:cubicBezTo>
                    <a:cubicBezTo>
                      <a:pt x="4761" y="993"/>
                      <a:pt x="4782" y="862"/>
                      <a:pt x="4693" y="773"/>
                    </a:cubicBezTo>
                    <a:cubicBezTo>
                      <a:pt x="4609" y="690"/>
                      <a:pt x="4609" y="752"/>
                      <a:pt x="4258" y="642"/>
                    </a:cubicBezTo>
                    <a:cubicBezTo>
                      <a:pt x="3907" y="533"/>
                      <a:pt x="3714" y="271"/>
                      <a:pt x="2839" y="56"/>
                    </a:cubicBezTo>
                    <a:cubicBezTo>
                      <a:pt x="2675" y="17"/>
                      <a:pt x="2511" y="0"/>
                      <a:pt x="2352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4" name="Google Shape;2004;p46"/>
              <p:cNvSpPr/>
              <p:nvPr/>
            </p:nvSpPr>
            <p:spPr>
              <a:xfrm>
                <a:off x="646552" y="1018545"/>
                <a:ext cx="718108" cy="771122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5411" extrusionOk="0">
                    <a:moveTo>
                      <a:pt x="2179" y="111"/>
                    </a:moveTo>
                    <a:cubicBezTo>
                      <a:pt x="2378" y="111"/>
                      <a:pt x="2572" y="132"/>
                      <a:pt x="2792" y="174"/>
                    </a:cubicBezTo>
                    <a:cubicBezTo>
                      <a:pt x="3646" y="373"/>
                      <a:pt x="3840" y="635"/>
                      <a:pt x="4190" y="766"/>
                    </a:cubicBezTo>
                    <a:cubicBezTo>
                      <a:pt x="4363" y="807"/>
                      <a:pt x="4473" y="828"/>
                      <a:pt x="4515" y="828"/>
                    </a:cubicBezTo>
                    <a:cubicBezTo>
                      <a:pt x="4562" y="849"/>
                      <a:pt x="4562" y="828"/>
                      <a:pt x="4604" y="876"/>
                    </a:cubicBezTo>
                    <a:cubicBezTo>
                      <a:pt x="4667" y="938"/>
                      <a:pt x="4646" y="1048"/>
                      <a:pt x="4646" y="1048"/>
                    </a:cubicBezTo>
                    <a:cubicBezTo>
                      <a:pt x="4604" y="1551"/>
                      <a:pt x="4667" y="2420"/>
                      <a:pt x="4714" y="2923"/>
                    </a:cubicBezTo>
                    <a:cubicBezTo>
                      <a:pt x="4777" y="3405"/>
                      <a:pt x="4908" y="4039"/>
                      <a:pt x="4452" y="4756"/>
                    </a:cubicBezTo>
                    <a:cubicBezTo>
                      <a:pt x="4232" y="5107"/>
                      <a:pt x="3777" y="5280"/>
                      <a:pt x="3253" y="5301"/>
                    </a:cubicBezTo>
                    <a:cubicBezTo>
                      <a:pt x="2729" y="5301"/>
                      <a:pt x="2179" y="5149"/>
                      <a:pt x="1834" y="4887"/>
                    </a:cubicBezTo>
                    <a:cubicBezTo>
                      <a:pt x="1111" y="4321"/>
                      <a:pt x="1048" y="3295"/>
                      <a:pt x="1048" y="3295"/>
                    </a:cubicBezTo>
                    <a:lnTo>
                      <a:pt x="1090" y="3101"/>
                    </a:lnTo>
                    <a:lnTo>
                      <a:pt x="1001" y="3122"/>
                    </a:lnTo>
                    <a:cubicBezTo>
                      <a:pt x="1001" y="3122"/>
                      <a:pt x="896" y="3164"/>
                      <a:pt x="765" y="3164"/>
                    </a:cubicBezTo>
                    <a:cubicBezTo>
                      <a:pt x="608" y="3164"/>
                      <a:pt x="456" y="3164"/>
                      <a:pt x="347" y="3101"/>
                    </a:cubicBezTo>
                    <a:cubicBezTo>
                      <a:pt x="263" y="3033"/>
                      <a:pt x="174" y="2881"/>
                      <a:pt x="153" y="2708"/>
                    </a:cubicBezTo>
                    <a:cubicBezTo>
                      <a:pt x="132" y="2551"/>
                      <a:pt x="174" y="2399"/>
                      <a:pt x="305" y="2316"/>
                    </a:cubicBezTo>
                    <a:cubicBezTo>
                      <a:pt x="391" y="2268"/>
                      <a:pt x="486" y="2251"/>
                      <a:pt x="576" y="2251"/>
                    </a:cubicBezTo>
                    <a:cubicBezTo>
                      <a:pt x="780" y="2251"/>
                      <a:pt x="959" y="2337"/>
                      <a:pt x="959" y="2337"/>
                    </a:cubicBezTo>
                    <a:lnTo>
                      <a:pt x="1069" y="2379"/>
                    </a:lnTo>
                    <a:lnTo>
                      <a:pt x="1048" y="2269"/>
                    </a:lnTo>
                    <a:cubicBezTo>
                      <a:pt x="1048" y="2269"/>
                      <a:pt x="1001" y="1965"/>
                      <a:pt x="959" y="1593"/>
                    </a:cubicBezTo>
                    <a:cubicBezTo>
                      <a:pt x="959" y="1420"/>
                      <a:pt x="938" y="1221"/>
                      <a:pt x="938" y="1048"/>
                    </a:cubicBezTo>
                    <a:cubicBezTo>
                      <a:pt x="938" y="896"/>
                      <a:pt x="959" y="745"/>
                      <a:pt x="1001" y="656"/>
                    </a:cubicBezTo>
                    <a:cubicBezTo>
                      <a:pt x="1069" y="504"/>
                      <a:pt x="1310" y="326"/>
                      <a:pt x="1635" y="221"/>
                    </a:cubicBezTo>
                    <a:cubicBezTo>
                      <a:pt x="1787" y="174"/>
                      <a:pt x="1986" y="132"/>
                      <a:pt x="2179" y="111"/>
                    </a:cubicBezTo>
                    <a:close/>
                    <a:moveTo>
                      <a:pt x="2158" y="1"/>
                    </a:moveTo>
                    <a:cubicBezTo>
                      <a:pt x="1965" y="22"/>
                      <a:pt x="1766" y="64"/>
                      <a:pt x="1593" y="111"/>
                    </a:cubicBezTo>
                    <a:cubicBezTo>
                      <a:pt x="1242" y="221"/>
                      <a:pt x="980" y="415"/>
                      <a:pt x="896" y="614"/>
                    </a:cubicBezTo>
                    <a:cubicBezTo>
                      <a:pt x="849" y="718"/>
                      <a:pt x="828" y="876"/>
                      <a:pt x="828" y="1048"/>
                    </a:cubicBezTo>
                    <a:cubicBezTo>
                      <a:pt x="828" y="1221"/>
                      <a:pt x="828" y="1420"/>
                      <a:pt x="849" y="1593"/>
                    </a:cubicBezTo>
                    <a:cubicBezTo>
                      <a:pt x="870" y="1923"/>
                      <a:pt x="917" y="2138"/>
                      <a:pt x="917" y="2206"/>
                    </a:cubicBezTo>
                    <a:cubicBezTo>
                      <a:pt x="853" y="2178"/>
                      <a:pt x="730" y="2131"/>
                      <a:pt x="582" y="2131"/>
                    </a:cubicBezTo>
                    <a:cubicBezTo>
                      <a:pt x="477" y="2131"/>
                      <a:pt x="359" y="2155"/>
                      <a:pt x="242" y="2227"/>
                    </a:cubicBezTo>
                    <a:cubicBezTo>
                      <a:pt x="64" y="2337"/>
                      <a:pt x="1" y="2530"/>
                      <a:pt x="43" y="2729"/>
                    </a:cubicBezTo>
                    <a:cubicBezTo>
                      <a:pt x="64" y="2923"/>
                      <a:pt x="153" y="3101"/>
                      <a:pt x="305" y="3185"/>
                    </a:cubicBezTo>
                    <a:cubicBezTo>
                      <a:pt x="405" y="3253"/>
                      <a:pt x="530" y="3282"/>
                      <a:pt x="654" y="3282"/>
                    </a:cubicBezTo>
                    <a:cubicBezTo>
                      <a:pt x="691" y="3282"/>
                      <a:pt x="729" y="3279"/>
                      <a:pt x="765" y="3274"/>
                    </a:cubicBezTo>
                    <a:cubicBezTo>
                      <a:pt x="870" y="3274"/>
                      <a:pt x="896" y="3253"/>
                      <a:pt x="938" y="3253"/>
                    </a:cubicBezTo>
                    <a:lnTo>
                      <a:pt x="938" y="3274"/>
                    </a:lnTo>
                    <a:lnTo>
                      <a:pt x="938" y="3295"/>
                    </a:lnTo>
                    <a:cubicBezTo>
                      <a:pt x="938" y="3295"/>
                      <a:pt x="980" y="4384"/>
                      <a:pt x="1766" y="4976"/>
                    </a:cubicBezTo>
                    <a:cubicBezTo>
                      <a:pt x="2138" y="5259"/>
                      <a:pt x="2703" y="5411"/>
                      <a:pt x="3253" y="5411"/>
                    </a:cubicBezTo>
                    <a:cubicBezTo>
                      <a:pt x="3798" y="5390"/>
                      <a:pt x="4300" y="5217"/>
                      <a:pt x="4562" y="4824"/>
                    </a:cubicBezTo>
                    <a:cubicBezTo>
                      <a:pt x="5039" y="4081"/>
                      <a:pt x="4887" y="3384"/>
                      <a:pt x="4824" y="2902"/>
                    </a:cubicBezTo>
                    <a:cubicBezTo>
                      <a:pt x="4777" y="2420"/>
                      <a:pt x="4714" y="1530"/>
                      <a:pt x="4777" y="1048"/>
                    </a:cubicBezTo>
                    <a:lnTo>
                      <a:pt x="4777" y="1048"/>
                    </a:lnTo>
                    <a:lnTo>
                      <a:pt x="4777" y="1069"/>
                    </a:lnTo>
                    <a:cubicBezTo>
                      <a:pt x="4777" y="1069"/>
                      <a:pt x="4798" y="896"/>
                      <a:pt x="4693" y="787"/>
                    </a:cubicBezTo>
                    <a:cubicBezTo>
                      <a:pt x="4625" y="745"/>
                      <a:pt x="4583" y="718"/>
                      <a:pt x="4536" y="718"/>
                    </a:cubicBezTo>
                    <a:cubicBezTo>
                      <a:pt x="4473" y="718"/>
                      <a:pt x="4405" y="697"/>
                      <a:pt x="4232" y="656"/>
                    </a:cubicBezTo>
                    <a:cubicBezTo>
                      <a:pt x="3908" y="546"/>
                      <a:pt x="3688" y="263"/>
                      <a:pt x="2813" y="64"/>
                    </a:cubicBezTo>
                    <a:cubicBezTo>
                      <a:pt x="2598" y="1"/>
                      <a:pt x="2378" y="1"/>
                      <a:pt x="215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5" name="Google Shape;2005;p46"/>
              <p:cNvSpPr/>
              <p:nvPr/>
            </p:nvSpPr>
            <p:spPr>
              <a:xfrm>
                <a:off x="565320" y="845249"/>
                <a:ext cx="880712" cy="949402"/>
              </a:xfrm>
              <a:custGeom>
                <a:avLst/>
                <a:gdLst/>
                <a:ahLst/>
                <a:cxnLst/>
                <a:rect l="l" t="t" r="r" b="b"/>
                <a:pathLst>
                  <a:path w="6180" h="6662" extrusionOk="0">
                    <a:moveTo>
                      <a:pt x="3296" y="1"/>
                    </a:moveTo>
                    <a:cubicBezTo>
                      <a:pt x="3200" y="1"/>
                      <a:pt x="3098" y="6"/>
                      <a:pt x="2990" y="18"/>
                    </a:cubicBezTo>
                    <a:cubicBezTo>
                      <a:pt x="1770" y="149"/>
                      <a:pt x="1288" y="782"/>
                      <a:pt x="1288" y="782"/>
                    </a:cubicBezTo>
                    <a:cubicBezTo>
                      <a:pt x="1288" y="782"/>
                      <a:pt x="938" y="404"/>
                      <a:pt x="663" y="404"/>
                    </a:cubicBezTo>
                    <a:cubicBezTo>
                      <a:pt x="577" y="404"/>
                      <a:pt x="498" y="442"/>
                      <a:pt x="440" y="541"/>
                    </a:cubicBezTo>
                    <a:cubicBezTo>
                      <a:pt x="178" y="955"/>
                      <a:pt x="833" y="1390"/>
                      <a:pt x="833" y="1390"/>
                    </a:cubicBezTo>
                    <a:cubicBezTo>
                      <a:pt x="833" y="1390"/>
                      <a:pt x="547" y="1223"/>
                      <a:pt x="336" y="1223"/>
                    </a:cubicBezTo>
                    <a:cubicBezTo>
                      <a:pt x="243" y="1223"/>
                      <a:pt x="165" y="1255"/>
                      <a:pt x="131" y="1348"/>
                    </a:cubicBezTo>
                    <a:cubicBezTo>
                      <a:pt x="0" y="1652"/>
                      <a:pt x="702" y="1872"/>
                      <a:pt x="702" y="1872"/>
                    </a:cubicBezTo>
                    <a:cubicBezTo>
                      <a:pt x="702" y="1872"/>
                      <a:pt x="503" y="2112"/>
                      <a:pt x="503" y="2678"/>
                    </a:cubicBezTo>
                    <a:cubicBezTo>
                      <a:pt x="482" y="3270"/>
                      <a:pt x="744" y="3574"/>
                      <a:pt x="744" y="3574"/>
                    </a:cubicBezTo>
                    <a:cubicBezTo>
                      <a:pt x="744" y="3574"/>
                      <a:pt x="917" y="3422"/>
                      <a:pt x="1116" y="3422"/>
                    </a:cubicBezTo>
                    <a:cubicBezTo>
                      <a:pt x="1288" y="3422"/>
                      <a:pt x="1571" y="3506"/>
                      <a:pt x="1571" y="3506"/>
                    </a:cubicBezTo>
                    <a:cubicBezTo>
                      <a:pt x="1571" y="3506"/>
                      <a:pt x="1770" y="3856"/>
                      <a:pt x="1728" y="4029"/>
                    </a:cubicBezTo>
                    <a:cubicBezTo>
                      <a:pt x="1702" y="4228"/>
                      <a:pt x="1529" y="4422"/>
                      <a:pt x="1529" y="4422"/>
                    </a:cubicBezTo>
                    <a:cubicBezTo>
                      <a:pt x="1529" y="4422"/>
                      <a:pt x="1508" y="4642"/>
                      <a:pt x="1508" y="4752"/>
                    </a:cubicBezTo>
                    <a:cubicBezTo>
                      <a:pt x="1529" y="4841"/>
                      <a:pt x="1660" y="5427"/>
                      <a:pt x="2095" y="5972"/>
                    </a:cubicBezTo>
                    <a:cubicBezTo>
                      <a:pt x="2475" y="6466"/>
                      <a:pt x="3016" y="6662"/>
                      <a:pt x="3592" y="6662"/>
                    </a:cubicBezTo>
                    <a:cubicBezTo>
                      <a:pt x="3682" y="6662"/>
                      <a:pt x="3773" y="6657"/>
                      <a:pt x="3865" y="6648"/>
                    </a:cubicBezTo>
                    <a:cubicBezTo>
                      <a:pt x="4561" y="6606"/>
                      <a:pt x="5001" y="6454"/>
                      <a:pt x="5305" y="5799"/>
                    </a:cubicBezTo>
                    <a:cubicBezTo>
                      <a:pt x="5609" y="5124"/>
                      <a:pt x="5478" y="4511"/>
                      <a:pt x="5436" y="4448"/>
                    </a:cubicBezTo>
                    <a:cubicBezTo>
                      <a:pt x="5394" y="4380"/>
                      <a:pt x="5237" y="4228"/>
                      <a:pt x="4609" y="4160"/>
                    </a:cubicBezTo>
                    <a:cubicBezTo>
                      <a:pt x="4559" y="4155"/>
                      <a:pt x="4507" y="4153"/>
                      <a:pt x="4454" y="4153"/>
                    </a:cubicBezTo>
                    <a:cubicBezTo>
                      <a:pt x="3945" y="4153"/>
                      <a:pt x="3279" y="4348"/>
                      <a:pt x="2882" y="4348"/>
                    </a:cubicBezTo>
                    <a:cubicBezTo>
                      <a:pt x="2769" y="4348"/>
                      <a:pt x="2678" y="4332"/>
                      <a:pt x="2618" y="4291"/>
                    </a:cubicBezTo>
                    <a:cubicBezTo>
                      <a:pt x="2336" y="4097"/>
                      <a:pt x="2294" y="2720"/>
                      <a:pt x="2226" y="2505"/>
                    </a:cubicBezTo>
                    <a:cubicBezTo>
                      <a:pt x="2163" y="2306"/>
                      <a:pt x="2294" y="2196"/>
                      <a:pt x="2488" y="2092"/>
                    </a:cubicBezTo>
                    <a:cubicBezTo>
                      <a:pt x="2580" y="2045"/>
                      <a:pt x="2725" y="1999"/>
                      <a:pt x="2922" y="1999"/>
                    </a:cubicBezTo>
                    <a:cubicBezTo>
                      <a:pt x="3104" y="1999"/>
                      <a:pt x="3331" y="2039"/>
                      <a:pt x="3603" y="2154"/>
                    </a:cubicBezTo>
                    <a:cubicBezTo>
                      <a:pt x="4012" y="2328"/>
                      <a:pt x="4614" y="2410"/>
                      <a:pt x="5000" y="2410"/>
                    </a:cubicBezTo>
                    <a:cubicBezTo>
                      <a:pt x="5149" y="2410"/>
                      <a:pt x="5265" y="2398"/>
                      <a:pt x="5326" y="2374"/>
                    </a:cubicBezTo>
                    <a:cubicBezTo>
                      <a:pt x="5525" y="2264"/>
                      <a:pt x="5499" y="2023"/>
                      <a:pt x="5499" y="2023"/>
                    </a:cubicBezTo>
                    <a:cubicBezTo>
                      <a:pt x="5499" y="2023"/>
                      <a:pt x="6180" y="1500"/>
                      <a:pt x="5787" y="887"/>
                    </a:cubicBezTo>
                    <a:cubicBezTo>
                      <a:pt x="5609" y="672"/>
                      <a:pt x="5284" y="824"/>
                      <a:pt x="4954" y="672"/>
                    </a:cubicBezTo>
                    <a:cubicBezTo>
                      <a:pt x="4659" y="553"/>
                      <a:pt x="4268" y="1"/>
                      <a:pt x="3296" y="1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6" name="Google Shape;2006;p46"/>
              <p:cNvSpPr/>
              <p:nvPr/>
            </p:nvSpPr>
            <p:spPr>
              <a:xfrm>
                <a:off x="572018" y="835701"/>
                <a:ext cx="855345" cy="968355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6795" extrusionOk="0">
                    <a:moveTo>
                      <a:pt x="3187" y="118"/>
                    </a:moveTo>
                    <a:cubicBezTo>
                      <a:pt x="3646" y="118"/>
                      <a:pt x="3972" y="220"/>
                      <a:pt x="4232" y="368"/>
                    </a:cubicBezTo>
                    <a:cubicBezTo>
                      <a:pt x="4514" y="519"/>
                      <a:pt x="4713" y="718"/>
                      <a:pt x="4886" y="802"/>
                    </a:cubicBezTo>
                    <a:cubicBezTo>
                      <a:pt x="5059" y="870"/>
                      <a:pt x="5237" y="870"/>
                      <a:pt x="5368" y="870"/>
                    </a:cubicBezTo>
                    <a:cubicBezTo>
                      <a:pt x="5520" y="891"/>
                      <a:pt x="5609" y="912"/>
                      <a:pt x="5693" y="1001"/>
                    </a:cubicBezTo>
                    <a:cubicBezTo>
                      <a:pt x="5871" y="1284"/>
                      <a:pt x="5803" y="1525"/>
                      <a:pt x="5693" y="1719"/>
                    </a:cubicBezTo>
                    <a:cubicBezTo>
                      <a:pt x="5583" y="1939"/>
                      <a:pt x="5410" y="2049"/>
                      <a:pt x="5410" y="2049"/>
                    </a:cubicBezTo>
                    <a:lnTo>
                      <a:pt x="5389" y="2070"/>
                    </a:lnTo>
                    <a:lnTo>
                      <a:pt x="5389" y="2111"/>
                    </a:lnTo>
                    <a:cubicBezTo>
                      <a:pt x="5389" y="2111"/>
                      <a:pt x="5410" y="2310"/>
                      <a:pt x="5237" y="2373"/>
                    </a:cubicBezTo>
                    <a:cubicBezTo>
                      <a:pt x="5216" y="2394"/>
                      <a:pt x="5127" y="2420"/>
                      <a:pt x="4996" y="2420"/>
                    </a:cubicBezTo>
                    <a:cubicBezTo>
                      <a:pt x="4865" y="2420"/>
                      <a:pt x="4713" y="2420"/>
                      <a:pt x="4562" y="2394"/>
                    </a:cubicBezTo>
                    <a:cubicBezTo>
                      <a:pt x="4232" y="2352"/>
                      <a:pt x="3839" y="2289"/>
                      <a:pt x="3577" y="2159"/>
                    </a:cubicBezTo>
                    <a:cubicBezTo>
                      <a:pt x="3299" y="2044"/>
                      <a:pt x="3064" y="2003"/>
                      <a:pt x="2873" y="2003"/>
                    </a:cubicBezTo>
                    <a:cubicBezTo>
                      <a:pt x="2661" y="2003"/>
                      <a:pt x="2503" y="2054"/>
                      <a:pt x="2399" y="2111"/>
                    </a:cubicBezTo>
                    <a:cubicBezTo>
                      <a:pt x="2310" y="2179"/>
                      <a:pt x="2226" y="2221"/>
                      <a:pt x="2179" y="2289"/>
                    </a:cubicBezTo>
                    <a:cubicBezTo>
                      <a:pt x="2116" y="2373"/>
                      <a:pt x="2095" y="2483"/>
                      <a:pt x="2137" y="2593"/>
                    </a:cubicBezTo>
                    <a:cubicBezTo>
                      <a:pt x="2137" y="2635"/>
                      <a:pt x="2158" y="2766"/>
                      <a:pt x="2179" y="2918"/>
                    </a:cubicBezTo>
                    <a:cubicBezTo>
                      <a:pt x="2205" y="3096"/>
                      <a:pt x="2226" y="3290"/>
                      <a:pt x="2247" y="3489"/>
                    </a:cubicBezTo>
                    <a:cubicBezTo>
                      <a:pt x="2268" y="3682"/>
                      <a:pt x="2310" y="3881"/>
                      <a:pt x="2357" y="4033"/>
                    </a:cubicBezTo>
                    <a:cubicBezTo>
                      <a:pt x="2399" y="4206"/>
                      <a:pt x="2441" y="4337"/>
                      <a:pt x="2530" y="4405"/>
                    </a:cubicBezTo>
                    <a:cubicBezTo>
                      <a:pt x="2612" y="4452"/>
                      <a:pt x="2695" y="4476"/>
                      <a:pt x="2795" y="4476"/>
                    </a:cubicBezTo>
                    <a:cubicBezTo>
                      <a:pt x="2828" y="4476"/>
                      <a:pt x="2863" y="4473"/>
                      <a:pt x="2901" y="4468"/>
                    </a:cubicBezTo>
                    <a:cubicBezTo>
                      <a:pt x="3053" y="4468"/>
                      <a:pt x="3252" y="4447"/>
                      <a:pt x="3425" y="4405"/>
                    </a:cubicBezTo>
                    <a:cubicBezTo>
                      <a:pt x="3745" y="4350"/>
                      <a:pt x="4078" y="4284"/>
                      <a:pt x="4355" y="4284"/>
                    </a:cubicBezTo>
                    <a:cubicBezTo>
                      <a:pt x="4418" y="4284"/>
                      <a:pt x="4479" y="4287"/>
                      <a:pt x="4535" y="4295"/>
                    </a:cubicBezTo>
                    <a:cubicBezTo>
                      <a:pt x="5190" y="4337"/>
                      <a:pt x="5321" y="4489"/>
                      <a:pt x="5347" y="4536"/>
                    </a:cubicBezTo>
                    <a:lnTo>
                      <a:pt x="5347" y="4578"/>
                    </a:lnTo>
                    <a:cubicBezTo>
                      <a:pt x="5347" y="4599"/>
                      <a:pt x="5368" y="4620"/>
                      <a:pt x="5368" y="4667"/>
                    </a:cubicBezTo>
                    <a:cubicBezTo>
                      <a:pt x="5389" y="4730"/>
                      <a:pt x="5389" y="4840"/>
                      <a:pt x="5389" y="4971"/>
                    </a:cubicBezTo>
                    <a:cubicBezTo>
                      <a:pt x="5389" y="5212"/>
                      <a:pt x="5347" y="5515"/>
                      <a:pt x="5190" y="5845"/>
                    </a:cubicBezTo>
                    <a:cubicBezTo>
                      <a:pt x="5059" y="6149"/>
                      <a:pt x="4886" y="6348"/>
                      <a:pt x="4645" y="6479"/>
                    </a:cubicBezTo>
                    <a:cubicBezTo>
                      <a:pt x="4431" y="6584"/>
                      <a:pt x="4169" y="6631"/>
                      <a:pt x="3818" y="6673"/>
                    </a:cubicBezTo>
                    <a:cubicBezTo>
                      <a:pt x="3733" y="6681"/>
                      <a:pt x="3649" y="6686"/>
                      <a:pt x="3565" y="6686"/>
                    </a:cubicBezTo>
                    <a:cubicBezTo>
                      <a:pt x="2986" y="6686"/>
                      <a:pt x="2457" y="6476"/>
                      <a:pt x="2095" y="6018"/>
                    </a:cubicBezTo>
                    <a:cubicBezTo>
                      <a:pt x="1875" y="5735"/>
                      <a:pt x="1723" y="5474"/>
                      <a:pt x="1634" y="5233"/>
                    </a:cubicBezTo>
                    <a:cubicBezTo>
                      <a:pt x="1550" y="5013"/>
                      <a:pt x="1524" y="4840"/>
                      <a:pt x="1524" y="4798"/>
                    </a:cubicBezTo>
                    <a:cubicBezTo>
                      <a:pt x="1503" y="4709"/>
                      <a:pt x="1524" y="4515"/>
                      <a:pt x="1524" y="4515"/>
                    </a:cubicBezTo>
                    <a:cubicBezTo>
                      <a:pt x="1550" y="4489"/>
                      <a:pt x="1702" y="4316"/>
                      <a:pt x="1744" y="4122"/>
                    </a:cubicBezTo>
                    <a:cubicBezTo>
                      <a:pt x="1765" y="3991"/>
                      <a:pt x="1723" y="3861"/>
                      <a:pt x="1681" y="3751"/>
                    </a:cubicBezTo>
                    <a:cubicBezTo>
                      <a:pt x="1613" y="3641"/>
                      <a:pt x="1571" y="3531"/>
                      <a:pt x="1571" y="3531"/>
                    </a:cubicBezTo>
                    <a:lnTo>
                      <a:pt x="1550" y="3510"/>
                    </a:lnTo>
                    <a:cubicBezTo>
                      <a:pt x="1550" y="3510"/>
                      <a:pt x="1320" y="3438"/>
                      <a:pt x="1132" y="3438"/>
                    </a:cubicBezTo>
                    <a:cubicBezTo>
                      <a:pt x="1110" y="3438"/>
                      <a:pt x="1089" y="3439"/>
                      <a:pt x="1069" y="3442"/>
                    </a:cubicBezTo>
                    <a:cubicBezTo>
                      <a:pt x="870" y="3442"/>
                      <a:pt x="765" y="3531"/>
                      <a:pt x="718" y="3573"/>
                    </a:cubicBezTo>
                    <a:cubicBezTo>
                      <a:pt x="697" y="3531"/>
                      <a:pt x="503" y="3269"/>
                      <a:pt x="503" y="2745"/>
                    </a:cubicBezTo>
                    <a:cubicBezTo>
                      <a:pt x="503" y="2462"/>
                      <a:pt x="566" y="2263"/>
                      <a:pt x="608" y="2159"/>
                    </a:cubicBezTo>
                    <a:cubicBezTo>
                      <a:pt x="655" y="2028"/>
                      <a:pt x="697" y="1980"/>
                      <a:pt x="697" y="1980"/>
                    </a:cubicBezTo>
                    <a:lnTo>
                      <a:pt x="739" y="1918"/>
                    </a:lnTo>
                    <a:lnTo>
                      <a:pt x="676" y="1897"/>
                    </a:lnTo>
                    <a:cubicBezTo>
                      <a:pt x="676" y="1897"/>
                      <a:pt x="503" y="1829"/>
                      <a:pt x="346" y="1740"/>
                    </a:cubicBezTo>
                    <a:cubicBezTo>
                      <a:pt x="283" y="1698"/>
                      <a:pt x="215" y="1635"/>
                      <a:pt x="173" y="1588"/>
                    </a:cubicBezTo>
                    <a:cubicBezTo>
                      <a:pt x="131" y="1525"/>
                      <a:pt x="110" y="1478"/>
                      <a:pt x="131" y="1436"/>
                    </a:cubicBezTo>
                    <a:cubicBezTo>
                      <a:pt x="152" y="1373"/>
                      <a:pt x="194" y="1347"/>
                      <a:pt x="241" y="1347"/>
                    </a:cubicBezTo>
                    <a:cubicBezTo>
                      <a:pt x="304" y="1347"/>
                      <a:pt x="393" y="1347"/>
                      <a:pt x="456" y="1373"/>
                    </a:cubicBezTo>
                    <a:cubicBezTo>
                      <a:pt x="608" y="1436"/>
                      <a:pt x="765" y="1504"/>
                      <a:pt x="765" y="1504"/>
                    </a:cubicBezTo>
                    <a:lnTo>
                      <a:pt x="828" y="1415"/>
                    </a:lnTo>
                    <a:cubicBezTo>
                      <a:pt x="828" y="1415"/>
                      <a:pt x="655" y="1305"/>
                      <a:pt x="545" y="1153"/>
                    </a:cubicBezTo>
                    <a:cubicBezTo>
                      <a:pt x="477" y="1064"/>
                      <a:pt x="414" y="980"/>
                      <a:pt x="393" y="891"/>
                    </a:cubicBezTo>
                    <a:cubicBezTo>
                      <a:pt x="372" y="802"/>
                      <a:pt x="372" y="718"/>
                      <a:pt x="435" y="629"/>
                    </a:cubicBezTo>
                    <a:cubicBezTo>
                      <a:pt x="477" y="540"/>
                      <a:pt x="545" y="519"/>
                      <a:pt x="634" y="519"/>
                    </a:cubicBezTo>
                    <a:cubicBezTo>
                      <a:pt x="697" y="519"/>
                      <a:pt x="786" y="561"/>
                      <a:pt x="870" y="608"/>
                    </a:cubicBezTo>
                    <a:cubicBezTo>
                      <a:pt x="1048" y="718"/>
                      <a:pt x="1199" y="870"/>
                      <a:pt x="1199" y="870"/>
                    </a:cubicBezTo>
                    <a:lnTo>
                      <a:pt x="1241" y="933"/>
                    </a:lnTo>
                    <a:lnTo>
                      <a:pt x="1288" y="870"/>
                    </a:lnTo>
                    <a:cubicBezTo>
                      <a:pt x="1288" y="870"/>
                      <a:pt x="1393" y="718"/>
                      <a:pt x="1655" y="561"/>
                    </a:cubicBezTo>
                    <a:cubicBezTo>
                      <a:pt x="1917" y="388"/>
                      <a:pt x="2336" y="195"/>
                      <a:pt x="2943" y="127"/>
                    </a:cubicBezTo>
                    <a:cubicBezTo>
                      <a:pt x="3029" y="121"/>
                      <a:pt x="3110" y="118"/>
                      <a:pt x="3187" y="118"/>
                    </a:cubicBezTo>
                    <a:close/>
                    <a:moveTo>
                      <a:pt x="3234" y="1"/>
                    </a:moveTo>
                    <a:cubicBezTo>
                      <a:pt x="3136" y="1"/>
                      <a:pt x="3033" y="6"/>
                      <a:pt x="2922" y="17"/>
                    </a:cubicBezTo>
                    <a:cubicBezTo>
                      <a:pt x="2310" y="85"/>
                      <a:pt x="1875" y="278"/>
                      <a:pt x="1592" y="457"/>
                    </a:cubicBezTo>
                    <a:cubicBezTo>
                      <a:pt x="1351" y="608"/>
                      <a:pt x="1262" y="739"/>
                      <a:pt x="1241" y="760"/>
                    </a:cubicBezTo>
                    <a:cubicBezTo>
                      <a:pt x="1199" y="739"/>
                      <a:pt x="1110" y="629"/>
                      <a:pt x="938" y="519"/>
                    </a:cubicBezTo>
                    <a:cubicBezTo>
                      <a:pt x="849" y="457"/>
                      <a:pt x="739" y="409"/>
                      <a:pt x="634" y="409"/>
                    </a:cubicBezTo>
                    <a:cubicBezTo>
                      <a:pt x="524" y="409"/>
                      <a:pt x="414" y="457"/>
                      <a:pt x="346" y="561"/>
                    </a:cubicBezTo>
                    <a:cubicBezTo>
                      <a:pt x="262" y="692"/>
                      <a:pt x="262" y="802"/>
                      <a:pt x="283" y="933"/>
                    </a:cubicBezTo>
                    <a:cubicBezTo>
                      <a:pt x="304" y="1043"/>
                      <a:pt x="372" y="1132"/>
                      <a:pt x="456" y="1216"/>
                    </a:cubicBezTo>
                    <a:cubicBezTo>
                      <a:pt x="470" y="1248"/>
                      <a:pt x="475" y="1249"/>
                      <a:pt x="484" y="1259"/>
                    </a:cubicBezTo>
                    <a:lnTo>
                      <a:pt x="484" y="1259"/>
                    </a:lnTo>
                    <a:cubicBezTo>
                      <a:pt x="428" y="1245"/>
                      <a:pt x="372" y="1231"/>
                      <a:pt x="318" y="1231"/>
                    </a:cubicBezTo>
                    <a:cubicBezTo>
                      <a:pt x="292" y="1231"/>
                      <a:pt x="266" y="1234"/>
                      <a:pt x="241" y="1242"/>
                    </a:cubicBezTo>
                    <a:cubicBezTo>
                      <a:pt x="152" y="1242"/>
                      <a:pt x="63" y="1305"/>
                      <a:pt x="21" y="1394"/>
                    </a:cubicBezTo>
                    <a:cubicBezTo>
                      <a:pt x="0" y="1478"/>
                      <a:pt x="21" y="1588"/>
                      <a:pt x="63" y="1656"/>
                    </a:cubicBezTo>
                    <a:cubicBezTo>
                      <a:pt x="131" y="1719"/>
                      <a:pt x="215" y="1787"/>
                      <a:pt x="283" y="1829"/>
                    </a:cubicBezTo>
                    <a:cubicBezTo>
                      <a:pt x="435" y="1918"/>
                      <a:pt x="524" y="1960"/>
                      <a:pt x="566" y="1980"/>
                    </a:cubicBezTo>
                    <a:cubicBezTo>
                      <a:pt x="545" y="2001"/>
                      <a:pt x="545" y="2028"/>
                      <a:pt x="503" y="2111"/>
                    </a:cubicBezTo>
                    <a:cubicBezTo>
                      <a:pt x="456" y="2242"/>
                      <a:pt x="393" y="2441"/>
                      <a:pt x="393" y="2745"/>
                    </a:cubicBezTo>
                    <a:cubicBezTo>
                      <a:pt x="372" y="3337"/>
                      <a:pt x="655" y="3682"/>
                      <a:pt x="655" y="3682"/>
                    </a:cubicBezTo>
                    <a:lnTo>
                      <a:pt x="697" y="3730"/>
                    </a:lnTo>
                    <a:lnTo>
                      <a:pt x="739" y="3682"/>
                    </a:lnTo>
                    <a:cubicBezTo>
                      <a:pt x="739" y="3682"/>
                      <a:pt x="896" y="3552"/>
                      <a:pt x="1069" y="3552"/>
                    </a:cubicBezTo>
                    <a:cubicBezTo>
                      <a:pt x="1220" y="3552"/>
                      <a:pt x="1461" y="3620"/>
                      <a:pt x="1482" y="3620"/>
                    </a:cubicBezTo>
                    <a:cubicBezTo>
                      <a:pt x="1503" y="3641"/>
                      <a:pt x="1524" y="3682"/>
                      <a:pt x="1571" y="3792"/>
                    </a:cubicBezTo>
                    <a:cubicBezTo>
                      <a:pt x="1613" y="3902"/>
                      <a:pt x="1634" y="4033"/>
                      <a:pt x="1634" y="4096"/>
                    </a:cubicBezTo>
                    <a:cubicBezTo>
                      <a:pt x="1592" y="4253"/>
                      <a:pt x="1440" y="4447"/>
                      <a:pt x="1440" y="4447"/>
                    </a:cubicBezTo>
                    <a:lnTo>
                      <a:pt x="1419" y="4468"/>
                    </a:lnTo>
                    <a:lnTo>
                      <a:pt x="1419" y="4489"/>
                    </a:lnTo>
                    <a:cubicBezTo>
                      <a:pt x="1419" y="4489"/>
                      <a:pt x="1393" y="4688"/>
                      <a:pt x="1393" y="4819"/>
                    </a:cubicBezTo>
                    <a:cubicBezTo>
                      <a:pt x="1419" y="4882"/>
                      <a:pt x="1440" y="5060"/>
                      <a:pt x="1550" y="5275"/>
                    </a:cubicBezTo>
                    <a:cubicBezTo>
                      <a:pt x="1634" y="5515"/>
                      <a:pt x="1765" y="5798"/>
                      <a:pt x="2006" y="6086"/>
                    </a:cubicBezTo>
                    <a:cubicBezTo>
                      <a:pt x="2412" y="6584"/>
                      <a:pt x="2968" y="6794"/>
                      <a:pt x="3571" y="6794"/>
                    </a:cubicBezTo>
                    <a:cubicBezTo>
                      <a:pt x="3652" y="6794"/>
                      <a:pt x="3735" y="6790"/>
                      <a:pt x="3818" y="6783"/>
                    </a:cubicBezTo>
                    <a:cubicBezTo>
                      <a:pt x="4169" y="6762"/>
                      <a:pt x="4472" y="6694"/>
                      <a:pt x="4713" y="6563"/>
                    </a:cubicBezTo>
                    <a:cubicBezTo>
                      <a:pt x="4954" y="6432"/>
                      <a:pt x="5148" y="6217"/>
                      <a:pt x="5300" y="5887"/>
                    </a:cubicBezTo>
                    <a:cubicBezTo>
                      <a:pt x="5452" y="5536"/>
                      <a:pt x="5499" y="5212"/>
                      <a:pt x="5499" y="4971"/>
                    </a:cubicBezTo>
                    <a:cubicBezTo>
                      <a:pt x="5499" y="4840"/>
                      <a:pt x="5499" y="4730"/>
                      <a:pt x="5478" y="4646"/>
                    </a:cubicBezTo>
                    <a:cubicBezTo>
                      <a:pt x="5478" y="4599"/>
                      <a:pt x="5478" y="4578"/>
                      <a:pt x="5452" y="4536"/>
                    </a:cubicBezTo>
                    <a:cubicBezTo>
                      <a:pt x="5452" y="4515"/>
                      <a:pt x="5452" y="4489"/>
                      <a:pt x="5431" y="4489"/>
                    </a:cubicBezTo>
                    <a:cubicBezTo>
                      <a:pt x="5389" y="4405"/>
                      <a:pt x="5216" y="4227"/>
                      <a:pt x="4562" y="4164"/>
                    </a:cubicBezTo>
                    <a:cubicBezTo>
                      <a:pt x="4524" y="4162"/>
                      <a:pt x="4486" y="4161"/>
                      <a:pt x="4447" y="4161"/>
                    </a:cubicBezTo>
                    <a:cubicBezTo>
                      <a:pt x="4123" y="4161"/>
                      <a:pt x="3755" y="4234"/>
                      <a:pt x="3404" y="4295"/>
                    </a:cubicBezTo>
                    <a:cubicBezTo>
                      <a:pt x="3226" y="4316"/>
                      <a:pt x="3053" y="4358"/>
                      <a:pt x="2901" y="4358"/>
                    </a:cubicBezTo>
                    <a:cubicBezTo>
                      <a:pt x="2770" y="4358"/>
                      <a:pt x="2661" y="4358"/>
                      <a:pt x="2619" y="4316"/>
                    </a:cubicBezTo>
                    <a:cubicBezTo>
                      <a:pt x="2551" y="4274"/>
                      <a:pt x="2509" y="4164"/>
                      <a:pt x="2467" y="4012"/>
                    </a:cubicBezTo>
                    <a:cubicBezTo>
                      <a:pt x="2420" y="3861"/>
                      <a:pt x="2378" y="3662"/>
                      <a:pt x="2357" y="3468"/>
                    </a:cubicBezTo>
                    <a:cubicBezTo>
                      <a:pt x="2336" y="3269"/>
                      <a:pt x="2310" y="3075"/>
                      <a:pt x="2289" y="2918"/>
                    </a:cubicBezTo>
                    <a:cubicBezTo>
                      <a:pt x="2268" y="2745"/>
                      <a:pt x="2247" y="2635"/>
                      <a:pt x="2247" y="2572"/>
                    </a:cubicBezTo>
                    <a:cubicBezTo>
                      <a:pt x="2205" y="2462"/>
                      <a:pt x="2226" y="2420"/>
                      <a:pt x="2268" y="2373"/>
                    </a:cubicBezTo>
                    <a:cubicBezTo>
                      <a:pt x="2310" y="2310"/>
                      <a:pt x="2378" y="2263"/>
                      <a:pt x="2467" y="2221"/>
                    </a:cubicBezTo>
                    <a:cubicBezTo>
                      <a:pt x="2550" y="2173"/>
                      <a:pt x="2690" y="2119"/>
                      <a:pt x="2894" y="2119"/>
                    </a:cubicBezTo>
                    <a:cubicBezTo>
                      <a:pt x="3063" y="2119"/>
                      <a:pt x="3276" y="2156"/>
                      <a:pt x="3535" y="2263"/>
                    </a:cubicBezTo>
                    <a:cubicBezTo>
                      <a:pt x="3818" y="2394"/>
                      <a:pt x="4211" y="2462"/>
                      <a:pt x="4535" y="2504"/>
                    </a:cubicBezTo>
                    <a:cubicBezTo>
                      <a:pt x="4713" y="2525"/>
                      <a:pt x="4865" y="2525"/>
                      <a:pt x="4996" y="2525"/>
                    </a:cubicBezTo>
                    <a:cubicBezTo>
                      <a:pt x="5127" y="2525"/>
                      <a:pt x="5237" y="2504"/>
                      <a:pt x="5300" y="2483"/>
                    </a:cubicBezTo>
                    <a:cubicBezTo>
                      <a:pt x="5499" y="2373"/>
                      <a:pt x="5499" y="2159"/>
                      <a:pt x="5499" y="2111"/>
                    </a:cubicBezTo>
                    <a:cubicBezTo>
                      <a:pt x="5520" y="2111"/>
                      <a:pt x="5672" y="2001"/>
                      <a:pt x="5803" y="1787"/>
                    </a:cubicBezTo>
                    <a:cubicBezTo>
                      <a:pt x="5934" y="1567"/>
                      <a:pt x="6002" y="1263"/>
                      <a:pt x="5782" y="912"/>
                    </a:cubicBezTo>
                    <a:cubicBezTo>
                      <a:pt x="5672" y="802"/>
                      <a:pt x="5520" y="781"/>
                      <a:pt x="5389" y="760"/>
                    </a:cubicBezTo>
                    <a:cubicBezTo>
                      <a:pt x="5237" y="760"/>
                      <a:pt x="5085" y="760"/>
                      <a:pt x="4928" y="692"/>
                    </a:cubicBezTo>
                    <a:cubicBezTo>
                      <a:pt x="4776" y="629"/>
                      <a:pt x="4582" y="430"/>
                      <a:pt x="4273" y="258"/>
                    </a:cubicBezTo>
                    <a:cubicBezTo>
                      <a:pt x="4023" y="115"/>
                      <a:pt x="3697" y="1"/>
                      <a:pt x="3234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7" name="Google Shape;2007;p46"/>
              <p:cNvSpPr/>
              <p:nvPr/>
            </p:nvSpPr>
            <p:spPr>
              <a:xfrm>
                <a:off x="954095" y="1201960"/>
                <a:ext cx="129684" cy="6641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466" extrusionOk="0">
                    <a:moveTo>
                      <a:pt x="653" y="0"/>
                    </a:moveTo>
                    <a:cubicBezTo>
                      <a:pt x="640" y="0"/>
                      <a:pt x="627" y="1"/>
                      <a:pt x="613" y="2"/>
                    </a:cubicBezTo>
                    <a:cubicBezTo>
                      <a:pt x="372" y="2"/>
                      <a:pt x="89" y="65"/>
                      <a:pt x="48" y="112"/>
                    </a:cubicBezTo>
                    <a:cubicBezTo>
                      <a:pt x="0" y="154"/>
                      <a:pt x="69" y="306"/>
                      <a:pt x="69" y="306"/>
                    </a:cubicBezTo>
                    <a:cubicBezTo>
                      <a:pt x="97" y="396"/>
                      <a:pt x="138" y="466"/>
                      <a:pt x="217" y="466"/>
                    </a:cubicBezTo>
                    <a:cubicBezTo>
                      <a:pt x="253" y="466"/>
                      <a:pt x="297" y="451"/>
                      <a:pt x="351" y="416"/>
                    </a:cubicBezTo>
                    <a:cubicBezTo>
                      <a:pt x="431" y="347"/>
                      <a:pt x="517" y="320"/>
                      <a:pt x="596" y="320"/>
                    </a:cubicBezTo>
                    <a:cubicBezTo>
                      <a:pt x="668" y="320"/>
                      <a:pt x="734" y="342"/>
                      <a:pt x="786" y="374"/>
                    </a:cubicBezTo>
                    <a:cubicBezTo>
                      <a:pt x="810" y="386"/>
                      <a:pt x="829" y="391"/>
                      <a:pt x="844" y="391"/>
                    </a:cubicBezTo>
                    <a:cubicBezTo>
                      <a:pt x="910" y="391"/>
                      <a:pt x="896" y="290"/>
                      <a:pt x="896" y="217"/>
                    </a:cubicBezTo>
                    <a:cubicBezTo>
                      <a:pt x="896" y="139"/>
                      <a:pt x="841" y="0"/>
                      <a:pt x="653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8" name="Google Shape;2008;p46"/>
              <p:cNvSpPr/>
              <p:nvPr/>
            </p:nvSpPr>
            <p:spPr>
              <a:xfrm>
                <a:off x="948110" y="1192554"/>
                <a:ext cx="143508" cy="84366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592" extrusionOk="0">
                    <a:moveTo>
                      <a:pt x="655" y="110"/>
                    </a:moveTo>
                    <a:cubicBezTo>
                      <a:pt x="765" y="110"/>
                      <a:pt x="807" y="131"/>
                      <a:pt x="849" y="178"/>
                    </a:cubicBezTo>
                    <a:cubicBezTo>
                      <a:pt x="875" y="199"/>
                      <a:pt x="896" y="241"/>
                      <a:pt x="896" y="283"/>
                    </a:cubicBezTo>
                    <a:cubicBezTo>
                      <a:pt x="896" y="330"/>
                      <a:pt x="896" y="372"/>
                      <a:pt x="875" y="393"/>
                    </a:cubicBezTo>
                    <a:cubicBezTo>
                      <a:pt x="817" y="356"/>
                      <a:pt x="741" y="335"/>
                      <a:pt x="660" y="335"/>
                    </a:cubicBezTo>
                    <a:cubicBezTo>
                      <a:pt x="558" y="335"/>
                      <a:pt x="447" y="367"/>
                      <a:pt x="351" y="440"/>
                    </a:cubicBezTo>
                    <a:cubicBezTo>
                      <a:pt x="325" y="461"/>
                      <a:pt x="283" y="461"/>
                      <a:pt x="262" y="482"/>
                    </a:cubicBezTo>
                    <a:cubicBezTo>
                      <a:pt x="262" y="482"/>
                      <a:pt x="241" y="482"/>
                      <a:pt x="241" y="461"/>
                    </a:cubicBezTo>
                    <a:cubicBezTo>
                      <a:pt x="221" y="461"/>
                      <a:pt x="173" y="414"/>
                      <a:pt x="152" y="351"/>
                    </a:cubicBezTo>
                    <a:lnTo>
                      <a:pt x="152" y="330"/>
                    </a:lnTo>
                    <a:cubicBezTo>
                      <a:pt x="152" y="330"/>
                      <a:pt x="131" y="309"/>
                      <a:pt x="131" y="262"/>
                    </a:cubicBezTo>
                    <a:lnTo>
                      <a:pt x="131" y="220"/>
                    </a:lnTo>
                    <a:cubicBezTo>
                      <a:pt x="111" y="220"/>
                      <a:pt x="131" y="199"/>
                      <a:pt x="173" y="199"/>
                    </a:cubicBezTo>
                    <a:cubicBezTo>
                      <a:pt x="221" y="178"/>
                      <a:pt x="262" y="178"/>
                      <a:pt x="304" y="152"/>
                    </a:cubicBezTo>
                    <a:cubicBezTo>
                      <a:pt x="414" y="131"/>
                      <a:pt x="524" y="110"/>
                      <a:pt x="655" y="110"/>
                    </a:cubicBezTo>
                    <a:close/>
                    <a:moveTo>
                      <a:pt x="634" y="0"/>
                    </a:moveTo>
                    <a:cubicBezTo>
                      <a:pt x="524" y="0"/>
                      <a:pt x="393" y="21"/>
                      <a:pt x="283" y="47"/>
                    </a:cubicBezTo>
                    <a:cubicBezTo>
                      <a:pt x="221" y="68"/>
                      <a:pt x="173" y="68"/>
                      <a:pt x="131" y="89"/>
                    </a:cubicBezTo>
                    <a:cubicBezTo>
                      <a:pt x="90" y="89"/>
                      <a:pt x="63" y="110"/>
                      <a:pt x="42" y="131"/>
                    </a:cubicBezTo>
                    <a:cubicBezTo>
                      <a:pt x="22" y="152"/>
                      <a:pt x="1" y="199"/>
                      <a:pt x="1" y="220"/>
                    </a:cubicBezTo>
                    <a:cubicBezTo>
                      <a:pt x="1" y="262"/>
                      <a:pt x="22" y="283"/>
                      <a:pt x="22" y="309"/>
                    </a:cubicBezTo>
                    <a:cubicBezTo>
                      <a:pt x="42" y="351"/>
                      <a:pt x="42" y="372"/>
                      <a:pt x="42" y="372"/>
                    </a:cubicBezTo>
                    <a:cubicBezTo>
                      <a:pt x="90" y="461"/>
                      <a:pt x="111" y="524"/>
                      <a:pt x="173" y="571"/>
                    </a:cubicBezTo>
                    <a:cubicBezTo>
                      <a:pt x="221" y="592"/>
                      <a:pt x="262" y="592"/>
                      <a:pt x="283" y="592"/>
                    </a:cubicBezTo>
                    <a:cubicBezTo>
                      <a:pt x="325" y="571"/>
                      <a:pt x="372" y="545"/>
                      <a:pt x="414" y="524"/>
                    </a:cubicBezTo>
                    <a:cubicBezTo>
                      <a:pt x="494" y="466"/>
                      <a:pt x="574" y="446"/>
                      <a:pt x="645" y="446"/>
                    </a:cubicBezTo>
                    <a:cubicBezTo>
                      <a:pt x="709" y="446"/>
                      <a:pt x="765" y="462"/>
                      <a:pt x="807" y="482"/>
                    </a:cubicBezTo>
                    <a:cubicBezTo>
                      <a:pt x="837" y="497"/>
                      <a:pt x="858" y="512"/>
                      <a:pt x="883" y="512"/>
                    </a:cubicBezTo>
                    <a:cubicBezTo>
                      <a:pt x="894" y="512"/>
                      <a:pt x="905" y="509"/>
                      <a:pt x="917" y="503"/>
                    </a:cubicBezTo>
                    <a:cubicBezTo>
                      <a:pt x="959" y="503"/>
                      <a:pt x="980" y="461"/>
                      <a:pt x="980" y="440"/>
                    </a:cubicBezTo>
                    <a:cubicBezTo>
                      <a:pt x="1006" y="372"/>
                      <a:pt x="1006" y="330"/>
                      <a:pt x="1006" y="283"/>
                    </a:cubicBezTo>
                    <a:cubicBezTo>
                      <a:pt x="1006" y="220"/>
                      <a:pt x="980" y="152"/>
                      <a:pt x="917" y="89"/>
                    </a:cubicBezTo>
                    <a:cubicBezTo>
                      <a:pt x="875" y="47"/>
                      <a:pt x="765" y="0"/>
                      <a:pt x="634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09" name="Google Shape;2009;p46"/>
              <p:cNvSpPr/>
              <p:nvPr/>
            </p:nvSpPr>
            <p:spPr>
              <a:xfrm>
                <a:off x="1209336" y="1209228"/>
                <a:ext cx="99329" cy="60994"/>
              </a:xfrm>
              <a:custGeom>
                <a:avLst/>
                <a:gdLst/>
                <a:ahLst/>
                <a:cxnLst/>
                <a:rect l="l" t="t" r="r" b="b"/>
                <a:pathLst>
                  <a:path w="697" h="428" extrusionOk="0">
                    <a:moveTo>
                      <a:pt x="282" y="0"/>
                    </a:moveTo>
                    <a:cubicBezTo>
                      <a:pt x="223" y="0"/>
                      <a:pt x="165" y="5"/>
                      <a:pt x="110" y="14"/>
                    </a:cubicBezTo>
                    <a:cubicBezTo>
                      <a:pt x="0" y="14"/>
                      <a:pt x="42" y="145"/>
                      <a:pt x="42" y="145"/>
                    </a:cubicBezTo>
                    <a:cubicBezTo>
                      <a:pt x="25" y="293"/>
                      <a:pt x="83" y="376"/>
                      <a:pt x="178" y="376"/>
                    </a:cubicBezTo>
                    <a:cubicBezTo>
                      <a:pt x="198" y="376"/>
                      <a:pt x="219" y="372"/>
                      <a:pt x="241" y="365"/>
                    </a:cubicBezTo>
                    <a:cubicBezTo>
                      <a:pt x="305" y="341"/>
                      <a:pt x="377" y="314"/>
                      <a:pt x="441" y="314"/>
                    </a:cubicBezTo>
                    <a:cubicBezTo>
                      <a:pt x="488" y="314"/>
                      <a:pt x="531" y="328"/>
                      <a:pt x="566" y="365"/>
                    </a:cubicBezTo>
                    <a:cubicBezTo>
                      <a:pt x="606" y="405"/>
                      <a:pt x="633" y="427"/>
                      <a:pt x="649" y="427"/>
                    </a:cubicBezTo>
                    <a:cubicBezTo>
                      <a:pt x="670" y="427"/>
                      <a:pt x="676" y="395"/>
                      <a:pt x="676" y="323"/>
                    </a:cubicBezTo>
                    <a:cubicBezTo>
                      <a:pt x="697" y="166"/>
                      <a:pt x="697" y="103"/>
                      <a:pt x="545" y="35"/>
                    </a:cubicBezTo>
                    <a:cubicBezTo>
                      <a:pt x="456" y="11"/>
                      <a:pt x="367" y="0"/>
                      <a:pt x="282" y="0"/>
                    </a:cubicBezTo>
                    <a:close/>
                  </a:path>
                </a:pathLst>
              </a:custGeom>
              <a:solidFill>
                <a:srgbClr val="356B9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0" name="Google Shape;2010;p46"/>
              <p:cNvSpPr/>
              <p:nvPr/>
            </p:nvSpPr>
            <p:spPr>
              <a:xfrm>
                <a:off x="1206344" y="1201675"/>
                <a:ext cx="112155" cy="76528"/>
              </a:xfrm>
              <a:custGeom>
                <a:avLst/>
                <a:gdLst/>
                <a:ahLst/>
                <a:cxnLst/>
                <a:rect l="l" t="t" r="r" b="b"/>
                <a:pathLst>
                  <a:path w="787" h="537" extrusionOk="0">
                    <a:moveTo>
                      <a:pt x="152" y="114"/>
                    </a:moveTo>
                    <a:cubicBezTo>
                      <a:pt x="262" y="114"/>
                      <a:pt x="414" y="114"/>
                      <a:pt x="566" y="156"/>
                    </a:cubicBezTo>
                    <a:cubicBezTo>
                      <a:pt x="634" y="177"/>
                      <a:pt x="634" y="198"/>
                      <a:pt x="655" y="219"/>
                    </a:cubicBezTo>
                    <a:lnTo>
                      <a:pt x="655" y="350"/>
                    </a:lnTo>
                    <a:lnTo>
                      <a:pt x="655" y="397"/>
                    </a:lnTo>
                    <a:cubicBezTo>
                      <a:pt x="634" y="397"/>
                      <a:pt x="634" y="397"/>
                      <a:pt x="634" y="376"/>
                    </a:cubicBezTo>
                    <a:cubicBezTo>
                      <a:pt x="566" y="329"/>
                      <a:pt x="503" y="308"/>
                      <a:pt x="435" y="308"/>
                    </a:cubicBezTo>
                    <a:cubicBezTo>
                      <a:pt x="372" y="308"/>
                      <a:pt x="304" y="329"/>
                      <a:pt x="241" y="350"/>
                    </a:cubicBezTo>
                    <a:cubicBezTo>
                      <a:pt x="218" y="363"/>
                      <a:pt x="201" y="370"/>
                      <a:pt x="187" y="370"/>
                    </a:cubicBezTo>
                    <a:cubicBezTo>
                      <a:pt x="173" y="370"/>
                      <a:pt x="163" y="363"/>
                      <a:pt x="152" y="350"/>
                    </a:cubicBezTo>
                    <a:cubicBezTo>
                      <a:pt x="131" y="329"/>
                      <a:pt x="111" y="287"/>
                      <a:pt x="111" y="198"/>
                    </a:cubicBezTo>
                    <a:lnTo>
                      <a:pt x="21" y="198"/>
                    </a:lnTo>
                    <a:lnTo>
                      <a:pt x="111" y="177"/>
                    </a:lnTo>
                    <a:lnTo>
                      <a:pt x="111" y="135"/>
                    </a:lnTo>
                    <a:lnTo>
                      <a:pt x="131" y="135"/>
                    </a:lnTo>
                    <a:cubicBezTo>
                      <a:pt x="131" y="135"/>
                      <a:pt x="131" y="114"/>
                      <a:pt x="152" y="114"/>
                    </a:cubicBezTo>
                    <a:close/>
                    <a:moveTo>
                      <a:pt x="296" y="1"/>
                    </a:moveTo>
                    <a:cubicBezTo>
                      <a:pt x="233" y="1"/>
                      <a:pt x="175" y="4"/>
                      <a:pt x="131" y="4"/>
                    </a:cubicBezTo>
                    <a:cubicBezTo>
                      <a:pt x="111" y="4"/>
                      <a:pt x="63" y="25"/>
                      <a:pt x="42" y="46"/>
                    </a:cubicBezTo>
                    <a:cubicBezTo>
                      <a:pt x="21" y="67"/>
                      <a:pt x="1" y="88"/>
                      <a:pt x="1" y="135"/>
                    </a:cubicBezTo>
                    <a:lnTo>
                      <a:pt x="1" y="198"/>
                    </a:lnTo>
                    <a:lnTo>
                      <a:pt x="1" y="219"/>
                    </a:lnTo>
                    <a:cubicBezTo>
                      <a:pt x="1" y="308"/>
                      <a:pt x="21" y="376"/>
                      <a:pt x="63" y="439"/>
                    </a:cubicBezTo>
                    <a:cubicBezTo>
                      <a:pt x="93" y="465"/>
                      <a:pt x="136" y="485"/>
                      <a:pt x="186" y="485"/>
                    </a:cubicBezTo>
                    <a:cubicBezTo>
                      <a:pt x="217" y="485"/>
                      <a:pt x="250" y="478"/>
                      <a:pt x="283" y="460"/>
                    </a:cubicBezTo>
                    <a:cubicBezTo>
                      <a:pt x="325" y="439"/>
                      <a:pt x="393" y="418"/>
                      <a:pt x="435" y="418"/>
                    </a:cubicBezTo>
                    <a:cubicBezTo>
                      <a:pt x="477" y="418"/>
                      <a:pt x="524" y="418"/>
                      <a:pt x="545" y="460"/>
                    </a:cubicBezTo>
                    <a:cubicBezTo>
                      <a:pt x="566" y="481"/>
                      <a:pt x="587" y="507"/>
                      <a:pt x="608" y="507"/>
                    </a:cubicBezTo>
                    <a:cubicBezTo>
                      <a:pt x="627" y="522"/>
                      <a:pt x="642" y="537"/>
                      <a:pt x="665" y="537"/>
                    </a:cubicBezTo>
                    <a:cubicBezTo>
                      <a:pt x="674" y="537"/>
                      <a:pt x="685" y="534"/>
                      <a:pt x="697" y="528"/>
                    </a:cubicBezTo>
                    <a:cubicBezTo>
                      <a:pt x="718" y="528"/>
                      <a:pt x="739" y="481"/>
                      <a:pt x="739" y="460"/>
                    </a:cubicBezTo>
                    <a:cubicBezTo>
                      <a:pt x="765" y="439"/>
                      <a:pt x="765" y="418"/>
                      <a:pt x="765" y="376"/>
                    </a:cubicBezTo>
                    <a:cubicBezTo>
                      <a:pt x="765" y="308"/>
                      <a:pt x="786" y="245"/>
                      <a:pt x="765" y="177"/>
                    </a:cubicBezTo>
                    <a:cubicBezTo>
                      <a:pt x="739" y="114"/>
                      <a:pt x="676" y="67"/>
                      <a:pt x="587" y="46"/>
                    </a:cubicBezTo>
                    <a:cubicBezTo>
                      <a:pt x="496" y="8"/>
                      <a:pt x="390" y="1"/>
                      <a:pt x="29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1" name="Google Shape;2011;p46"/>
              <p:cNvSpPr/>
              <p:nvPr/>
            </p:nvSpPr>
            <p:spPr>
              <a:xfrm>
                <a:off x="677192" y="1394781"/>
                <a:ext cx="56149" cy="64842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55" extrusionOk="0">
                    <a:moveTo>
                      <a:pt x="69" y="0"/>
                    </a:moveTo>
                    <a:cubicBezTo>
                      <a:pt x="27" y="21"/>
                      <a:pt x="1" y="42"/>
                      <a:pt x="27" y="68"/>
                    </a:cubicBezTo>
                    <a:cubicBezTo>
                      <a:pt x="48" y="262"/>
                      <a:pt x="179" y="351"/>
                      <a:pt x="289" y="435"/>
                    </a:cubicBezTo>
                    <a:cubicBezTo>
                      <a:pt x="310" y="448"/>
                      <a:pt x="325" y="455"/>
                      <a:pt x="338" y="455"/>
                    </a:cubicBezTo>
                    <a:cubicBezTo>
                      <a:pt x="351" y="455"/>
                      <a:pt x="362" y="448"/>
                      <a:pt x="372" y="435"/>
                    </a:cubicBezTo>
                    <a:cubicBezTo>
                      <a:pt x="393" y="393"/>
                      <a:pt x="393" y="372"/>
                      <a:pt x="351" y="351"/>
                    </a:cubicBezTo>
                    <a:cubicBezTo>
                      <a:pt x="241" y="262"/>
                      <a:pt x="158" y="199"/>
                      <a:pt x="132" y="42"/>
                    </a:cubicBezTo>
                    <a:cubicBezTo>
                      <a:pt x="111" y="21"/>
                      <a:pt x="90" y="0"/>
                      <a:pt x="69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2" name="Google Shape;2012;p46"/>
              <p:cNvSpPr/>
              <p:nvPr/>
            </p:nvSpPr>
            <p:spPr>
              <a:xfrm>
                <a:off x="736905" y="1442523"/>
                <a:ext cx="40473" cy="18099"/>
              </a:xfrm>
              <a:custGeom>
                <a:avLst/>
                <a:gdLst/>
                <a:ahLst/>
                <a:cxnLst/>
                <a:rect l="l" t="t" r="r" b="b"/>
                <a:pathLst>
                  <a:path w="284" h="127" extrusionOk="0">
                    <a:moveTo>
                      <a:pt x="76" y="1"/>
                    </a:moveTo>
                    <a:cubicBezTo>
                      <a:pt x="69" y="1"/>
                      <a:pt x="63" y="6"/>
                      <a:pt x="63" y="16"/>
                    </a:cubicBezTo>
                    <a:cubicBezTo>
                      <a:pt x="42" y="16"/>
                      <a:pt x="21" y="16"/>
                      <a:pt x="21" y="37"/>
                    </a:cubicBezTo>
                    <a:cubicBezTo>
                      <a:pt x="1" y="58"/>
                      <a:pt x="21" y="100"/>
                      <a:pt x="42" y="100"/>
                    </a:cubicBezTo>
                    <a:cubicBezTo>
                      <a:pt x="84" y="126"/>
                      <a:pt x="105" y="126"/>
                      <a:pt x="152" y="126"/>
                    </a:cubicBezTo>
                    <a:lnTo>
                      <a:pt x="215" y="126"/>
                    </a:lnTo>
                    <a:cubicBezTo>
                      <a:pt x="262" y="126"/>
                      <a:pt x="283" y="100"/>
                      <a:pt x="283" y="79"/>
                    </a:cubicBezTo>
                    <a:cubicBezTo>
                      <a:pt x="283" y="37"/>
                      <a:pt x="262" y="16"/>
                      <a:pt x="236" y="16"/>
                    </a:cubicBezTo>
                    <a:lnTo>
                      <a:pt x="105" y="16"/>
                    </a:lnTo>
                    <a:cubicBezTo>
                      <a:pt x="95" y="6"/>
                      <a:pt x="84" y="1"/>
                      <a:pt x="76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3" name="Google Shape;2013;p46"/>
              <p:cNvSpPr/>
              <p:nvPr/>
            </p:nvSpPr>
            <p:spPr>
              <a:xfrm>
                <a:off x="602516" y="1659001"/>
                <a:ext cx="989019" cy="643860"/>
              </a:xfrm>
              <a:custGeom>
                <a:avLst/>
                <a:gdLst/>
                <a:ahLst/>
                <a:cxnLst/>
                <a:rect l="l" t="t" r="r" b="b"/>
                <a:pathLst>
                  <a:path w="6940" h="4518" extrusionOk="0">
                    <a:moveTo>
                      <a:pt x="5086" y="0"/>
                    </a:moveTo>
                    <a:cubicBezTo>
                      <a:pt x="5086" y="0"/>
                      <a:pt x="5023" y="110"/>
                      <a:pt x="4693" y="524"/>
                    </a:cubicBezTo>
                    <a:cubicBezTo>
                      <a:pt x="4348" y="964"/>
                      <a:pt x="3122" y="1901"/>
                      <a:pt x="1834" y="2142"/>
                    </a:cubicBezTo>
                    <a:cubicBezTo>
                      <a:pt x="525" y="2404"/>
                      <a:pt x="1" y="2729"/>
                      <a:pt x="90" y="3645"/>
                    </a:cubicBezTo>
                    <a:cubicBezTo>
                      <a:pt x="237" y="4271"/>
                      <a:pt x="706" y="4517"/>
                      <a:pt x="1437" y="4517"/>
                    </a:cubicBezTo>
                    <a:cubicBezTo>
                      <a:pt x="2009" y="4517"/>
                      <a:pt x="2741" y="4366"/>
                      <a:pt x="3604" y="4127"/>
                    </a:cubicBezTo>
                    <a:cubicBezTo>
                      <a:pt x="5589" y="3556"/>
                      <a:pt x="6940" y="1749"/>
                      <a:pt x="6940" y="1749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4" name="Google Shape;2014;p46"/>
              <p:cNvSpPr/>
              <p:nvPr/>
            </p:nvSpPr>
            <p:spPr>
              <a:xfrm>
                <a:off x="599523" y="1647030"/>
                <a:ext cx="1004696" cy="663099"/>
              </a:xfrm>
              <a:custGeom>
                <a:avLst/>
                <a:gdLst/>
                <a:ahLst/>
                <a:cxnLst/>
                <a:rect l="l" t="t" r="r" b="b"/>
                <a:pathLst>
                  <a:path w="7050" h="4653" extrusionOk="0">
                    <a:moveTo>
                      <a:pt x="5128" y="173"/>
                    </a:moveTo>
                    <a:lnTo>
                      <a:pt x="6898" y="1833"/>
                    </a:lnTo>
                    <a:cubicBezTo>
                      <a:pt x="6830" y="1896"/>
                      <a:pt x="5547" y="3598"/>
                      <a:pt x="3625" y="4143"/>
                    </a:cubicBezTo>
                    <a:cubicBezTo>
                      <a:pt x="2738" y="4392"/>
                      <a:pt x="2006" y="4544"/>
                      <a:pt x="1443" y="4544"/>
                    </a:cubicBezTo>
                    <a:cubicBezTo>
                      <a:pt x="1368" y="4544"/>
                      <a:pt x="1296" y="4541"/>
                      <a:pt x="1226" y="4536"/>
                    </a:cubicBezTo>
                    <a:cubicBezTo>
                      <a:pt x="938" y="4515"/>
                      <a:pt x="703" y="4426"/>
                      <a:pt x="525" y="4295"/>
                    </a:cubicBezTo>
                    <a:cubicBezTo>
                      <a:pt x="352" y="4164"/>
                      <a:pt x="242" y="3991"/>
                      <a:pt x="179" y="3708"/>
                    </a:cubicBezTo>
                    <a:cubicBezTo>
                      <a:pt x="132" y="3274"/>
                      <a:pt x="221" y="2986"/>
                      <a:pt x="483" y="2771"/>
                    </a:cubicBezTo>
                    <a:cubicBezTo>
                      <a:pt x="766" y="2551"/>
                      <a:pt x="1200" y="2420"/>
                      <a:pt x="1855" y="2289"/>
                    </a:cubicBezTo>
                    <a:cubicBezTo>
                      <a:pt x="2509" y="2158"/>
                      <a:pt x="3164" y="1875"/>
                      <a:pt x="3667" y="1545"/>
                    </a:cubicBezTo>
                    <a:cubicBezTo>
                      <a:pt x="4190" y="1221"/>
                      <a:pt x="4583" y="870"/>
                      <a:pt x="4761" y="655"/>
                    </a:cubicBezTo>
                    <a:cubicBezTo>
                      <a:pt x="5065" y="262"/>
                      <a:pt x="5107" y="194"/>
                      <a:pt x="5128" y="173"/>
                    </a:cubicBezTo>
                    <a:close/>
                    <a:moveTo>
                      <a:pt x="5107" y="0"/>
                    </a:moveTo>
                    <a:lnTo>
                      <a:pt x="5065" y="63"/>
                    </a:lnTo>
                    <a:cubicBezTo>
                      <a:pt x="5065" y="63"/>
                      <a:pt x="4997" y="152"/>
                      <a:pt x="4672" y="587"/>
                    </a:cubicBezTo>
                    <a:cubicBezTo>
                      <a:pt x="4499" y="786"/>
                      <a:pt x="4128" y="1132"/>
                      <a:pt x="3604" y="1441"/>
                    </a:cubicBezTo>
                    <a:cubicBezTo>
                      <a:pt x="3101" y="1765"/>
                      <a:pt x="2488" y="2048"/>
                      <a:pt x="1834" y="2179"/>
                    </a:cubicBezTo>
                    <a:cubicBezTo>
                      <a:pt x="1179" y="2289"/>
                      <a:pt x="724" y="2441"/>
                      <a:pt x="415" y="2682"/>
                    </a:cubicBezTo>
                    <a:cubicBezTo>
                      <a:pt x="111" y="2923"/>
                      <a:pt x="1" y="3274"/>
                      <a:pt x="48" y="3729"/>
                    </a:cubicBezTo>
                    <a:lnTo>
                      <a:pt x="69" y="3729"/>
                    </a:lnTo>
                    <a:cubicBezTo>
                      <a:pt x="132" y="4033"/>
                      <a:pt x="263" y="4253"/>
                      <a:pt x="462" y="4405"/>
                    </a:cubicBezTo>
                    <a:cubicBezTo>
                      <a:pt x="656" y="4536"/>
                      <a:pt x="917" y="4625"/>
                      <a:pt x="1226" y="4646"/>
                    </a:cubicBezTo>
                    <a:cubicBezTo>
                      <a:pt x="1293" y="4650"/>
                      <a:pt x="1363" y="4652"/>
                      <a:pt x="1435" y="4652"/>
                    </a:cubicBezTo>
                    <a:cubicBezTo>
                      <a:pt x="2019" y="4652"/>
                      <a:pt x="2774" y="4505"/>
                      <a:pt x="3646" y="4253"/>
                    </a:cubicBezTo>
                    <a:cubicBezTo>
                      <a:pt x="5652" y="3687"/>
                      <a:pt x="7008" y="1854"/>
                      <a:pt x="7008" y="1854"/>
                    </a:cubicBezTo>
                    <a:lnTo>
                      <a:pt x="7050" y="1807"/>
                    </a:lnTo>
                    <a:lnTo>
                      <a:pt x="5107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5" name="Google Shape;2015;p46"/>
              <p:cNvSpPr/>
              <p:nvPr/>
            </p:nvSpPr>
            <p:spPr>
              <a:xfrm>
                <a:off x="1383202" y="1228895"/>
                <a:ext cx="401736" cy="530137"/>
              </a:xfrm>
              <a:custGeom>
                <a:avLst/>
                <a:gdLst/>
                <a:ahLst/>
                <a:cxnLst/>
                <a:rect l="l" t="t" r="r" b="b"/>
                <a:pathLst>
                  <a:path w="2819" h="3720" extrusionOk="0">
                    <a:moveTo>
                      <a:pt x="1118" y="1"/>
                    </a:moveTo>
                    <a:cubicBezTo>
                      <a:pt x="1033" y="1"/>
                      <a:pt x="955" y="53"/>
                      <a:pt x="917" y="185"/>
                    </a:cubicBezTo>
                    <a:cubicBezTo>
                      <a:pt x="833" y="489"/>
                      <a:pt x="592" y="730"/>
                      <a:pt x="462" y="903"/>
                    </a:cubicBezTo>
                    <a:cubicBezTo>
                      <a:pt x="352" y="1075"/>
                      <a:pt x="331" y="1295"/>
                      <a:pt x="263" y="1646"/>
                    </a:cubicBezTo>
                    <a:cubicBezTo>
                      <a:pt x="200" y="2018"/>
                      <a:pt x="1" y="2625"/>
                      <a:pt x="1" y="2625"/>
                    </a:cubicBezTo>
                    <a:cubicBezTo>
                      <a:pt x="1" y="2625"/>
                      <a:pt x="373" y="3217"/>
                      <a:pt x="723" y="3432"/>
                    </a:cubicBezTo>
                    <a:cubicBezTo>
                      <a:pt x="1069" y="3673"/>
                      <a:pt x="1682" y="3720"/>
                      <a:pt x="1682" y="3720"/>
                    </a:cubicBezTo>
                    <a:cubicBezTo>
                      <a:pt x="1682" y="3720"/>
                      <a:pt x="1923" y="3128"/>
                      <a:pt x="2143" y="2997"/>
                    </a:cubicBezTo>
                    <a:cubicBezTo>
                      <a:pt x="2357" y="2845"/>
                      <a:pt x="2818" y="2646"/>
                      <a:pt x="2818" y="2646"/>
                    </a:cubicBezTo>
                    <a:cubicBezTo>
                      <a:pt x="2818" y="2646"/>
                      <a:pt x="2565" y="922"/>
                      <a:pt x="2288" y="922"/>
                    </a:cubicBezTo>
                    <a:cubicBezTo>
                      <a:pt x="2283" y="922"/>
                      <a:pt x="2278" y="922"/>
                      <a:pt x="2274" y="923"/>
                    </a:cubicBezTo>
                    <a:cubicBezTo>
                      <a:pt x="2012" y="1013"/>
                      <a:pt x="1399" y="1075"/>
                      <a:pt x="1399" y="1075"/>
                    </a:cubicBezTo>
                    <a:cubicBezTo>
                      <a:pt x="1399" y="1075"/>
                      <a:pt x="1268" y="992"/>
                      <a:pt x="1289" y="840"/>
                    </a:cubicBezTo>
                    <a:cubicBezTo>
                      <a:pt x="1289" y="709"/>
                      <a:pt x="1530" y="379"/>
                      <a:pt x="1420" y="206"/>
                    </a:cubicBezTo>
                    <a:cubicBezTo>
                      <a:pt x="1357" y="92"/>
                      <a:pt x="1231" y="1"/>
                      <a:pt x="111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6" name="Google Shape;2016;p46"/>
              <p:cNvSpPr/>
              <p:nvPr/>
            </p:nvSpPr>
            <p:spPr>
              <a:xfrm>
                <a:off x="1377217" y="1221912"/>
                <a:ext cx="416557" cy="546098"/>
              </a:xfrm>
              <a:custGeom>
                <a:avLst/>
                <a:gdLst/>
                <a:ahLst/>
                <a:cxnLst/>
                <a:rect l="l" t="t" r="r" b="b"/>
                <a:pathLst>
                  <a:path w="2923" h="3832" extrusionOk="0">
                    <a:moveTo>
                      <a:pt x="1158" y="115"/>
                    </a:moveTo>
                    <a:cubicBezTo>
                      <a:pt x="1172" y="115"/>
                      <a:pt x="1186" y="117"/>
                      <a:pt x="1200" y="124"/>
                    </a:cubicBezTo>
                    <a:cubicBezTo>
                      <a:pt x="1268" y="124"/>
                      <a:pt x="1373" y="208"/>
                      <a:pt x="1420" y="276"/>
                    </a:cubicBezTo>
                    <a:cubicBezTo>
                      <a:pt x="1441" y="339"/>
                      <a:pt x="1420" y="449"/>
                      <a:pt x="1373" y="559"/>
                    </a:cubicBezTo>
                    <a:cubicBezTo>
                      <a:pt x="1331" y="690"/>
                      <a:pt x="1289" y="800"/>
                      <a:pt x="1268" y="889"/>
                    </a:cubicBezTo>
                    <a:cubicBezTo>
                      <a:pt x="1242" y="1062"/>
                      <a:pt x="1420" y="1171"/>
                      <a:pt x="1420" y="1171"/>
                    </a:cubicBezTo>
                    <a:lnTo>
                      <a:pt x="1441" y="1192"/>
                    </a:lnTo>
                    <a:lnTo>
                      <a:pt x="1462" y="1192"/>
                    </a:lnTo>
                    <a:cubicBezTo>
                      <a:pt x="1462" y="1192"/>
                      <a:pt x="2054" y="1103"/>
                      <a:pt x="2336" y="1041"/>
                    </a:cubicBezTo>
                    <a:lnTo>
                      <a:pt x="2357" y="1041"/>
                    </a:lnTo>
                    <a:cubicBezTo>
                      <a:pt x="2357" y="1041"/>
                      <a:pt x="2378" y="1041"/>
                      <a:pt x="2378" y="1062"/>
                    </a:cubicBezTo>
                    <a:cubicBezTo>
                      <a:pt x="2399" y="1103"/>
                      <a:pt x="2446" y="1171"/>
                      <a:pt x="2467" y="1234"/>
                    </a:cubicBezTo>
                    <a:cubicBezTo>
                      <a:pt x="2530" y="1386"/>
                      <a:pt x="2598" y="1606"/>
                      <a:pt x="2640" y="1826"/>
                    </a:cubicBezTo>
                    <a:cubicBezTo>
                      <a:pt x="2729" y="2240"/>
                      <a:pt x="2792" y="2633"/>
                      <a:pt x="2792" y="2654"/>
                    </a:cubicBezTo>
                    <a:cubicBezTo>
                      <a:pt x="2750" y="2674"/>
                      <a:pt x="2357" y="2853"/>
                      <a:pt x="2158" y="2983"/>
                    </a:cubicBezTo>
                    <a:cubicBezTo>
                      <a:pt x="2027" y="3067"/>
                      <a:pt x="1923" y="3266"/>
                      <a:pt x="1813" y="3439"/>
                    </a:cubicBezTo>
                    <a:cubicBezTo>
                      <a:pt x="1745" y="3570"/>
                      <a:pt x="1703" y="3680"/>
                      <a:pt x="1682" y="3701"/>
                    </a:cubicBezTo>
                    <a:cubicBezTo>
                      <a:pt x="1661" y="3701"/>
                      <a:pt x="1551" y="3701"/>
                      <a:pt x="1373" y="3659"/>
                    </a:cubicBezTo>
                    <a:cubicBezTo>
                      <a:pt x="1200" y="3612"/>
                      <a:pt x="959" y="3549"/>
                      <a:pt x="807" y="3439"/>
                    </a:cubicBezTo>
                    <a:cubicBezTo>
                      <a:pt x="634" y="3350"/>
                      <a:pt x="456" y="3135"/>
                      <a:pt x="325" y="2957"/>
                    </a:cubicBezTo>
                    <a:cubicBezTo>
                      <a:pt x="195" y="2805"/>
                      <a:pt x="132" y="2674"/>
                      <a:pt x="111" y="2674"/>
                    </a:cubicBezTo>
                    <a:cubicBezTo>
                      <a:pt x="132" y="2633"/>
                      <a:pt x="284" y="2067"/>
                      <a:pt x="352" y="1716"/>
                    </a:cubicBezTo>
                    <a:cubicBezTo>
                      <a:pt x="415" y="1344"/>
                      <a:pt x="435" y="1124"/>
                      <a:pt x="545" y="993"/>
                    </a:cubicBezTo>
                    <a:cubicBezTo>
                      <a:pt x="655" y="821"/>
                      <a:pt x="917" y="580"/>
                      <a:pt x="1027" y="255"/>
                    </a:cubicBezTo>
                    <a:cubicBezTo>
                      <a:pt x="1027" y="187"/>
                      <a:pt x="1069" y="145"/>
                      <a:pt x="1090" y="124"/>
                    </a:cubicBezTo>
                    <a:cubicBezTo>
                      <a:pt x="1104" y="124"/>
                      <a:pt x="1130" y="115"/>
                      <a:pt x="1158" y="115"/>
                    </a:cubicBezTo>
                    <a:close/>
                    <a:moveTo>
                      <a:pt x="1141" y="0"/>
                    </a:moveTo>
                    <a:cubicBezTo>
                      <a:pt x="1103" y="0"/>
                      <a:pt x="1064" y="11"/>
                      <a:pt x="1027" y="35"/>
                    </a:cubicBezTo>
                    <a:cubicBezTo>
                      <a:pt x="980" y="77"/>
                      <a:pt x="938" y="145"/>
                      <a:pt x="917" y="208"/>
                    </a:cubicBezTo>
                    <a:cubicBezTo>
                      <a:pt x="828" y="496"/>
                      <a:pt x="587" y="758"/>
                      <a:pt x="456" y="931"/>
                    </a:cubicBezTo>
                    <a:cubicBezTo>
                      <a:pt x="325" y="1103"/>
                      <a:pt x="305" y="1323"/>
                      <a:pt x="242" y="1695"/>
                    </a:cubicBezTo>
                    <a:cubicBezTo>
                      <a:pt x="174" y="2041"/>
                      <a:pt x="1" y="2654"/>
                      <a:pt x="1" y="2654"/>
                    </a:cubicBezTo>
                    <a:lnTo>
                      <a:pt x="1" y="2674"/>
                    </a:lnTo>
                    <a:lnTo>
                      <a:pt x="1" y="2695"/>
                    </a:lnTo>
                    <a:cubicBezTo>
                      <a:pt x="1" y="2695"/>
                      <a:pt x="111" y="2853"/>
                      <a:pt x="242" y="3046"/>
                    </a:cubicBezTo>
                    <a:cubicBezTo>
                      <a:pt x="373" y="3219"/>
                      <a:pt x="545" y="3418"/>
                      <a:pt x="744" y="3549"/>
                    </a:cubicBezTo>
                    <a:cubicBezTo>
                      <a:pt x="917" y="3659"/>
                      <a:pt x="1158" y="3722"/>
                      <a:pt x="1352" y="3769"/>
                    </a:cubicBezTo>
                    <a:cubicBezTo>
                      <a:pt x="1551" y="3811"/>
                      <a:pt x="1703" y="3832"/>
                      <a:pt x="1703" y="3832"/>
                    </a:cubicBezTo>
                    <a:lnTo>
                      <a:pt x="1745" y="3832"/>
                    </a:lnTo>
                    <a:lnTo>
                      <a:pt x="1766" y="3790"/>
                    </a:lnTo>
                    <a:lnTo>
                      <a:pt x="1923" y="3481"/>
                    </a:lnTo>
                    <a:cubicBezTo>
                      <a:pt x="2007" y="3329"/>
                      <a:pt x="2137" y="3135"/>
                      <a:pt x="2206" y="3088"/>
                    </a:cubicBezTo>
                    <a:cubicBezTo>
                      <a:pt x="2399" y="2957"/>
                      <a:pt x="2881" y="2743"/>
                      <a:pt x="2881" y="2743"/>
                    </a:cubicBezTo>
                    <a:lnTo>
                      <a:pt x="2923" y="2722"/>
                    </a:lnTo>
                    <a:lnTo>
                      <a:pt x="2902" y="2674"/>
                    </a:lnTo>
                    <a:cubicBezTo>
                      <a:pt x="2902" y="2674"/>
                      <a:pt x="2860" y="2240"/>
                      <a:pt x="2750" y="1805"/>
                    </a:cubicBezTo>
                    <a:cubicBezTo>
                      <a:pt x="2708" y="1585"/>
                      <a:pt x="2640" y="1365"/>
                      <a:pt x="2577" y="1192"/>
                    </a:cubicBezTo>
                    <a:cubicBezTo>
                      <a:pt x="2551" y="1103"/>
                      <a:pt x="2509" y="1041"/>
                      <a:pt x="2467" y="993"/>
                    </a:cubicBezTo>
                    <a:cubicBezTo>
                      <a:pt x="2446" y="972"/>
                      <a:pt x="2420" y="952"/>
                      <a:pt x="2399" y="931"/>
                    </a:cubicBezTo>
                    <a:cubicBezTo>
                      <a:pt x="2385" y="931"/>
                      <a:pt x="2362" y="921"/>
                      <a:pt x="2342" y="921"/>
                    </a:cubicBezTo>
                    <a:cubicBezTo>
                      <a:pt x="2332" y="921"/>
                      <a:pt x="2322" y="924"/>
                      <a:pt x="2316" y="931"/>
                    </a:cubicBezTo>
                    <a:cubicBezTo>
                      <a:pt x="2054" y="993"/>
                      <a:pt x="1504" y="1062"/>
                      <a:pt x="1462" y="1062"/>
                    </a:cubicBezTo>
                    <a:cubicBezTo>
                      <a:pt x="1462" y="1062"/>
                      <a:pt x="1373" y="993"/>
                      <a:pt x="1373" y="910"/>
                    </a:cubicBezTo>
                    <a:cubicBezTo>
                      <a:pt x="1373" y="863"/>
                      <a:pt x="1441" y="732"/>
                      <a:pt x="1483" y="601"/>
                    </a:cubicBezTo>
                    <a:cubicBezTo>
                      <a:pt x="1530" y="496"/>
                      <a:pt x="1572" y="339"/>
                      <a:pt x="1504" y="234"/>
                    </a:cubicBezTo>
                    <a:cubicBezTo>
                      <a:pt x="1462" y="124"/>
                      <a:pt x="1331" y="35"/>
                      <a:pt x="1221" y="14"/>
                    </a:cubicBezTo>
                    <a:cubicBezTo>
                      <a:pt x="1195" y="5"/>
                      <a:pt x="1168" y="0"/>
                      <a:pt x="1141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7" name="Google Shape;2017;p46"/>
              <p:cNvSpPr/>
              <p:nvPr/>
            </p:nvSpPr>
            <p:spPr>
              <a:xfrm>
                <a:off x="1734782" y="1444803"/>
                <a:ext cx="230011" cy="16801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1179" extrusionOk="0">
                    <a:moveTo>
                      <a:pt x="1508" y="0"/>
                    </a:moveTo>
                    <a:cubicBezTo>
                      <a:pt x="1508" y="0"/>
                      <a:pt x="697" y="241"/>
                      <a:pt x="372" y="346"/>
                    </a:cubicBezTo>
                    <a:cubicBezTo>
                      <a:pt x="42" y="477"/>
                      <a:pt x="0" y="524"/>
                      <a:pt x="42" y="676"/>
                    </a:cubicBezTo>
                    <a:cubicBezTo>
                      <a:pt x="68" y="828"/>
                      <a:pt x="220" y="1179"/>
                      <a:pt x="220" y="1179"/>
                    </a:cubicBezTo>
                    <a:cubicBezTo>
                      <a:pt x="220" y="1179"/>
                      <a:pt x="896" y="959"/>
                      <a:pt x="1268" y="718"/>
                    </a:cubicBezTo>
                    <a:cubicBezTo>
                      <a:pt x="1613" y="456"/>
                      <a:pt x="1509" y="0"/>
                      <a:pt x="1508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8" name="Google Shape;2018;p46"/>
              <p:cNvSpPr/>
              <p:nvPr/>
            </p:nvSpPr>
            <p:spPr>
              <a:xfrm>
                <a:off x="1753451" y="1432120"/>
                <a:ext cx="221033" cy="192674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1352" extrusionOk="0">
                    <a:moveTo>
                      <a:pt x="1419" y="0"/>
                    </a:moveTo>
                    <a:lnTo>
                      <a:pt x="1351" y="21"/>
                    </a:lnTo>
                    <a:cubicBezTo>
                      <a:pt x="1351" y="21"/>
                      <a:pt x="545" y="262"/>
                      <a:pt x="220" y="393"/>
                    </a:cubicBezTo>
                    <a:cubicBezTo>
                      <a:pt x="152" y="414"/>
                      <a:pt x="110" y="435"/>
                      <a:pt x="42" y="461"/>
                    </a:cubicBezTo>
                    <a:cubicBezTo>
                      <a:pt x="68" y="503"/>
                      <a:pt x="68" y="524"/>
                      <a:pt x="89" y="566"/>
                    </a:cubicBezTo>
                    <a:cubicBezTo>
                      <a:pt x="131" y="545"/>
                      <a:pt x="173" y="524"/>
                      <a:pt x="262" y="503"/>
                    </a:cubicBezTo>
                    <a:cubicBezTo>
                      <a:pt x="566" y="393"/>
                      <a:pt x="1247" y="173"/>
                      <a:pt x="1330" y="152"/>
                    </a:cubicBezTo>
                    <a:lnTo>
                      <a:pt x="1330" y="152"/>
                    </a:lnTo>
                    <a:cubicBezTo>
                      <a:pt x="1330" y="241"/>
                      <a:pt x="1377" y="566"/>
                      <a:pt x="1089" y="765"/>
                    </a:cubicBezTo>
                    <a:cubicBezTo>
                      <a:pt x="765" y="985"/>
                      <a:pt x="173" y="1179"/>
                      <a:pt x="110" y="1199"/>
                    </a:cubicBezTo>
                    <a:cubicBezTo>
                      <a:pt x="89" y="1199"/>
                      <a:pt x="42" y="1220"/>
                      <a:pt x="0" y="1247"/>
                    </a:cubicBezTo>
                    <a:cubicBezTo>
                      <a:pt x="21" y="1268"/>
                      <a:pt x="21" y="1289"/>
                      <a:pt x="21" y="1289"/>
                    </a:cubicBezTo>
                    <a:lnTo>
                      <a:pt x="42" y="1351"/>
                    </a:lnTo>
                    <a:lnTo>
                      <a:pt x="110" y="1330"/>
                    </a:lnTo>
                    <a:cubicBezTo>
                      <a:pt x="110" y="1330"/>
                      <a:pt x="786" y="1116"/>
                      <a:pt x="1158" y="854"/>
                    </a:cubicBezTo>
                    <a:cubicBezTo>
                      <a:pt x="1550" y="566"/>
                      <a:pt x="1440" y="68"/>
                      <a:pt x="1440" y="68"/>
                    </a:cubicBezTo>
                    <a:lnTo>
                      <a:pt x="1419" y="0"/>
                    </a:ln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19" name="Google Shape;2019;p46"/>
              <p:cNvSpPr/>
              <p:nvPr/>
            </p:nvSpPr>
            <p:spPr>
              <a:xfrm>
                <a:off x="1703429" y="1351314"/>
                <a:ext cx="258371" cy="205499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1442" extrusionOk="0">
                    <a:moveTo>
                      <a:pt x="1574" y="0"/>
                    </a:moveTo>
                    <a:cubicBezTo>
                      <a:pt x="1523" y="0"/>
                      <a:pt x="1469" y="15"/>
                      <a:pt x="1420" y="44"/>
                    </a:cubicBezTo>
                    <a:cubicBezTo>
                      <a:pt x="1247" y="112"/>
                      <a:pt x="592" y="567"/>
                      <a:pt x="309" y="635"/>
                    </a:cubicBezTo>
                    <a:cubicBezTo>
                      <a:pt x="0" y="698"/>
                      <a:pt x="89" y="918"/>
                      <a:pt x="157" y="1070"/>
                    </a:cubicBezTo>
                    <a:cubicBezTo>
                      <a:pt x="220" y="1222"/>
                      <a:pt x="419" y="1442"/>
                      <a:pt x="419" y="1442"/>
                    </a:cubicBezTo>
                    <a:cubicBezTo>
                      <a:pt x="419" y="1442"/>
                      <a:pt x="1179" y="1201"/>
                      <a:pt x="1467" y="897"/>
                    </a:cubicBezTo>
                    <a:cubicBezTo>
                      <a:pt x="1770" y="609"/>
                      <a:pt x="1812" y="373"/>
                      <a:pt x="1791" y="195"/>
                    </a:cubicBezTo>
                    <a:cubicBezTo>
                      <a:pt x="1777" y="64"/>
                      <a:pt x="1681" y="0"/>
                      <a:pt x="1574" y="0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0" name="Google Shape;2020;p46"/>
              <p:cNvSpPr/>
              <p:nvPr/>
            </p:nvSpPr>
            <p:spPr>
              <a:xfrm>
                <a:off x="1744473" y="1341766"/>
                <a:ext cx="227018" cy="218040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530" extrusionOk="0">
                    <a:moveTo>
                      <a:pt x="1262" y="1"/>
                    </a:moveTo>
                    <a:cubicBezTo>
                      <a:pt x="1200" y="22"/>
                      <a:pt x="1152" y="22"/>
                      <a:pt x="1111" y="48"/>
                    </a:cubicBezTo>
                    <a:cubicBezTo>
                      <a:pt x="1001" y="90"/>
                      <a:pt x="807" y="221"/>
                      <a:pt x="587" y="351"/>
                    </a:cubicBezTo>
                    <a:cubicBezTo>
                      <a:pt x="367" y="482"/>
                      <a:pt x="131" y="613"/>
                      <a:pt x="0" y="634"/>
                    </a:cubicBezTo>
                    <a:cubicBezTo>
                      <a:pt x="0" y="676"/>
                      <a:pt x="21" y="723"/>
                      <a:pt x="21" y="744"/>
                    </a:cubicBezTo>
                    <a:cubicBezTo>
                      <a:pt x="194" y="723"/>
                      <a:pt x="414" y="592"/>
                      <a:pt x="655" y="461"/>
                    </a:cubicBezTo>
                    <a:cubicBezTo>
                      <a:pt x="870" y="330"/>
                      <a:pt x="1090" y="179"/>
                      <a:pt x="1152" y="152"/>
                    </a:cubicBezTo>
                    <a:cubicBezTo>
                      <a:pt x="1201" y="138"/>
                      <a:pt x="1246" y="123"/>
                      <a:pt x="1293" y="123"/>
                    </a:cubicBezTo>
                    <a:cubicBezTo>
                      <a:pt x="1312" y="123"/>
                      <a:pt x="1332" y="125"/>
                      <a:pt x="1351" y="131"/>
                    </a:cubicBezTo>
                    <a:cubicBezTo>
                      <a:pt x="1414" y="152"/>
                      <a:pt x="1440" y="200"/>
                      <a:pt x="1461" y="262"/>
                    </a:cubicBezTo>
                    <a:cubicBezTo>
                      <a:pt x="1461" y="440"/>
                      <a:pt x="1414" y="655"/>
                      <a:pt x="1152" y="938"/>
                    </a:cubicBezTo>
                    <a:cubicBezTo>
                      <a:pt x="1022" y="1069"/>
                      <a:pt x="760" y="1200"/>
                      <a:pt x="524" y="1310"/>
                    </a:cubicBezTo>
                    <a:cubicBezTo>
                      <a:pt x="393" y="1357"/>
                      <a:pt x="283" y="1399"/>
                      <a:pt x="215" y="1420"/>
                    </a:cubicBezTo>
                    <a:cubicBezTo>
                      <a:pt x="215" y="1441"/>
                      <a:pt x="236" y="1462"/>
                      <a:pt x="236" y="1488"/>
                    </a:cubicBezTo>
                    <a:cubicBezTo>
                      <a:pt x="236" y="1488"/>
                      <a:pt x="236" y="1509"/>
                      <a:pt x="262" y="1530"/>
                    </a:cubicBezTo>
                    <a:cubicBezTo>
                      <a:pt x="325" y="1509"/>
                      <a:pt x="456" y="1462"/>
                      <a:pt x="587" y="1399"/>
                    </a:cubicBezTo>
                    <a:cubicBezTo>
                      <a:pt x="807" y="1310"/>
                      <a:pt x="1069" y="1179"/>
                      <a:pt x="1221" y="1006"/>
                    </a:cubicBezTo>
                    <a:cubicBezTo>
                      <a:pt x="1524" y="723"/>
                      <a:pt x="1592" y="461"/>
                      <a:pt x="1571" y="262"/>
                    </a:cubicBezTo>
                    <a:cubicBezTo>
                      <a:pt x="1545" y="131"/>
                      <a:pt x="1482" y="69"/>
                      <a:pt x="1393" y="22"/>
                    </a:cubicBezTo>
                    <a:cubicBezTo>
                      <a:pt x="1351" y="22"/>
                      <a:pt x="1310" y="1"/>
                      <a:pt x="1262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1" name="Google Shape;2021;p46"/>
              <p:cNvSpPr/>
              <p:nvPr/>
            </p:nvSpPr>
            <p:spPr>
              <a:xfrm>
                <a:off x="1691458" y="1289606"/>
                <a:ext cx="267349" cy="226876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1592" extrusionOk="0">
                    <a:moveTo>
                      <a:pt x="1498" y="1"/>
                    </a:moveTo>
                    <a:cubicBezTo>
                      <a:pt x="1369" y="1"/>
                      <a:pt x="1307" y="98"/>
                      <a:pt x="1132" y="236"/>
                    </a:cubicBezTo>
                    <a:cubicBezTo>
                      <a:pt x="917" y="435"/>
                      <a:pt x="241" y="738"/>
                      <a:pt x="131" y="827"/>
                    </a:cubicBezTo>
                    <a:cubicBezTo>
                      <a:pt x="1" y="911"/>
                      <a:pt x="346" y="1592"/>
                      <a:pt x="346" y="1592"/>
                    </a:cubicBezTo>
                    <a:cubicBezTo>
                      <a:pt x="346" y="1592"/>
                      <a:pt x="1132" y="1283"/>
                      <a:pt x="1462" y="1042"/>
                    </a:cubicBezTo>
                    <a:cubicBezTo>
                      <a:pt x="1765" y="780"/>
                      <a:pt x="1875" y="545"/>
                      <a:pt x="1875" y="367"/>
                    </a:cubicBezTo>
                    <a:cubicBezTo>
                      <a:pt x="1875" y="173"/>
                      <a:pt x="1812" y="63"/>
                      <a:pt x="1613" y="21"/>
                    </a:cubicBezTo>
                    <a:cubicBezTo>
                      <a:pt x="1568" y="7"/>
                      <a:pt x="1531" y="1"/>
                      <a:pt x="1498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2" name="Google Shape;2022;p46"/>
              <p:cNvSpPr/>
              <p:nvPr/>
            </p:nvSpPr>
            <p:spPr>
              <a:xfrm>
                <a:off x="1728797" y="1281625"/>
                <a:ext cx="239702" cy="231151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622" extrusionOk="0">
                    <a:moveTo>
                      <a:pt x="1211" y="1"/>
                    </a:moveTo>
                    <a:cubicBezTo>
                      <a:pt x="1165" y="1"/>
                      <a:pt x="1120" y="20"/>
                      <a:pt x="1090" y="51"/>
                    </a:cubicBezTo>
                    <a:cubicBezTo>
                      <a:pt x="1001" y="98"/>
                      <a:pt x="938" y="161"/>
                      <a:pt x="828" y="250"/>
                    </a:cubicBezTo>
                    <a:cubicBezTo>
                      <a:pt x="739" y="339"/>
                      <a:pt x="503" y="470"/>
                      <a:pt x="304" y="574"/>
                    </a:cubicBezTo>
                    <a:cubicBezTo>
                      <a:pt x="194" y="643"/>
                      <a:pt x="84" y="684"/>
                      <a:pt x="0" y="732"/>
                    </a:cubicBezTo>
                    <a:cubicBezTo>
                      <a:pt x="21" y="773"/>
                      <a:pt x="21" y="815"/>
                      <a:pt x="42" y="836"/>
                    </a:cubicBezTo>
                    <a:cubicBezTo>
                      <a:pt x="131" y="794"/>
                      <a:pt x="241" y="752"/>
                      <a:pt x="346" y="684"/>
                    </a:cubicBezTo>
                    <a:cubicBezTo>
                      <a:pt x="566" y="553"/>
                      <a:pt x="786" y="444"/>
                      <a:pt x="896" y="339"/>
                    </a:cubicBezTo>
                    <a:cubicBezTo>
                      <a:pt x="1027" y="250"/>
                      <a:pt x="1090" y="182"/>
                      <a:pt x="1132" y="140"/>
                    </a:cubicBezTo>
                    <a:cubicBezTo>
                      <a:pt x="1180" y="125"/>
                      <a:pt x="1215" y="110"/>
                      <a:pt x="1263" y="110"/>
                    </a:cubicBezTo>
                    <a:cubicBezTo>
                      <a:pt x="1282" y="110"/>
                      <a:pt x="1304" y="113"/>
                      <a:pt x="1331" y="119"/>
                    </a:cubicBezTo>
                    <a:cubicBezTo>
                      <a:pt x="1420" y="140"/>
                      <a:pt x="1482" y="182"/>
                      <a:pt x="1503" y="229"/>
                    </a:cubicBezTo>
                    <a:cubicBezTo>
                      <a:pt x="1550" y="271"/>
                      <a:pt x="1550" y="339"/>
                      <a:pt x="1550" y="423"/>
                    </a:cubicBezTo>
                    <a:cubicBezTo>
                      <a:pt x="1550" y="574"/>
                      <a:pt x="1461" y="794"/>
                      <a:pt x="1158" y="1056"/>
                    </a:cubicBezTo>
                    <a:cubicBezTo>
                      <a:pt x="1001" y="1166"/>
                      <a:pt x="718" y="1297"/>
                      <a:pt x="503" y="1407"/>
                    </a:cubicBezTo>
                    <a:cubicBezTo>
                      <a:pt x="393" y="1449"/>
                      <a:pt x="304" y="1491"/>
                      <a:pt x="241" y="1517"/>
                    </a:cubicBezTo>
                    <a:cubicBezTo>
                      <a:pt x="241" y="1559"/>
                      <a:pt x="262" y="1601"/>
                      <a:pt x="262" y="1622"/>
                    </a:cubicBezTo>
                    <a:cubicBezTo>
                      <a:pt x="346" y="1601"/>
                      <a:pt x="435" y="1559"/>
                      <a:pt x="545" y="1517"/>
                    </a:cubicBezTo>
                    <a:cubicBezTo>
                      <a:pt x="786" y="1407"/>
                      <a:pt x="1048" y="1276"/>
                      <a:pt x="1221" y="1145"/>
                    </a:cubicBezTo>
                    <a:cubicBezTo>
                      <a:pt x="1550" y="862"/>
                      <a:pt x="1681" y="622"/>
                      <a:pt x="1681" y="402"/>
                    </a:cubicBezTo>
                    <a:cubicBezTo>
                      <a:pt x="1681" y="313"/>
                      <a:pt x="1655" y="229"/>
                      <a:pt x="1592" y="161"/>
                    </a:cubicBezTo>
                    <a:cubicBezTo>
                      <a:pt x="1550" y="98"/>
                      <a:pt x="1461" y="30"/>
                      <a:pt x="1351" y="9"/>
                    </a:cubicBezTo>
                    <a:lnTo>
                      <a:pt x="1262" y="9"/>
                    </a:lnTo>
                    <a:cubicBezTo>
                      <a:pt x="1246" y="3"/>
                      <a:pt x="1228" y="1"/>
                      <a:pt x="121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3" name="Google Shape;2023;p46"/>
              <p:cNvSpPr/>
              <p:nvPr/>
            </p:nvSpPr>
            <p:spPr>
              <a:xfrm>
                <a:off x="1684760" y="1246710"/>
                <a:ext cx="283737" cy="238562"/>
              </a:xfrm>
              <a:custGeom>
                <a:avLst/>
                <a:gdLst/>
                <a:ahLst/>
                <a:cxnLst/>
                <a:rect l="l" t="t" r="r" b="b"/>
                <a:pathLst>
                  <a:path w="1991" h="1674" extrusionOk="0">
                    <a:moveTo>
                      <a:pt x="1621" y="1"/>
                    </a:moveTo>
                    <a:cubicBezTo>
                      <a:pt x="1505" y="1"/>
                      <a:pt x="1357" y="92"/>
                      <a:pt x="1116" y="275"/>
                    </a:cubicBezTo>
                    <a:cubicBezTo>
                      <a:pt x="744" y="584"/>
                      <a:pt x="0" y="846"/>
                      <a:pt x="0" y="846"/>
                    </a:cubicBezTo>
                    <a:lnTo>
                      <a:pt x="288" y="1673"/>
                    </a:lnTo>
                    <a:cubicBezTo>
                      <a:pt x="288" y="1673"/>
                      <a:pt x="290" y="1673"/>
                      <a:pt x="292" y="1673"/>
                    </a:cubicBezTo>
                    <a:cubicBezTo>
                      <a:pt x="316" y="1673"/>
                      <a:pt x="454" y="1657"/>
                      <a:pt x="964" y="1343"/>
                    </a:cubicBezTo>
                    <a:cubicBezTo>
                      <a:pt x="1509" y="997"/>
                      <a:pt x="1791" y="689"/>
                      <a:pt x="1901" y="558"/>
                    </a:cubicBezTo>
                    <a:cubicBezTo>
                      <a:pt x="1990" y="406"/>
                      <a:pt x="1943" y="212"/>
                      <a:pt x="1791" y="81"/>
                    </a:cubicBezTo>
                    <a:cubicBezTo>
                      <a:pt x="1738" y="28"/>
                      <a:pt x="1684" y="1"/>
                      <a:pt x="1621" y="1"/>
                    </a:cubicBezTo>
                    <a:close/>
                  </a:path>
                </a:pathLst>
              </a:custGeom>
              <a:solidFill>
                <a:srgbClr val="FFB9B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4" name="Google Shape;2024;p46"/>
              <p:cNvSpPr/>
              <p:nvPr/>
            </p:nvSpPr>
            <p:spPr>
              <a:xfrm>
                <a:off x="1675782" y="1239584"/>
                <a:ext cx="304686" cy="242695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1703" extrusionOk="0">
                    <a:moveTo>
                      <a:pt x="1572" y="0"/>
                    </a:moveTo>
                    <a:cubicBezTo>
                      <a:pt x="1462" y="42"/>
                      <a:pt x="1331" y="131"/>
                      <a:pt x="1137" y="283"/>
                    </a:cubicBezTo>
                    <a:cubicBezTo>
                      <a:pt x="786" y="566"/>
                      <a:pt x="42" y="848"/>
                      <a:pt x="42" y="848"/>
                    </a:cubicBezTo>
                    <a:lnTo>
                      <a:pt x="1" y="869"/>
                    </a:lnTo>
                    <a:lnTo>
                      <a:pt x="1" y="917"/>
                    </a:lnTo>
                    <a:lnTo>
                      <a:pt x="22" y="938"/>
                    </a:lnTo>
                    <a:cubicBezTo>
                      <a:pt x="63" y="917"/>
                      <a:pt x="131" y="917"/>
                      <a:pt x="194" y="917"/>
                    </a:cubicBezTo>
                    <a:cubicBezTo>
                      <a:pt x="372" y="828"/>
                      <a:pt x="896" y="634"/>
                      <a:pt x="1200" y="372"/>
                    </a:cubicBezTo>
                    <a:cubicBezTo>
                      <a:pt x="1399" y="241"/>
                      <a:pt x="1530" y="152"/>
                      <a:pt x="1614" y="110"/>
                    </a:cubicBezTo>
                    <a:cubicBezTo>
                      <a:pt x="1637" y="103"/>
                      <a:pt x="1657" y="100"/>
                      <a:pt x="1675" y="100"/>
                    </a:cubicBezTo>
                    <a:cubicBezTo>
                      <a:pt x="1728" y="100"/>
                      <a:pt x="1768" y="126"/>
                      <a:pt x="1833" y="173"/>
                    </a:cubicBezTo>
                    <a:cubicBezTo>
                      <a:pt x="1964" y="283"/>
                      <a:pt x="1985" y="456"/>
                      <a:pt x="1922" y="566"/>
                    </a:cubicBezTo>
                    <a:cubicBezTo>
                      <a:pt x="1813" y="697"/>
                      <a:pt x="1551" y="1000"/>
                      <a:pt x="980" y="1351"/>
                    </a:cubicBezTo>
                    <a:cubicBezTo>
                      <a:pt x="786" y="1461"/>
                      <a:pt x="634" y="1550"/>
                      <a:pt x="545" y="1592"/>
                    </a:cubicBezTo>
                    <a:cubicBezTo>
                      <a:pt x="545" y="1634"/>
                      <a:pt x="566" y="1655"/>
                      <a:pt x="566" y="1702"/>
                    </a:cubicBezTo>
                    <a:cubicBezTo>
                      <a:pt x="676" y="1655"/>
                      <a:pt x="828" y="1571"/>
                      <a:pt x="1048" y="1440"/>
                    </a:cubicBezTo>
                    <a:cubicBezTo>
                      <a:pt x="1614" y="1089"/>
                      <a:pt x="1896" y="765"/>
                      <a:pt x="2006" y="634"/>
                    </a:cubicBezTo>
                    <a:cubicBezTo>
                      <a:pt x="2137" y="477"/>
                      <a:pt x="2074" y="241"/>
                      <a:pt x="1896" y="84"/>
                    </a:cubicBezTo>
                    <a:cubicBezTo>
                      <a:pt x="1833" y="21"/>
                      <a:pt x="1765" y="0"/>
                      <a:pt x="168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5" name="Google Shape;2025;p46"/>
              <p:cNvSpPr/>
              <p:nvPr/>
            </p:nvSpPr>
            <p:spPr>
              <a:xfrm>
                <a:off x="1259359" y="1552971"/>
                <a:ext cx="450902" cy="3929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757" extrusionOk="0">
                    <a:moveTo>
                      <a:pt x="880" y="0"/>
                    </a:moveTo>
                    <a:cubicBezTo>
                      <a:pt x="859" y="0"/>
                      <a:pt x="843" y="6"/>
                      <a:pt x="828" y="6"/>
                    </a:cubicBezTo>
                    <a:cubicBezTo>
                      <a:pt x="739" y="48"/>
                      <a:pt x="629" y="111"/>
                      <a:pt x="587" y="179"/>
                    </a:cubicBezTo>
                    <a:cubicBezTo>
                      <a:pt x="587" y="179"/>
                      <a:pt x="456" y="310"/>
                      <a:pt x="236" y="613"/>
                    </a:cubicBezTo>
                    <a:cubicBezTo>
                      <a:pt x="0" y="922"/>
                      <a:pt x="105" y="1074"/>
                      <a:pt x="262" y="1289"/>
                    </a:cubicBezTo>
                    <a:cubicBezTo>
                      <a:pt x="414" y="1488"/>
                      <a:pt x="1917" y="2577"/>
                      <a:pt x="2200" y="2729"/>
                    </a:cubicBezTo>
                    <a:cubicBezTo>
                      <a:pt x="2235" y="2748"/>
                      <a:pt x="2270" y="2757"/>
                      <a:pt x="2306" y="2757"/>
                    </a:cubicBezTo>
                    <a:cubicBezTo>
                      <a:pt x="2564" y="2757"/>
                      <a:pt x="2831" y="2302"/>
                      <a:pt x="2964" y="2053"/>
                    </a:cubicBezTo>
                    <a:cubicBezTo>
                      <a:pt x="3116" y="1792"/>
                      <a:pt x="3163" y="1619"/>
                      <a:pt x="2964" y="1509"/>
                    </a:cubicBezTo>
                    <a:cubicBezTo>
                      <a:pt x="2792" y="1399"/>
                      <a:pt x="1765" y="943"/>
                      <a:pt x="1372" y="461"/>
                    </a:cubicBezTo>
                    <a:cubicBezTo>
                      <a:pt x="1061" y="51"/>
                      <a:pt x="945" y="0"/>
                      <a:pt x="8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6" name="Google Shape;2026;p46"/>
              <p:cNvSpPr/>
              <p:nvPr/>
            </p:nvSpPr>
            <p:spPr>
              <a:xfrm>
                <a:off x="1262351" y="1546273"/>
                <a:ext cx="447909" cy="406866"/>
              </a:xfrm>
              <a:custGeom>
                <a:avLst/>
                <a:gdLst/>
                <a:ahLst/>
                <a:cxnLst/>
                <a:rect l="l" t="t" r="r" b="b"/>
                <a:pathLst>
                  <a:path w="3143" h="2855" extrusionOk="0">
                    <a:moveTo>
                      <a:pt x="873" y="110"/>
                    </a:moveTo>
                    <a:cubicBezTo>
                      <a:pt x="887" y="110"/>
                      <a:pt x="904" y="116"/>
                      <a:pt x="938" y="137"/>
                    </a:cubicBezTo>
                    <a:cubicBezTo>
                      <a:pt x="980" y="158"/>
                      <a:pt x="1111" y="268"/>
                      <a:pt x="1310" y="529"/>
                    </a:cubicBezTo>
                    <a:cubicBezTo>
                      <a:pt x="1503" y="791"/>
                      <a:pt x="1875" y="1032"/>
                      <a:pt x="2205" y="1231"/>
                    </a:cubicBezTo>
                    <a:cubicBezTo>
                      <a:pt x="2530" y="1404"/>
                      <a:pt x="2833" y="1556"/>
                      <a:pt x="2923" y="1598"/>
                    </a:cubicBezTo>
                    <a:cubicBezTo>
                      <a:pt x="3012" y="1645"/>
                      <a:pt x="3032" y="1687"/>
                      <a:pt x="3032" y="1776"/>
                    </a:cubicBezTo>
                    <a:cubicBezTo>
                      <a:pt x="3032" y="1839"/>
                      <a:pt x="2991" y="1949"/>
                      <a:pt x="2902" y="2080"/>
                    </a:cubicBezTo>
                    <a:cubicBezTo>
                      <a:pt x="2833" y="2210"/>
                      <a:pt x="2703" y="2409"/>
                      <a:pt x="2572" y="2561"/>
                    </a:cubicBezTo>
                    <a:cubicBezTo>
                      <a:pt x="2509" y="2624"/>
                      <a:pt x="2441" y="2692"/>
                      <a:pt x="2378" y="2713"/>
                    </a:cubicBezTo>
                    <a:cubicBezTo>
                      <a:pt x="2344" y="2734"/>
                      <a:pt x="2316" y="2745"/>
                      <a:pt x="2289" y="2745"/>
                    </a:cubicBezTo>
                    <a:cubicBezTo>
                      <a:pt x="2263" y="2745"/>
                      <a:pt x="2236" y="2734"/>
                      <a:pt x="2205" y="2713"/>
                    </a:cubicBezTo>
                    <a:cubicBezTo>
                      <a:pt x="2074" y="2645"/>
                      <a:pt x="1613" y="2341"/>
                      <a:pt x="1200" y="2038"/>
                    </a:cubicBezTo>
                    <a:cubicBezTo>
                      <a:pt x="980" y="1860"/>
                      <a:pt x="765" y="1708"/>
                      <a:pt x="587" y="1577"/>
                    </a:cubicBezTo>
                    <a:cubicBezTo>
                      <a:pt x="524" y="1514"/>
                      <a:pt x="435" y="1446"/>
                      <a:pt x="393" y="1404"/>
                    </a:cubicBezTo>
                    <a:cubicBezTo>
                      <a:pt x="325" y="1362"/>
                      <a:pt x="304" y="1315"/>
                      <a:pt x="283" y="1294"/>
                    </a:cubicBezTo>
                    <a:cubicBezTo>
                      <a:pt x="215" y="1205"/>
                      <a:pt x="152" y="1121"/>
                      <a:pt x="131" y="1032"/>
                    </a:cubicBezTo>
                    <a:cubicBezTo>
                      <a:pt x="131" y="943"/>
                      <a:pt x="152" y="838"/>
                      <a:pt x="262" y="681"/>
                    </a:cubicBezTo>
                    <a:cubicBezTo>
                      <a:pt x="477" y="398"/>
                      <a:pt x="587" y="268"/>
                      <a:pt x="587" y="268"/>
                    </a:cubicBezTo>
                    <a:lnTo>
                      <a:pt x="608" y="268"/>
                    </a:lnTo>
                    <a:cubicBezTo>
                      <a:pt x="655" y="205"/>
                      <a:pt x="739" y="158"/>
                      <a:pt x="828" y="116"/>
                    </a:cubicBezTo>
                    <a:cubicBezTo>
                      <a:pt x="849" y="116"/>
                      <a:pt x="859" y="110"/>
                      <a:pt x="873" y="110"/>
                    </a:cubicBezTo>
                    <a:close/>
                    <a:moveTo>
                      <a:pt x="870" y="0"/>
                    </a:moveTo>
                    <a:cubicBezTo>
                      <a:pt x="840" y="0"/>
                      <a:pt x="817" y="6"/>
                      <a:pt x="807" y="6"/>
                    </a:cubicBezTo>
                    <a:lnTo>
                      <a:pt x="786" y="6"/>
                    </a:lnTo>
                    <a:cubicBezTo>
                      <a:pt x="697" y="53"/>
                      <a:pt x="587" y="95"/>
                      <a:pt x="503" y="205"/>
                    </a:cubicBezTo>
                    <a:cubicBezTo>
                      <a:pt x="503" y="205"/>
                      <a:pt x="393" y="315"/>
                      <a:pt x="173" y="618"/>
                    </a:cubicBezTo>
                    <a:cubicBezTo>
                      <a:pt x="42" y="791"/>
                      <a:pt x="0" y="922"/>
                      <a:pt x="21" y="1032"/>
                    </a:cubicBezTo>
                    <a:cubicBezTo>
                      <a:pt x="42" y="1163"/>
                      <a:pt x="110" y="1273"/>
                      <a:pt x="194" y="1362"/>
                    </a:cubicBezTo>
                    <a:cubicBezTo>
                      <a:pt x="215" y="1404"/>
                      <a:pt x="262" y="1446"/>
                      <a:pt x="304" y="1493"/>
                    </a:cubicBezTo>
                    <a:cubicBezTo>
                      <a:pt x="372" y="1535"/>
                      <a:pt x="435" y="1598"/>
                      <a:pt x="524" y="1666"/>
                    </a:cubicBezTo>
                    <a:cubicBezTo>
                      <a:pt x="697" y="1797"/>
                      <a:pt x="917" y="1970"/>
                      <a:pt x="1131" y="2121"/>
                    </a:cubicBezTo>
                    <a:cubicBezTo>
                      <a:pt x="1550" y="2430"/>
                      <a:pt x="2006" y="2734"/>
                      <a:pt x="2158" y="2823"/>
                    </a:cubicBezTo>
                    <a:cubicBezTo>
                      <a:pt x="2202" y="2844"/>
                      <a:pt x="2252" y="2855"/>
                      <a:pt x="2299" y="2855"/>
                    </a:cubicBezTo>
                    <a:cubicBezTo>
                      <a:pt x="2345" y="2855"/>
                      <a:pt x="2388" y="2844"/>
                      <a:pt x="2420" y="2823"/>
                    </a:cubicBezTo>
                    <a:cubicBezTo>
                      <a:pt x="2509" y="2776"/>
                      <a:pt x="2598" y="2713"/>
                      <a:pt x="2661" y="2624"/>
                    </a:cubicBezTo>
                    <a:cubicBezTo>
                      <a:pt x="2813" y="2472"/>
                      <a:pt x="2923" y="2279"/>
                      <a:pt x="3012" y="2121"/>
                    </a:cubicBezTo>
                    <a:cubicBezTo>
                      <a:pt x="3074" y="1991"/>
                      <a:pt x="3142" y="1886"/>
                      <a:pt x="3142" y="1776"/>
                    </a:cubicBezTo>
                    <a:cubicBezTo>
                      <a:pt x="3142" y="1666"/>
                      <a:pt x="3095" y="1556"/>
                      <a:pt x="2991" y="1514"/>
                    </a:cubicBezTo>
                    <a:cubicBezTo>
                      <a:pt x="2881" y="1446"/>
                      <a:pt x="2572" y="1315"/>
                      <a:pt x="2247" y="1121"/>
                    </a:cubicBezTo>
                    <a:cubicBezTo>
                      <a:pt x="1943" y="943"/>
                      <a:pt x="1592" y="707"/>
                      <a:pt x="1393" y="467"/>
                    </a:cubicBezTo>
                    <a:cubicBezTo>
                      <a:pt x="1200" y="205"/>
                      <a:pt x="1069" y="74"/>
                      <a:pt x="980" y="27"/>
                    </a:cubicBezTo>
                    <a:cubicBezTo>
                      <a:pt x="938" y="6"/>
                      <a:pt x="900" y="0"/>
                      <a:pt x="870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7" name="Google Shape;2027;p46"/>
              <p:cNvSpPr/>
              <p:nvPr/>
            </p:nvSpPr>
            <p:spPr>
              <a:xfrm>
                <a:off x="1022787" y="1304427"/>
                <a:ext cx="40473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504" extrusionOk="0">
                    <a:moveTo>
                      <a:pt x="131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31" y="503"/>
                    </a:cubicBezTo>
                    <a:cubicBezTo>
                      <a:pt x="220" y="503"/>
                      <a:pt x="283" y="393"/>
                      <a:pt x="283" y="263"/>
                    </a:cubicBezTo>
                    <a:cubicBezTo>
                      <a:pt x="283" y="111"/>
                      <a:pt x="220" y="1"/>
                      <a:pt x="131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8" name="Google Shape;2028;p46"/>
              <p:cNvSpPr/>
              <p:nvPr/>
            </p:nvSpPr>
            <p:spPr>
              <a:xfrm>
                <a:off x="1262351" y="1304427"/>
                <a:ext cx="34487" cy="7182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504" extrusionOk="0">
                    <a:moveTo>
                      <a:pt x="110" y="1"/>
                    </a:moveTo>
                    <a:cubicBezTo>
                      <a:pt x="63" y="1"/>
                      <a:pt x="0" y="111"/>
                      <a:pt x="0" y="263"/>
                    </a:cubicBezTo>
                    <a:cubicBezTo>
                      <a:pt x="0" y="393"/>
                      <a:pt x="63" y="503"/>
                      <a:pt x="110" y="503"/>
                    </a:cubicBezTo>
                    <a:cubicBezTo>
                      <a:pt x="173" y="503"/>
                      <a:pt x="241" y="393"/>
                      <a:pt x="241" y="263"/>
                    </a:cubicBezTo>
                    <a:cubicBezTo>
                      <a:pt x="241" y="111"/>
                      <a:pt x="173" y="1"/>
                      <a:pt x="110" y="1"/>
                    </a:cubicBezTo>
                    <a:close/>
                  </a:path>
                </a:pathLst>
              </a:custGeom>
              <a:solidFill>
                <a:srgbClr val="3C285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29" name="Google Shape;2029;p46"/>
              <p:cNvSpPr/>
              <p:nvPr/>
            </p:nvSpPr>
            <p:spPr>
              <a:xfrm>
                <a:off x="1190667" y="1340483"/>
                <a:ext cx="68832" cy="10146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712" extrusionOk="0">
                    <a:moveTo>
                      <a:pt x="78" y="1"/>
                    </a:moveTo>
                    <a:cubicBezTo>
                      <a:pt x="68" y="1"/>
                      <a:pt x="56" y="3"/>
                      <a:pt x="42" y="10"/>
                    </a:cubicBezTo>
                    <a:cubicBezTo>
                      <a:pt x="22" y="10"/>
                      <a:pt x="1" y="57"/>
                      <a:pt x="22" y="78"/>
                    </a:cubicBezTo>
                    <a:cubicBezTo>
                      <a:pt x="42" y="161"/>
                      <a:pt x="90" y="209"/>
                      <a:pt x="152" y="250"/>
                    </a:cubicBezTo>
                    <a:cubicBezTo>
                      <a:pt x="194" y="271"/>
                      <a:pt x="241" y="271"/>
                      <a:pt x="304" y="319"/>
                    </a:cubicBezTo>
                    <a:cubicBezTo>
                      <a:pt x="351" y="360"/>
                      <a:pt x="372" y="402"/>
                      <a:pt x="372" y="449"/>
                    </a:cubicBezTo>
                    <a:cubicBezTo>
                      <a:pt x="372" y="491"/>
                      <a:pt x="351" y="512"/>
                      <a:pt x="304" y="554"/>
                    </a:cubicBezTo>
                    <a:cubicBezTo>
                      <a:pt x="262" y="580"/>
                      <a:pt x="221" y="580"/>
                      <a:pt x="194" y="580"/>
                    </a:cubicBezTo>
                    <a:cubicBezTo>
                      <a:pt x="180" y="587"/>
                      <a:pt x="171" y="590"/>
                      <a:pt x="165" y="590"/>
                    </a:cubicBezTo>
                    <a:cubicBezTo>
                      <a:pt x="152" y="590"/>
                      <a:pt x="152" y="580"/>
                      <a:pt x="152" y="580"/>
                    </a:cubicBezTo>
                    <a:cubicBezTo>
                      <a:pt x="111" y="580"/>
                      <a:pt x="90" y="601"/>
                      <a:pt x="90" y="622"/>
                    </a:cubicBezTo>
                    <a:cubicBezTo>
                      <a:pt x="63" y="664"/>
                      <a:pt x="90" y="685"/>
                      <a:pt x="131" y="685"/>
                    </a:cubicBezTo>
                    <a:cubicBezTo>
                      <a:pt x="131" y="685"/>
                      <a:pt x="152" y="711"/>
                      <a:pt x="194" y="711"/>
                    </a:cubicBezTo>
                    <a:cubicBezTo>
                      <a:pt x="241" y="685"/>
                      <a:pt x="304" y="685"/>
                      <a:pt x="372" y="643"/>
                    </a:cubicBezTo>
                    <a:cubicBezTo>
                      <a:pt x="435" y="601"/>
                      <a:pt x="482" y="533"/>
                      <a:pt x="482" y="449"/>
                    </a:cubicBezTo>
                    <a:cubicBezTo>
                      <a:pt x="482" y="381"/>
                      <a:pt x="435" y="292"/>
                      <a:pt x="372" y="230"/>
                    </a:cubicBezTo>
                    <a:cubicBezTo>
                      <a:pt x="283" y="188"/>
                      <a:pt x="221" y="161"/>
                      <a:pt x="194" y="140"/>
                    </a:cubicBezTo>
                    <a:cubicBezTo>
                      <a:pt x="173" y="120"/>
                      <a:pt x="152" y="120"/>
                      <a:pt x="131" y="31"/>
                    </a:cubicBezTo>
                    <a:cubicBezTo>
                      <a:pt x="117" y="16"/>
                      <a:pt x="102" y="1"/>
                      <a:pt x="78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30" name="Google Shape;2030;p46"/>
              <p:cNvSpPr/>
              <p:nvPr/>
            </p:nvSpPr>
            <p:spPr>
              <a:xfrm>
                <a:off x="1084637" y="1485135"/>
                <a:ext cx="189823" cy="12469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875" extrusionOk="0">
                    <a:moveTo>
                      <a:pt x="724" y="0"/>
                    </a:moveTo>
                    <a:cubicBezTo>
                      <a:pt x="394" y="21"/>
                      <a:pt x="111" y="42"/>
                      <a:pt x="69" y="110"/>
                    </a:cubicBezTo>
                    <a:cubicBezTo>
                      <a:pt x="1" y="241"/>
                      <a:pt x="22" y="875"/>
                      <a:pt x="635" y="875"/>
                    </a:cubicBezTo>
                    <a:cubicBezTo>
                      <a:pt x="1268" y="875"/>
                      <a:pt x="1310" y="372"/>
                      <a:pt x="1310" y="262"/>
                    </a:cubicBezTo>
                    <a:cubicBezTo>
                      <a:pt x="1331" y="42"/>
                      <a:pt x="1200" y="42"/>
                      <a:pt x="1200" y="42"/>
                    </a:cubicBezTo>
                    <a:cubicBezTo>
                      <a:pt x="1200" y="42"/>
                      <a:pt x="1069" y="0"/>
                      <a:pt x="724" y="0"/>
                    </a:cubicBezTo>
                    <a:close/>
                  </a:path>
                </a:pathLst>
              </a:custGeom>
              <a:solidFill>
                <a:srgbClr val="D9775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31" name="Google Shape;2031;p46"/>
              <p:cNvSpPr/>
              <p:nvPr/>
            </p:nvSpPr>
            <p:spPr>
              <a:xfrm>
                <a:off x="1081645" y="1478009"/>
                <a:ext cx="199514" cy="140800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988" extrusionOk="0">
                    <a:moveTo>
                      <a:pt x="903" y="108"/>
                    </a:moveTo>
                    <a:cubicBezTo>
                      <a:pt x="1113" y="108"/>
                      <a:pt x="1200" y="139"/>
                      <a:pt x="1200" y="139"/>
                    </a:cubicBezTo>
                    <a:lnTo>
                      <a:pt x="1221" y="139"/>
                    </a:lnTo>
                    <a:lnTo>
                      <a:pt x="1247" y="160"/>
                    </a:lnTo>
                    <a:cubicBezTo>
                      <a:pt x="1268" y="181"/>
                      <a:pt x="1289" y="202"/>
                      <a:pt x="1289" y="312"/>
                    </a:cubicBezTo>
                    <a:cubicBezTo>
                      <a:pt x="1268" y="354"/>
                      <a:pt x="1268" y="506"/>
                      <a:pt x="1179" y="637"/>
                    </a:cubicBezTo>
                    <a:cubicBezTo>
                      <a:pt x="1090" y="768"/>
                      <a:pt x="959" y="877"/>
                      <a:pt x="656" y="877"/>
                    </a:cubicBezTo>
                    <a:cubicBezTo>
                      <a:pt x="373" y="877"/>
                      <a:pt x="242" y="726"/>
                      <a:pt x="174" y="574"/>
                    </a:cubicBezTo>
                    <a:cubicBezTo>
                      <a:pt x="132" y="485"/>
                      <a:pt x="132" y="401"/>
                      <a:pt x="111" y="333"/>
                    </a:cubicBezTo>
                    <a:cubicBezTo>
                      <a:pt x="111" y="270"/>
                      <a:pt x="132" y="202"/>
                      <a:pt x="132" y="202"/>
                    </a:cubicBezTo>
                    <a:cubicBezTo>
                      <a:pt x="132" y="202"/>
                      <a:pt x="153" y="181"/>
                      <a:pt x="174" y="181"/>
                    </a:cubicBezTo>
                    <a:cubicBezTo>
                      <a:pt x="221" y="160"/>
                      <a:pt x="263" y="160"/>
                      <a:pt x="305" y="160"/>
                    </a:cubicBezTo>
                    <a:cubicBezTo>
                      <a:pt x="436" y="139"/>
                      <a:pt x="593" y="113"/>
                      <a:pt x="745" y="113"/>
                    </a:cubicBezTo>
                    <a:cubicBezTo>
                      <a:pt x="804" y="109"/>
                      <a:pt x="856" y="108"/>
                      <a:pt x="903" y="108"/>
                    </a:cubicBezTo>
                    <a:close/>
                    <a:moveTo>
                      <a:pt x="932" y="0"/>
                    </a:moveTo>
                    <a:cubicBezTo>
                      <a:pt x="878" y="0"/>
                      <a:pt x="815" y="2"/>
                      <a:pt x="745" y="8"/>
                    </a:cubicBezTo>
                    <a:cubicBezTo>
                      <a:pt x="567" y="8"/>
                      <a:pt x="415" y="29"/>
                      <a:pt x="305" y="29"/>
                    </a:cubicBezTo>
                    <a:cubicBezTo>
                      <a:pt x="242" y="50"/>
                      <a:pt x="174" y="50"/>
                      <a:pt x="132" y="71"/>
                    </a:cubicBezTo>
                    <a:cubicBezTo>
                      <a:pt x="111" y="92"/>
                      <a:pt x="69" y="92"/>
                      <a:pt x="43" y="139"/>
                    </a:cubicBezTo>
                    <a:cubicBezTo>
                      <a:pt x="22" y="181"/>
                      <a:pt x="1" y="244"/>
                      <a:pt x="1" y="333"/>
                    </a:cubicBezTo>
                    <a:cubicBezTo>
                      <a:pt x="1" y="422"/>
                      <a:pt x="22" y="506"/>
                      <a:pt x="69" y="616"/>
                    </a:cubicBezTo>
                    <a:cubicBezTo>
                      <a:pt x="153" y="815"/>
                      <a:pt x="331" y="987"/>
                      <a:pt x="656" y="987"/>
                    </a:cubicBezTo>
                    <a:cubicBezTo>
                      <a:pt x="986" y="987"/>
                      <a:pt x="1179" y="857"/>
                      <a:pt x="1268" y="684"/>
                    </a:cubicBezTo>
                    <a:cubicBezTo>
                      <a:pt x="1378" y="532"/>
                      <a:pt x="1399" y="375"/>
                      <a:pt x="1399" y="312"/>
                    </a:cubicBezTo>
                    <a:cubicBezTo>
                      <a:pt x="1399" y="202"/>
                      <a:pt x="1378" y="113"/>
                      <a:pt x="1331" y="71"/>
                    </a:cubicBezTo>
                    <a:cubicBezTo>
                      <a:pt x="1289" y="50"/>
                      <a:pt x="1247" y="29"/>
                      <a:pt x="1221" y="29"/>
                    </a:cubicBezTo>
                    <a:cubicBezTo>
                      <a:pt x="1221" y="29"/>
                      <a:pt x="1128" y="0"/>
                      <a:pt x="932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32" name="Google Shape;2032;p46"/>
              <p:cNvSpPr/>
              <p:nvPr/>
            </p:nvSpPr>
            <p:spPr>
              <a:xfrm>
                <a:off x="1100314" y="1485135"/>
                <a:ext cx="155478" cy="3334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34" extrusionOk="0">
                    <a:moveTo>
                      <a:pt x="614" y="0"/>
                    </a:moveTo>
                    <a:cubicBezTo>
                      <a:pt x="331" y="21"/>
                      <a:pt x="90" y="42"/>
                      <a:pt x="1" y="89"/>
                    </a:cubicBezTo>
                    <a:cubicBezTo>
                      <a:pt x="22" y="152"/>
                      <a:pt x="43" y="220"/>
                      <a:pt x="132" y="220"/>
                    </a:cubicBezTo>
                    <a:cubicBezTo>
                      <a:pt x="184" y="228"/>
                      <a:pt x="331" y="233"/>
                      <a:pt x="493" y="233"/>
                    </a:cubicBezTo>
                    <a:cubicBezTo>
                      <a:pt x="735" y="233"/>
                      <a:pt x="1011" y="222"/>
                      <a:pt x="1048" y="194"/>
                    </a:cubicBezTo>
                    <a:cubicBezTo>
                      <a:pt x="1069" y="173"/>
                      <a:pt x="1090" y="110"/>
                      <a:pt x="1090" y="42"/>
                    </a:cubicBezTo>
                    <a:cubicBezTo>
                      <a:pt x="1090" y="42"/>
                      <a:pt x="985" y="0"/>
                      <a:pt x="7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33" name="Google Shape;2033;p46"/>
              <p:cNvSpPr/>
              <p:nvPr/>
            </p:nvSpPr>
            <p:spPr>
              <a:xfrm>
                <a:off x="1091478" y="1479149"/>
                <a:ext cx="174005" cy="46316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325" extrusionOk="0">
                    <a:moveTo>
                      <a:pt x="786" y="105"/>
                    </a:moveTo>
                    <a:cubicBezTo>
                      <a:pt x="1000" y="105"/>
                      <a:pt x="1068" y="131"/>
                      <a:pt x="1089" y="131"/>
                    </a:cubicBezTo>
                    <a:lnTo>
                      <a:pt x="1089" y="173"/>
                    </a:lnTo>
                    <a:cubicBezTo>
                      <a:pt x="1089" y="194"/>
                      <a:pt x="1068" y="194"/>
                      <a:pt x="1068" y="194"/>
                    </a:cubicBezTo>
                    <a:lnTo>
                      <a:pt x="1047" y="194"/>
                    </a:lnTo>
                    <a:cubicBezTo>
                      <a:pt x="1021" y="194"/>
                      <a:pt x="1000" y="194"/>
                      <a:pt x="958" y="215"/>
                    </a:cubicBezTo>
                    <a:lnTo>
                      <a:pt x="194" y="215"/>
                    </a:lnTo>
                    <a:cubicBezTo>
                      <a:pt x="173" y="215"/>
                      <a:pt x="152" y="215"/>
                      <a:pt x="152" y="194"/>
                    </a:cubicBezTo>
                    <a:lnTo>
                      <a:pt x="131" y="173"/>
                    </a:lnTo>
                    <a:cubicBezTo>
                      <a:pt x="173" y="152"/>
                      <a:pt x="215" y="152"/>
                      <a:pt x="304" y="131"/>
                    </a:cubicBezTo>
                    <a:cubicBezTo>
                      <a:pt x="414" y="131"/>
                      <a:pt x="545" y="105"/>
                      <a:pt x="676" y="105"/>
                    </a:cubicBezTo>
                    <a:close/>
                    <a:moveTo>
                      <a:pt x="676" y="0"/>
                    </a:moveTo>
                    <a:cubicBezTo>
                      <a:pt x="545" y="0"/>
                      <a:pt x="393" y="0"/>
                      <a:pt x="283" y="21"/>
                    </a:cubicBezTo>
                    <a:cubicBezTo>
                      <a:pt x="173" y="42"/>
                      <a:pt x="84" y="42"/>
                      <a:pt x="42" y="84"/>
                    </a:cubicBezTo>
                    <a:lnTo>
                      <a:pt x="0" y="84"/>
                    </a:lnTo>
                    <a:lnTo>
                      <a:pt x="0" y="152"/>
                    </a:lnTo>
                    <a:cubicBezTo>
                      <a:pt x="21" y="173"/>
                      <a:pt x="21" y="215"/>
                      <a:pt x="63" y="262"/>
                    </a:cubicBezTo>
                    <a:cubicBezTo>
                      <a:pt x="84" y="304"/>
                      <a:pt x="131" y="325"/>
                      <a:pt x="194" y="325"/>
                    </a:cubicBezTo>
                    <a:lnTo>
                      <a:pt x="958" y="325"/>
                    </a:lnTo>
                    <a:cubicBezTo>
                      <a:pt x="1000" y="325"/>
                      <a:pt x="1047" y="325"/>
                      <a:pt x="1068" y="304"/>
                    </a:cubicBezTo>
                    <a:lnTo>
                      <a:pt x="1110" y="304"/>
                    </a:lnTo>
                    <a:cubicBezTo>
                      <a:pt x="1110" y="304"/>
                      <a:pt x="1131" y="304"/>
                      <a:pt x="1152" y="283"/>
                    </a:cubicBezTo>
                    <a:cubicBezTo>
                      <a:pt x="1178" y="262"/>
                      <a:pt x="1199" y="215"/>
                      <a:pt x="1199" y="194"/>
                    </a:cubicBezTo>
                    <a:cubicBezTo>
                      <a:pt x="1199" y="152"/>
                      <a:pt x="1220" y="131"/>
                      <a:pt x="1220" y="84"/>
                    </a:cubicBezTo>
                    <a:lnTo>
                      <a:pt x="1220" y="42"/>
                    </a:lnTo>
                    <a:lnTo>
                      <a:pt x="1178" y="21"/>
                    </a:lnTo>
                    <a:cubicBezTo>
                      <a:pt x="1178" y="21"/>
                      <a:pt x="1047" y="0"/>
                      <a:pt x="786" y="0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34" name="Google Shape;2034;p46"/>
              <p:cNvSpPr/>
              <p:nvPr/>
            </p:nvSpPr>
            <p:spPr>
              <a:xfrm>
                <a:off x="1097321" y="1541000"/>
                <a:ext cx="146500" cy="68832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483" extrusionOk="0">
                    <a:moveTo>
                      <a:pt x="415" y="1"/>
                    </a:moveTo>
                    <a:cubicBezTo>
                      <a:pt x="221" y="1"/>
                      <a:pt x="90" y="64"/>
                      <a:pt x="1" y="132"/>
                    </a:cubicBezTo>
                    <a:cubicBezTo>
                      <a:pt x="64" y="326"/>
                      <a:pt x="242" y="483"/>
                      <a:pt x="546" y="483"/>
                    </a:cubicBezTo>
                    <a:cubicBezTo>
                      <a:pt x="786" y="483"/>
                      <a:pt x="917" y="415"/>
                      <a:pt x="1027" y="326"/>
                    </a:cubicBezTo>
                    <a:cubicBezTo>
                      <a:pt x="938" y="174"/>
                      <a:pt x="786" y="22"/>
                      <a:pt x="483" y="1"/>
                    </a:cubicBezTo>
                    <a:close/>
                  </a:path>
                </a:pathLst>
              </a:custGeom>
              <a:solidFill>
                <a:srgbClr val="FFA3B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35" name="Google Shape;2035;p46"/>
              <p:cNvSpPr/>
              <p:nvPr/>
            </p:nvSpPr>
            <p:spPr>
              <a:xfrm>
                <a:off x="1087630" y="1531309"/>
                <a:ext cx="165169" cy="87501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614" extrusionOk="0">
                    <a:moveTo>
                      <a:pt x="483" y="111"/>
                    </a:moveTo>
                    <a:cubicBezTo>
                      <a:pt x="504" y="111"/>
                      <a:pt x="525" y="132"/>
                      <a:pt x="551" y="132"/>
                    </a:cubicBezTo>
                    <a:cubicBezTo>
                      <a:pt x="786" y="158"/>
                      <a:pt x="917" y="263"/>
                      <a:pt x="1006" y="373"/>
                    </a:cubicBezTo>
                    <a:cubicBezTo>
                      <a:pt x="917" y="441"/>
                      <a:pt x="813" y="503"/>
                      <a:pt x="614" y="503"/>
                    </a:cubicBezTo>
                    <a:cubicBezTo>
                      <a:pt x="352" y="503"/>
                      <a:pt x="221" y="373"/>
                      <a:pt x="158" y="221"/>
                    </a:cubicBezTo>
                    <a:cubicBezTo>
                      <a:pt x="242" y="179"/>
                      <a:pt x="331" y="111"/>
                      <a:pt x="483" y="111"/>
                    </a:cubicBezTo>
                    <a:close/>
                    <a:moveTo>
                      <a:pt x="441" y="1"/>
                    </a:moveTo>
                    <a:lnTo>
                      <a:pt x="441" y="27"/>
                    </a:lnTo>
                    <a:cubicBezTo>
                      <a:pt x="263" y="48"/>
                      <a:pt x="111" y="111"/>
                      <a:pt x="27" y="158"/>
                    </a:cubicBezTo>
                    <a:lnTo>
                      <a:pt x="1" y="179"/>
                    </a:lnTo>
                    <a:lnTo>
                      <a:pt x="27" y="221"/>
                    </a:lnTo>
                    <a:cubicBezTo>
                      <a:pt x="90" y="420"/>
                      <a:pt x="289" y="613"/>
                      <a:pt x="614" y="613"/>
                    </a:cubicBezTo>
                    <a:cubicBezTo>
                      <a:pt x="854" y="613"/>
                      <a:pt x="1027" y="551"/>
                      <a:pt x="1137" y="441"/>
                    </a:cubicBezTo>
                    <a:lnTo>
                      <a:pt x="1158" y="420"/>
                    </a:lnTo>
                    <a:lnTo>
                      <a:pt x="1137" y="373"/>
                    </a:lnTo>
                    <a:cubicBezTo>
                      <a:pt x="1048" y="200"/>
                      <a:pt x="875" y="48"/>
                      <a:pt x="551" y="1"/>
                    </a:cubicBezTo>
                    <a:close/>
                  </a:path>
                </a:pathLst>
              </a:custGeom>
              <a:solidFill>
                <a:srgbClr val="3E285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2036" name="Google Shape;2036;p46"/>
            <p:cNvGrpSpPr/>
            <p:nvPr/>
          </p:nvGrpSpPr>
          <p:grpSpPr>
            <a:xfrm>
              <a:off x="5978225" y="1663385"/>
              <a:ext cx="704101" cy="572903"/>
              <a:chOff x="4852167" y="2073347"/>
              <a:chExt cx="2670085" cy="2172557"/>
            </a:xfrm>
          </p:grpSpPr>
          <p:sp>
            <p:nvSpPr>
              <p:cNvPr id="2044" name="Google Shape;2044;p46"/>
              <p:cNvSpPr/>
              <p:nvPr/>
            </p:nvSpPr>
            <p:spPr>
              <a:xfrm>
                <a:off x="5787912" y="2073347"/>
                <a:ext cx="632549" cy="1447564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4760" extrusionOk="0">
                    <a:moveTo>
                      <a:pt x="1" y="4760"/>
                    </a:moveTo>
                    <a:lnTo>
                      <a:pt x="1" y="4760"/>
                    </a:lnTo>
                    <a:lnTo>
                      <a:pt x="1" y="4760"/>
                    </a:lnTo>
                    <a:close/>
                    <a:moveTo>
                      <a:pt x="2061" y="157"/>
                    </a:moveTo>
                    <a:cubicBezTo>
                      <a:pt x="2080" y="273"/>
                      <a:pt x="2080" y="425"/>
                      <a:pt x="2080" y="656"/>
                    </a:cubicBezTo>
                    <a:cubicBezTo>
                      <a:pt x="2080" y="1179"/>
                      <a:pt x="1964" y="1964"/>
                      <a:pt x="1599" y="2930"/>
                    </a:cubicBezTo>
                    <a:cubicBezTo>
                      <a:pt x="1234" y="3854"/>
                      <a:pt x="694" y="4353"/>
                      <a:pt x="250" y="4621"/>
                    </a:cubicBezTo>
                    <a:cubicBezTo>
                      <a:pt x="176" y="4681"/>
                      <a:pt x="79" y="4718"/>
                      <a:pt x="1" y="4760"/>
                    </a:cubicBezTo>
                    <a:cubicBezTo>
                      <a:pt x="79" y="4718"/>
                      <a:pt x="176" y="4681"/>
                      <a:pt x="250" y="4621"/>
                    </a:cubicBezTo>
                    <a:cubicBezTo>
                      <a:pt x="694" y="4353"/>
                      <a:pt x="1234" y="3854"/>
                      <a:pt x="1599" y="2930"/>
                    </a:cubicBezTo>
                    <a:cubicBezTo>
                      <a:pt x="1964" y="1964"/>
                      <a:pt x="2080" y="1179"/>
                      <a:pt x="2080" y="656"/>
                    </a:cubicBezTo>
                    <a:cubicBezTo>
                      <a:pt x="2080" y="425"/>
                      <a:pt x="2080" y="273"/>
                      <a:pt x="2061" y="157"/>
                    </a:cubicBezTo>
                    <a:close/>
                    <a:moveTo>
                      <a:pt x="2043" y="0"/>
                    </a:moveTo>
                    <a:lnTo>
                      <a:pt x="1059" y="0"/>
                    </a:lnTo>
                    <a:lnTo>
                      <a:pt x="1059" y="0"/>
                    </a:lnTo>
                    <a:lnTo>
                      <a:pt x="2043" y="0"/>
                    </a:lnTo>
                    <a:close/>
                  </a:path>
                </a:pathLst>
              </a:custGeom>
              <a:solidFill>
                <a:srgbClr val="8585C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045" name="Google Shape;2045;p46"/>
              <p:cNvSpPr/>
              <p:nvPr/>
            </p:nvSpPr>
            <p:spPr>
              <a:xfrm>
                <a:off x="4852167" y="2073347"/>
                <a:ext cx="292554" cy="1159571"/>
              </a:xfrm>
              <a:custGeom>
                <a:avLst/>
                <a:gdLst/>
                <a:ahLst/>
                <a:cxnLst/>
                <a:rect l="l" t="t" r="r" b="b"/>
                <a:pathLst>
                  <a:path w="962" h="3813" extrusionOk="0">
                    <a:moveTo>
                      <a:pt x="961" y="3812"/>
                    </a:moveTo>
                    <a:lnTo>
                      <a:pt x="961" y="3812"/>
                    </a:lnTo>
                    <a:lnTo>
                      <a:pt x="961" y="3812"/>
                    </a:lnTo>
                    <a:close/>
                    <a:moveTo>
                      <a:pt x="961" y="3794"/>
                    </a:moveTo>
                    <a:lnTo>
                      <a:pt x="961" y="3794"/>
                    </a:lnTo>
                    <a:lnTo>
                      <a:pt x="961" y="3794"/>
                    </a:lnTo>
                    <a:close/>
                    <a:moveTo>
                      <a:pt x="481" y="2930"/>
                    </a:moveTo>
                    <a:cubicBezTo>
                      <a:pt x="615" y="3276"/>
                      <a:pt x="786" y="3563"/>
                      <a:pt x="943" y="3794"/>
                    </a:cubicBezTo>
                    <a:cubicBezTo>
                      <a:pt x="786" y="3563"/>
                      <a:pt x="615" y="3276"/>
                      <a:pt x="481" y="2930"/>
                    </a:cubicBezTo>
                    <a:close/>
                    <a:moveTo>
                      <a:pt x="0" y="656"/>
                    </a:moveTo>
                    <a:cubicBezTo>
                      <a:pt x="19" y="1179"/>
                      <a:pt x="116" y="1927"/>
                      <a:pt x="462" y="2833"/>
                    </a:cubicBezTo>
                    <a:cubicBezTo>
                      <a:pt x="116" y="1927"/>
                      <a:pt x="19" y="1179"/>
                      <a:pt x="0" y="656"/>
                    </a:cubicBezTo>
                    <a:close/>
                    <a:moveTo>
                      <a:pt x="767" y="0"/>
                    </a:moveTo>
                    <a:lnTo>
                      <a:pt x="37" y="0"/>
                    </a:lnTo>
                    <a:cubicBezTo>
                      <a:pt x="19" y="139"/>
                      <a:pt x="0" y="328"/>
                      <a:pt x="0" y="638"/>
                    </a:cubicBezTo>
                    <a:cubicBezTo>
                      <a:pt x="0" y="328"/>
                      <a:pt x="19" y="139"/>
                      <a:pt x="37" y="0"/>
                    </a:cubicBezTo>
                    <a:lnTo>
                      <a:pt x="767" y="0"/>
                    </a:lnTo>
                    <a:close/>
                  </a:path>
                </a:pathLst>
              </a:custGeom>
              <a:solidFill>
                <a:srgbClr val="B3C2F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 dirty="0"/>
              </a:p>
            </p:txBody>
          </p:sp>
          <p:sp>
            <p:nvSpPr>
              <p:cNvPr id="2061" name="Google Shape;2061;p46"/>
              <p:cNvSpPr/>
              <p:nvPr/>
            </p:nvSpPr>
            <p:spPr>
              <a:xfrm>
                <a:off x="5665660" y="4140378"/>
                <a:ext cx="1856592" cy="105526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347" extrusionOk="0">
                    <a:moveTo>
                      <a:pt x="6104" y="347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DA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54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sr-Latn-RS" dirty="0"/>
              <a:t>Načini upravljanja inventarom</a:t>
            </a:r>
            <a:endParaRPr dirty="0"/>
          </a:p>
        </p:txBody>
      </p:sp>
      <p:graphicFrame>
        <p:nvGraphicFramePr>
          <p:cNvPr id="2470" name="Google Shape;2470;p54"/>
          <p:cNvGraphicFramePr/>
          <p:nvPr>
            <p:extLst>
              <p:ext uri="{D42A27DB-BD31-4B8C-83A1-F6EECF244321}">
                <p14:modId xmlns:p14="http://schemas.microsoft.com/office/powerpoint/2010/main" val="1273739837"/>
              </p:ext>
            </p:extLst>
          </p:nvPr>
        </p:nvGraphicFramePr>
        <p:xfrm>
          <a:off x="695325" y="1458412"/>
          <a:ext cx="10895542" cy="47396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34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9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191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27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„Ručno“</a:t>
                      </a:r>
                      <a:endParaRPr sz="27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27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Microsoft Excel</a:t>
                      </a:r>
                      <a:endParaRPr sz="27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2700" b="1" dirty="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Poseban softver</a:t>
                      </a:r>
                      <a:endParaRPr sz="2700" b="1" dirty="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2017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sr-Latn-RS" sz="25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Papir se ošteti</a:t>
                      </a:r>
                      <a:endParaRPr sz="25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sr-Latn-RS" sz="25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Rukopis nije čitljiv</a:t>
                      </a:r>
                      <a:r>
                        <a:rPr lang="en" sz="25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</a:t>
                      </a:r>
                      <a:endParaRPr sz="25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sr-Latn-RS" sz="24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Vremenski zahtevno</a:t>
                      </a:r>
                      <a:endParaRPr sz="24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sr-Latn-RS" sz="25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Kompleksno</a:t>
                      </a:r>
                      <a:endParaRPr sz="25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sr-Latn-RS" sz="2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Veći procenat grešaka</a:t>
                      </a:r>
                      <a:endParaRPr sz="22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sr-Latn-RS" sz="24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Neredovno ažuriranje</a:t>
                      </a:r>
                      <a:endParaRPr sz="24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Inter"/>
                        <a:buChar char="●"/>
                      </a:pPr>
                      <a:r>
                        <a:rPr lang="sr-Latn-RS" sz="23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Skupo (u odnosu na ostale primere)</a:t>
                      </a:r>
                      <a:endParaRPr sz="23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0622"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sr-Latn-RS" sz="25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  Povoljno</a:t>
                      </a:r>
                    </a:p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lang="sr-Latn-RS" sz="25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25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  Povoljno</a:t>
                      </a:r>
                    </a:p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25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  Digitalizovano</a:t>
                      </a:r>
                    </a:p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25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  Intuitivno </a:t>
                      </a:r>
                    </a:p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25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  </a:t>
                      </a:r>
                      <a:r>
                        <a:rPr lang="sr-Latn-RS" sz="2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Procenat greške          minimalan</a:t>
                      </a:r>
                    </a:p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RS" sz="2200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 Štedi vreme</a:t>
                      </a:r>
                    </a:p>
                    <a:p>
                      <a:pPr marL="230399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sr-Latn-RS" sz="2200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121900" marR="121900" marT="121900" marB="121900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6EC4E595-5B1B-AA37-40F4-218FA9AD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956" y="2497415"/>
            <a:ext cx="257175" cy="25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4AA731-388C-795F-58A0-75FF4160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36" y="2940804"/>
            <a:ext cx="257175" cy="25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06B2B-098E-027F-975C-BCC4F240E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36" y="3362934"/>
            <a:ext cx="257175" cy="257175"/>
          </a:xfrm>
          <a:prstGeom prst="rect">
            <a:avLst/>
          </a:prstGeom>
        </p:spPr>
      </p:pic>
      <p:grpSp>
        <p:nvGrpSpPr>
          <p:cNvPr id="14" name="Google Shape;8984;p76">
            <a:extLst>
              <a:ext uri="{FF2B5EF4-FFF2-40B4-BE49-F238E27FC236}">
                <a16:creationId xmlns:a16="http://schemas.microsoft.com/office/drawing/2014/main" id="{BAF24C05-1BD7-0A61-44C4-1142367D370A}"/>
              </a:ext>
            </a:extLst>
          </p:cNvPr>
          <p:cNvGrpSpPr/>
          <p:nvPr/>
        </p:nvGrpSpPr>
        <p:grpSpPr>
          <a:xfrm>
            <a:off x="766772" y="4494492"/>
            <a:ext cx="386455" cy="287569"/>
            <a:chOff x="5197967" y="3714018"/>
            <a:chExt cx="386455" cy="287569"/>
          </a:xfrm>
        </p:grpSpPr>
        <p:sp>
          <p:nvSpPr>
            <p:cNvPr id="15" name="Google Shape;8985;p76">
              <a:extLst>
                <a:ext uri="{FF2B5EF4-FFF2-40B4-BE49-F238E27FC236}">
                  <a16:creationId xmlns:a16="http://schemas.microsoft.com/office/drawing/2014/main" id="{04B8B109-3161-236F-F86B-2144A8D957CD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986;p76">
              <a:extLst>
                <a:ext uri="{FF2B5EF4-FFF2-40B4-BE49-F238E27FC236}">
                  <a16:creationId xmlns:a16="http://schemas.microsoft.com/office/drawing/2014/main" id="{9F742164-BBBF-D1E2-E977-F9EA22E95C9B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80C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8987;p76">
              <a:extLst>
                <a:ext uri="{FF2B5EF4-FFF2-40B4-BE49-F238E27FC236}">
                  <a16:creationId xmlns:a16="http://schemas.microsoft.com/office/drawing/2014/main" id="{2FE3C9A2-9FEB-8496-3B4A-78E9E8F0F25C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988;p76">
              <a:extLst>
                <a:ext uri="{FF2B5EF4-FFF2-40B4-BE49-F238E27FC236}">
                  <a16:creationId xmlns:a16="http://schemas.microsoft.com/office/drawing/2014/main" id="{A54526BF-4E9D-08FE-EC31-A26F4C94B07C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307FF6C-5550-E61F-5A95-EEE297BC1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77" y="2519952"/>
            <a:ext cx="257175" cy="2571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81B90C-4462-53DB-3D58-F02B23B0B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042" y="2944259"/>
            <a:ext cx="257175" cy="257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8DE54C0-5A93-8161-CDE7-3DF81CDD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797" y="3371410"/>
            <a:ext cx="257175" cy="257175"/>
          </a:xfrm>
          <a:prstGeom prst="rect">
            <a:avLst/>
          </a:prstGeom>
        </p:spPr>
      </p:pic>
      <p:grpSp>
        <p:nvGrpSpPr>
          <p:cNvPr id="22" name="Google Shape;8984;p76">
            <a:extLst>
              <a:ext uri="{FF2B5EF4-FFF2-40B4-BE49-F238E27FC236}">
                <a16:creationId xmlns:a16="http://schemas.microsoft.com/office/drawing/2014/main" id="{1F045D2F-DE90-CCD9-EF6A-205F1668055C}"/>
              </a:ext>
            </a:extLst>
          </p:cNvPr>
          <p:cNvGrpSpPr/>
          <p:nvPr/>
        </p:nvGrpSpPr>
        <p:grpSpPr>
          <a:xfrm>
            <a:off x="4448619" y="4500595"/>
            <a:ext cx="386455" cy="287569"/>
            <a:chOff x="5197967" y="3714018"/>
            <a:chExt cx="386455" cy="287569"/>
          </a:xfrm>
        </p:grpSpPr>
        <p:sp>
          <p:nvSpPr>
            <p:cNvPr id="23" name="Google Shape;8985;p76">
              <a:extLst>
                <a:ext uri="{FF2B5EF4-FFF2-40B4-BE49-F238E27FC236}">
                  <a16:creationId xmlns:a16="http://schemas.microsoft.com/office/drawing/2014/main" id="{543518F8-9D45-61AB-92BA-2CC604856AE9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986;p76">
              <a:extLst>
                <a:ext uri="{FF2B5EF4-FFF2-40B4-BE49-F238E27FC236}">
                  <a16:creationId xmlns:a16="http://schemas.microsoft.com/office/drawing/2014/main" id="{6E45C23C-4247-392D-76DE-3E72ECB0EAD7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80C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8987;p76">
              <a:extLst>
                <a:ext uri="{FF2B5EF4-FFF2-40B4-BE49-F238E27FC236}">
                  <a16:creationId xmlns:a16="http://schemas.microsoft.com/office/drawing/2014/main" id="{B76381CA-1882-53AC-6D89-01B4F3A9D883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988;p76">
              <a:extLst>
                <a:ext uri="{FF2B5EF4-FFF2-40B4-BE49-F238E27FC236}">
                  <a16:creationId xmlns:a16="http://schemas.microsoft.com/office/drawing/2014/main" id="{535572DE-9F5D-8742-A0F2-11B18F078C4B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8984;p76">
            <a:extLst>
              <a:ext uri="{FF2B5EF4-FFF2-40B4-BE49-F238E27FC236}">
                <a16:creationId xmlns:a16="http://schemas.microsoft.com/office/drawing/2014/main" id="{08AE429D-657D-5C36-1D9A-F1AB8C979916}"/>
              </a:ext>
            </a:extLst>
          </p:cNvPr>
          <p:cNvGrpSpPr/>
          <p:nvPr/>
        </p:nvGrpSpPr>
        <p:grpSpPr>
          <a:xfrm>
            <a:off x="4417040" y="4938173"/>
            <a:ext cx="386455" cy="287569"/>
            <a:chOff x="5197967" y="3714018"/>
            <a:chExt cx="386455" cy="287569"/>
          </a:xfrm>
        </p:grpSpPr>
        <p:sp>
          <p:nvSpPr>
            <p:cNvPr id="28" name="Google Shape;8985;p76">
              <a:extLst>
                <a:ext uri="{FF2B5EF4-FFF2-40B4-BE49-F238E27FC236}">
                  <a16:creationId xmlns:a16="http://schemas.microsoft.com/office/drawing/2014/main" id="{5616B068-8B97-7037-5993-10AD4B3B86A4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986;p76">
              <a:extLst>
                <a:ext uri="{FF2B5EF4-FFF2-40B4-BE49-F238E27FC236}">
                  <a16:creationId xmlns:a16="http://schemas.microsoft.com/office/drawing/2014/main" id="{AEE9139B-72BA-291F-C983-F36DD0FD3416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80C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8987;p76">
              <a:extLst>
                <a:ext uri="{FF2B5EF4-FFF2-40B4-BE49-F238E27FC236}">
                  <a16:creationId xmlns:a16="http://schemas.microsoft.com/office/drawing/2014/main" id="{689B79DB-EA96-066D-DBA9-47EFDF527A70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988;p76">
              <a:extLst>
                <a:ext uri="{FF2B5EF4-FFF2-40B4-BE49-F238E27FC236}">
                  <a16:creationId xmlns:a16="http://schemas.microsoft.com/office/drawing/2014/main" id="{7354421A-F805-7705-02D0-1AD4550B9A76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4" name="Google Shape;8984;p76">
            <a:extLst>
              <a:ext uri="{FF2B5EF4-FFF2-40B4-BE49-F238E27FC236}">
                <a16:creationId xmlns:a16="http://schemas.microsoft.com/office/drawing/2014/main" id="{096698F8-02AB-D363-DA39-09554F28D442}"/>
              </a:ext>
            </a:extLst>
          </p:cNvPr>
          <p:cNvGrpSpPr/>
          <p:nvPr/>
        </p:nvGrpSpPr>
        <p:grpSpPr>
          <a:xfrm>
            <a:off x="8073937" y="4211547"/>
            <a:ext cx="386455" cy="287569"/>
            <a:chOff x="5197967" y="3714018"/>
            <a:chExt cx="386455" cy="287569"/>
          </a:xfrm>
        </p:grpSpPr>
        <p:sp>
          <p:nvSpPr>
            <p:cNvPr id="2465" name="Google Shape;8985;p76">
              <a:extLst>
                <a:ext uri="{FF2B5EF4-FFF2-40B4-BE49-F238E27FC236}">
                  <a16:creationId xmlns:a16="http://schemas.microsoft.com/office/drawing/2014/main" id="{65A97F9E-36E5-E433-1D1E-A758A6B3A854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8986;p76">
              <a:extLst>
                <a:ext uri="{FF2B5EF4-FFF2-40B4-BE49-F238E27FC236}">
                  <a16:creationId xmlns:a16="http://schemas.microsoft.com/office/drawing/2014/main" id="{35C683AD-4693-9197-507F-BC0E62B44D2E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80C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67" name="Google Shape;8987;p76">
              <a:extLst>
                <a:ext uri="{FF2B5EF4-FFF2-40B4-BE49-F238E27FC236}">
                  <a16:creationId xmlns:a16="http://schemas.microsoft.com/office/drawing/2014/main" id="{614D575E-A104-FEF5-D689-080A42B04F36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8988;p76">
              <a:extLst>
                <a:ext uri="{FF2B5EF4-FFF2-40B4-BE49-F238E27FC236}">
                  <a16:creationId xmlns:a16="http://schemas.microsoft.com/office/drawing/2014/main" id="{B5986608-5FF6-FB1B-E6E0-F2822510917F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1" name="Google Shape;8984;p76">
            <a:extLst>
              <a:ext uri="{FF2B5EF4-FFF2-40B4-BE49-F238E27FC236}">
                <a16:creationId xmlns:a16="http://schemas.microsoft.com/office/drawing/2014/main" id="{1F6203E2-5BFE-9731-C3A9-8928E50E29EB}"/>
              </a:ext>
            </a:extLst>
          </p:cNvPr>
          <p:cNvGrpSpPr/>
          <p:nvPr/>
        </p:nvGrpSpPr>
        <p:grpSpPr>
          <a:xfrm>
            <a:off x="8073937" y="4687956"/>
            <a:ext cx="386455" cy="287569"/>
            <a:chOff x="5197967" y="3714018"/>
            <a:chExt cx="386455" cy="287569"/>
          </a:xfrm>
        </p:grpSpPr>
        <p:sp>
          <p:nvSpPr>
            <p:cNvPr id="2472" name="Google Shape;8985;p76">
              <a:extLst>
                <a:ext uri="{FF2B5EF4-FFF2-40B4-BE49-F238E27FC236}">
                  <a16:creationId xmlns:a16="http://schemas.microsoft.com/office/drawing/2014/main" id="{FB670824-4A8B-739D-8BE8-D249710B7E56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8986;p76">
              <a:extLst>
                <a:ext uri="{FF2B5EF4-FFF2-40B4-BE49-F238E27FC236}">
                  <a16:creationId xmlns:a16="http://schemas.microsoft.com/office/drawing/2014/main" id="{FE3C0CD0-9F0B-8EA6-1BE3-722BF040326D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80C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4" name="Google Shape;8987;p76">
              <a:extLst>
                <a:ext uri="{FF2B5EF4-FFF2-40B4-BE49-F238E27FC236}">
                  <a16:creationId xmlns:a16="http://schemas.microsoft.com/office/drawing/2014/main" id="{D1AE6925-0F8D-ABBB-0D4F-EDBEF9BAAE26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8988;p76">
              <a:extLst>
                <a:ext uri="{FF2B5EF4-FFF2-40B4-BE49-F238E27FC236}">
                  <a16:creationId xmlns:a16="http://schemas.microsoft.com/office/drawing/2014/main" id="{68204181-CFD7-B0A9-CCE6-275C1546EFAD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8984;p76">
            <a:extLst>
              <a:ext uri="{FF2B5EF4-FFF2-40B4-BE49-F238E27FC236}">
                <a16:creationId xmlns:a16="http://schemas.microsoft.com/office/drawing/2014/main" id="{670B1223-84B9-BE30-BF3A-5B01B0129E96}"/>
              </a:ext>
            </a:extLst>
          </p:cNvPr>
          <p:cNvGrpSpPr/>
          <p:nvPr/>
        </p:nvGrpSpPr>
        <p:grpSpPr>
          <a:xfrm>
            <a:off x="8042358" y="5429983"/>
            <a:ext cx="386455" cy="287569"/>
            <a:chOff x="5197967" y="3714018"/>
            <a:chExt cx="386455" cy="287569"/>
          </a:xfrm>
        </p:grpSpPr>
        <p:sp>
          <p:nvSpPr>
            <p:cNvPr id="2477" name="Google Shape;8985;p76">
              <a:extLst>
                <a:ext uri="{FF2B5EF4-FFF2-40B4-BE49-F238E27FC236}">
                  <a16:creationId xmlns:a16="http://schemas.microsoft.com/office/drawing/2014/main" id="{53A95E78-9043-D52A-44CD-30359F8971ED}"/>
                </a:ext>
              </a:extLst>
            </p:cNvPr>
            <p:cNvSpPr/>
            <p:nvPr/>
          </p:nvSpPr>
          <p:spPr>
            <a:xfrm>
              <a:off x="5204595" y="3720148"/>
              <a:ext cx="373200" cy="275336"/>
            </a:xfrm>
            <a:custGeom>
              <a:avLst/>
              <a:gdLst/>
              <a:ahLst/>
              <a:cxnLst/>
              <a:rect l="l" t="t" r="r" b="b"/>
              <a:pathLst>
                <a:path w="14247" h="10511" extrusionOk="0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8986;p76">
              <a:extLst>
                <a:ext uri="{FF2B5EF4-FFF2-40B4-BE49-F238E27FC236}">
                  <a16:creationId xmlns:a16="http://schemas.microsoft.com/office/drawing/2014/main" id="{A3876A59-915A-32B3-34E7-E2D62B6F2AB4}"/>
                </a:ext>
              </a:extLst>
            </p:cNvPr>
            <p:cNvSpPr/>
            <p:nvPr/>
          </p:nvSpPr>
          <p:spPr>
            <a:xfrm>
              <a:off x="5319591" y="3758576"/>
              <a:ext cx="258204" cy="236908"/>
            </a:xfrm>
            <a:custGeom>
              <a:avLst/>
              <a:gdLst/>
              <a:ahLst/>
              <a:cxnLst/>
              <a:rect l="l" t="t" r="r" b="b"/>
              <a:pathLst>
                <a:path w="9857" h="9044" extrusionOk="0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rgbClr val="80C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79" name="Google Shape;8987;p76">
              <a:extLst>
                <a:ext uri="{FF2B5EF4-FFF2-40B4-BE49-F238E27FC236}">
                  <a16:creationId xmlns:a16="http://schemas.microsoft.com/office/drawing/2014/main" id="{C16FFEEB-1EE2-F736-0A7D-71C1CEAF186D}"/>
                </a:ext>
              </a:extLst>
            </p:cNvPr>
            <p:cNvSpPr/>
            <p:nvPr/>
          </p:nvSpPr>
          <p:spPr>
            <a:xfrm>
              <a:off x="5197967" y="3810259"/>
              <a:ext cx="323299" cy="191328"/>
            </a:xfrm>
            <a:custGeom>
              <a:avLst/>
              <a:gdLst/>
              <a:ahLst/>
              <a:cxnLst/>
              <a:rect l="l" t="t" r="r" b="b"/>
              <a:pathLst>
                <a:path w="12342" h="7304" extrusionOk="0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8988;p76">
              <a:extLst>
                <a:ext uri="{FF2B5EF4-FFF2-40B4-BE49-F238E27FC236}">
                  <a16:creationId xmlns:a16="http://schemas.microsoft.com/office/drawing/2014/main" id="{EC39DBCC-7A01-D8A5-BCD7-205F0419A6D9}"/>
                </a:ext>
              </a:extLst>
            </p:cNvPr>
            <p:cNvSpPr/>
            <p:nvPr/>
          </p:nvSpPr>
          <p:spPr>
            <a:xfrm>
              <a:off x="5292217" y="3714018"/>
              <a:ext cx="292205" cy="184622"/>
            </a:xfrm>
            <a:custGeom>
              <a:avLst/>
              <a:gdLst/>
              <a:ahLst/>
              <a:cxnLst/>
              <a:rect l="l" t="t" r="r" b="b"/>
              <a:pathLst>
                <a:path w="11155" h="7048" extrusionOk="0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81" name="Picture 2480">
            <a:extLst>
              <a:ext uri="{FF2B5EF4-FFF2-40B4-BE49-F238E27FC236}">
                <a16:creationId xmlns:a16="http://schemas.microsoft.com/office/drawing/2014/main" id="{F26ECBEB-ED91-DA5E-B2C5-F525232F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577" y="2719841"/>
            <a:ext cx="257175" cy="257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1"/>
          <p:cNvSpPr txBox="1">
            <a:spLocks noGrp="1"/>
          </p:cNvSpPr>
          <p:nvPr>
            <p:ph type="title"/>
          </p:nvPr>
        </p:nvSpPr>
        <p:spPr>
          <a:xfrm>
            <a:off x="960000" y="1752600"/>
            <a:ext cx="5046800" cy="170376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sr-Latn-RS" dirty="0"/>
              <a:t>Upravljanje informacijama o sistemu</a:t>
            </a:r>
            <a:endParaRPr dirty="0"/>
          </a:p>
        </p:txBody>
      </p:sp>
      <p:sp>
        <p:nvSpPr>
          <p:cNvPr id="2819" name="Google Shape;2819;p61"/>
          <p:cNvSpPr txBox="1">
            <a:spLocks noGrp="1"/>
          </p:cNvSpPr>
          <p:nvPr>
            <p:ph type="subTitle" idx="1"/>
          </p:nvPr>
        </p:nvSpPr>
        <p:spPr>
          <a:xfrm>
            <a:off x="960000" y="3519807"/>
            <a:ext cx="5046800" cy="107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Pregled svih informacija o radnji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Izmena informacija o radnji</a:t>
            </a:r>
            <a:endParaRPr dirty="0"/>
          </a:p>
        </p:txBody>
      </p:sp>
      <p:grpSp>
        <p:nvGrpSpPr>
          <p:cNvPr id="2820" name="Google Shape;2820;p61"/>
          <p:cNvGrpSpPr/>
          <p:nvPr/>
        </p:nvGrpSpPr>
        <p:grpSpPr>
          <a:xfrm>
            <a:off x="6390007" y="1812610"/>
            <a:ext cx="4577312" cy="3702357"/>
            <a:chOff x="4792505" y="1359457"/>
            <a:chExt cx="3432984" cy="2776768"/>
          </a:xfrm>
        </p:grpSpPr>
        <p:sp>
          <p:nvSpPr>
            <p:cNvPr id="2821" name="Google Shape;2821;p61"/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822" name="Google Shape;2822;p61"/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2823" name="Google Shape;2823;p61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61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826" name="Google Shape;2826;p6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015" y="2043974"/>
            <a:ext cx="4278336" cy="225315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push dir="u"/>
      </p:transition>
    </mc:Choice>
    <mc:Fallback xmlns=""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1030" y="447871"/>
            <a:ext cx="7701005" cy="405881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53042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61"/>
          <p:cNvSpPr txBox="1">
            <a:spLocks noGrp="1"/>
          </p:cNvSpPr>
          <p:nvPr>
            <p:ph type="title"/>
          </p:nvPr>
        </p:nvSpPr>
        <p:spPr>
          <a:xfrm>
            <a:off x="960000" y="1752600"/>
            <a:ext cx="5046800" cy="1703767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sr-Latn-RS" dirty="0"/>
              <a:t>Upravljanje</a:t>
            </a:r>
            <a:r>
              <a:rPr lang="en-US" dirty="0"/>
              <a:t> </a:t>
            </a:r>
            <a:r>
              <a:rPr lang="en-US" dirty="0" err="1"/>
              <a:t>kategorijama</a:t>
            </a:r>
            <a:r>
              <a:rPr lang="en-US" dirty="0"/>
              <a:t> </a:t>
            </a:r>
            <a:r>
              <a:rPr lang="en-US" dirty="0" err="1"/>
              <a:t>proizvoda</a:t>
            </a:r>
            <a:endParaRPr dirty="0"/>
          </a:p>
        </p:txBody>
      </p:sp>
      <p:sp>
        <p:nvSpPr>
          <p:cNvPr id="2819" name="Google Shape;2819;p61"/>
          <p:cNvSpPr txBox="1">
            <a:spLocks noGrp="1"/>
          </p:cNvSpPr>
          <p:nvPr>
            <p:ph type="subTitle" idx="1"/>
          </p:nvPr>
        </p:nvSpPr>
        <p:spPr>
          <a:xfrm>
            <a:off x="960000" y="3519807"/>
            <a:ext cx="5046800" cy="91329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Pregled podatka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kategorija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dirty="0"/>
              <a:t>Dodavanje novih</a:t>
            </a:r>
            <a:r>
              <a:rPr lang="en-US" dirty="0"/>
              <a:t> </a:t>
            </a:r>
            <a:r>
              <a:rPr lang="en-US" dirty="0" err="1"/>
              <a:t>kategorija</a:t>
            </a:r>
            <a:endParaRPr lang="sr-Latn-RS" dirty="0"/>
          </a:p>
        </p:txBody>
      </p:sp>
      <p:grpSp>
        <p:nvGrpSpPr>
          <p:cNvPr id="2820" name="Google Shape;2820;p61"/>
          <p:cNvGrpSpPr/>
          <p:nvPr/>
        </p:nvGrpSpPr>
        <p:grpSpPr>
          <a:xfrm>
            <a:off x="6390007" y="1812610"/>
            <a:ext cx="4577312" cy="3702357"/>
            <a:chOff x="4792505" y="1359457"/>
            <a:chExt cx="3432984" cy="2776768"/>
          </a:xfrm>
        </p:grpSpPr>
        <p:sp>
          <p:nvSpPr>
            <p:cNvPr id="2821" name="Google Shape;2821;p61"/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2822" name="Google Shape;2822;p61"/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2823" name="Google Shape;2823;p61"/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4" name="Google Shape;2824;p61"/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825" name="Google Shape;2825;p61"/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2826" name="Google Shape;2826;p61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9500" y="2050341"/>
            <a:ext cx="4278336" cy="2165758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513808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820;p61">
            <a:extLst>
              <a:ext uri="{FF2B5EF4-FFF2-40B4-BE49-F238E27FC236}">
                <a16:creationId xmlns:a16="http://schemas.microsoft.com/office/drawing/2014/main" id="{27EEEE2B-DD56-B901-9FFF-CFA5CB8BD39D}"/>
              </a:ext>
            </a:extLst>
          </p:cNvPr>
          <p:cNvGrpSpPr/>
          <p:nvPr/>
        </p:nvGrpSpPr>
        <p:grpSpPr>
          <a:xfrm>
            <a:off x="1742816" y="114438"/>
            <a:ext cx="8239162" cy="6664243"/>
            <a:chOff x="4792505" y="1359457"/>
            <a:chExt cx="3432984" cy="2776768"/>
          </a:xfrm>
        </p:grpSpPr>
        <p:sp>
          <p:nvSpPr>
            <p:cNvPr id="3" name="Google Shape;2821;p61">
              <a:extLst>
                <a:ext uri="{FF2B5EF4-FFF2-40B4-BE49-F238E27FC236}">
                  <a16:creationId xmlns:a16="http://schemas.microsoft.com/office/drawing/2014/main" id="{311DEBBF-4950-9A96-8484-019BFD056EB0}"/>
                </a:ext>
              </a:extLst>
            </p:cNvPr>
            <p:cNvSpPr/>
            <p:nvPr/>
          </p:nvSpPr>
          <p:spPr>
            <a:xfrm>
              <a:off x="5433500" y="3678425"/>
              <a:ext cx="2151000" cy="457800"/>
            </a:xfrm>
            <a:prstGeom prst="ellipse">
              <a:avLst/>
            </a:prstGeom>
            <a:solidFill>
              <a:srgbClr val="3E285A">
                <a:alpha val="13840"/>
              </a:srgb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4" name="Google Shape;2822;p61">
              <a:extLst>
                <a:ext uri="{FF2B5EF4-FFF2-40B4-BE49-F238E27FC236}">
                  <a16:creationId xmlns:a16="http://schemas.microsoft.com/office/drawing/2014/main" id="{23DA538E-C3EF-903A-7DB0-410520248131}"/>
                </a:ext>
              </a:extLst>
            </p:cNvPr>
            <p:cNvGrpSpPr/>
            <p:nvPr/>
          </p:nvGrpSpPr>
          <p:grpSpPr>
            <a:xfrm>
              <a:off x="4792505" y="1359457"/>
              <a:ext cx="3432984" cy="2496295"/>
              <a:chOff x="331763" y="414153"/>
              <a:chExt cx="6903246" cy="5019697"/>
            </a:xfrm>
          </p:grpSpPr>
          <p:sp>
            <p:nvSpPr>
              <p:cNvPr id="5" name="Google Shape;2823;p61">
                <a:extLst>
                  <a:ext uri="{FF2B5EF4-FFF2-40B4-BE49-F238E27FC236}">
                    <a16:creationId xmlns:a16="http://schemas.microsoft.com/office/drawing/2014/main" id="{BF390046-D200-9A53-69A3-F1EF6DD0DB01}"/>
                  </a:ext>
                </a:extLst>
              </p:cNvPr>
              <p:cNvSpPr/>
              <p:nvPr/>
            </p:nvSpPr>
            <p:spPr>
              <a:xfrm>
                <a:off x="2953125" y="4725150"/>
                <a:ext cx="1660725" cy="708700"/>
              </a:xfrm>
              <a:custGeom>
                <a:avLst/>
                <a:gdLst/>
                <a:ahLst/>
                <a:cxnLst/>
                <a:rect l="l" t="t" r="r" b="b"/>
                <a:pathLst>
                  <a:path w="66429" h="28348" extrusionOk="0">
                    <a:moveTo>
                      <a:pt x="6889" y="1"/>
                    </a:moveTo>
                    <a:lnTo>
                      <a:pt x="1" y="28347"/>
                    </a:lnTo>
                    <a:lnTo>
                      <a:pt x="66429" y="28347"/>
                    </a:lnTo>
                    <a:lnTo>
                      <a:pt x="59475" y="1"/>
                    </a:lnTo>
                    <a:lnTo>
                      <a:pt x="33182" y="464"/>
                    </a:lnTo>
                    <a:lnTo>
                      <a:pt x="6889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6" name="Google Shape;2824;p61">
                <a:extLst>
                  <a:ext uri="{FF2B5EF4-FFF2-40B4-BE49-F238E27FC236}">
                    <a16:creationId xmlns:a16="http://schemas.microsoft.com/office/drawing/2014/main" id="{0D1FD841-2F10-0BA1-609A-6E389BC848D3}"/>
                  </a:ext>
                </a:extLst>
              </p:cNvPr>
              <p:cNvSpPr/>
              <p:nvPr/>
            </p:nvSpPr>
            <p:spPr>
              <a:xfrm>
                <a:off x="331763" y="414153"/>
                <a:ext cx="6903246" cy="4353879"/>
              </a:xfrm>
              <a:custGeom>
                <a:avLst/>
                <a:gdLst/>
                <a:ahLst/>
                <a:cxnLst/>
                <a:rect l="l" t="t" r="r" b="b"/>
                <a:pathLst>
                  <a:path w="248162" h="181204" extrusionOk="0">
                    <a:moveTo>
                      <a:pt x="4636" y="0"/>
                    </a:moveTo>
                    <a:cubicBezTo>
                      <a:pt x="2053" y="0"/>
                      <a:pt x="0" y="2053"/>
                      <a:pt x="0" y="4636"/>
                    </a:cubicBezTo>
                    <a:lnTo>
                      <a:pt x="0" y="176634"/>
                    </a:lnTo>
                    <a:cubicBezTo>
                      <a:pt x="0" y="179151"/>
                      <a:pt x="2053" y="181204"/>
                      <a:pt x="4636" y="181204"/>
                    </a:cubicBezTo>
                    <a:lnTo>
                      <a:pt x="243526" y="181204"/>
                    </a:lnTo>
                    <a:cubicBezTo>
                      <a:pt x="246109" y="181204"/>
                      <a:pt x="248162" y="179151"/>
                      <a:pt x="248162" y="176634"/>
                    </a:cubicBezTo>
                    <a:lnTo>
                      <a:pt x="248162" y="4636"/>
                    </a:lnTo>
                    <a:cubicBezTo>
                      <a:pt x="248162" y="2053"/>
                      <a:pt x="246109" y="0"/>
                      <a:pt x="2435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" name="Google Shape;2825;p61">
                <a:extLst>
                  <a:ext uri="{FF2B5EF4-FFF2-40B4-BE49-F238E27FC236}">
                    <a16:creationId xmlns:a16="http://schemas.microsoft.com/office/drawing/2014/main" id="{9C62F640-A5C3-6B34-6740-27B9BB09F120}"/>
                  </a:ext>
                </a:extLst>
              </p:cNvPr>
              <p:cNvSpPr/>
              <p:nvPr/>
            </p:nvSpPr>
            <p:spPr>
              <a:xfrm>
                <a:off x="2772650" y="5206975"/>
                <a:ext cx="2020025" cy="226875"/>
              </a:xfrm>
              <a:custGeom>
                <a:avLst/>
                <a:gdLst/>
                <a:ahLst/>
                <a:cxnLst/>
                <a:rect l="l" t="t" r="r" b="b"/>
                <a:pathLst>
                  <a:path w="80801" h="9075" extrusionOk="0">
                    <a:moveTo>
                      <a:pt x="4571" y="1"/>
                    </a:moveTo>
                    <a:cubicBezTo>
                      <a:pt x="2054" y="1"/>
                      <a:pt x="1" y="2054"/>
                      <a:pt x="1" y="4570"/>
                    </a:cubicBezTo>
                    <a:cubicBezTo>
                      <a:pt x="1" y="7021"/>
                      <a:pt x="2054" y="9074"/>
                      <a:pt x="4571" y="9074"/>
                    </a:cubicBezTo>
                    <a:lnTo>
                      <a:pt x="76297" y="9074"/>
                    </a:lnTo>
                    <a:cubicBezTo>
                      <a:pt x="78814" y="9074"/>
                      <a:pt x="80801" y="7021"/>
                      <a:pt x="80801" y="4570"/>
                    </a:cubicBezTo>
                    <a:cubicBezTo>
                      <a:pt x="80801" y="2054"/>
                      <a:pt x="78814" y="1"/>
                      <a:pt x="762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pic>
        <p:nvPicPr>
          <p:cNvPr id="8" name="Google Shape;2826;p61">
            <a:extLst>
              <a:ext uri="{FF2B5EF4-FFF2-40B4-BE49-F238E27FC236}">
                <a16:creationId xmlns:a16="http://schemas.microsoft.com/office/drawing/2014/main" id="{591CCE3A-7E49-2312-2108-162757239463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8766" y="436369"/>
            <a:ext cx="7701005" cy="4054609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92355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Computer Workshop for Beginners by Slidesgo">
  <a:themeElements>
    <a:clrScheme name="Simple Light">
      <a:dk1>
        <a:srgbClr val="112E54"/>
      </a:dk1>
      <a:lt1>
        <a:srgbClr val="AEE2F4"/>
      </a:lt1>
      <a:dk2>
        <a:srgbClr val="FFE188"/>
      </a:dk2>
      <a:lt2>
        <a:srgbClr val="FF93A9"/>
      </a:lt2>
      <a:accent1>
        <a:srgbClr val="FF6180"/>
      </a:accent1>
      <a:accent2>
        <a:srgbClr val="F5FBFF"/>
      </a:accent2>
      <a:accent3>
        <a:srgbClr val="00C7E6"/>
      </a:accent3>
      <a:accent4>
        <a:srgbClr val="356B90"/>
      </a:accent4>
      <a:accent5>
        <a:srgbClr val="866AAC"/>
      </a:accent5>
      <a:accent6>
        <a:srgbClr val="3E285A"/>
      </a:accent6>
      <a:hlink>
        <a:srgbClr val="112E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796f141-3961-413d-9fa9-859383a7af5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960A817984EE4AA0703011D76DB19E" ma:contentTypeVersion="12" ma:contentTypeDescription="Create a new document." ma:contentTypeScope="" ma:versionID="f0d2bd0706bd37475f05852b20e0ff19">
  <xsd:schema xmlns:xsd="http://www.w3.org/2001/XMLSchema" xmlns:xs="http://www.w3.org/2001/XMLSchema" xmlns:p="http://schemas.microsoft.com/office/2006/metadata/properties" xmlns:ns3="b796f141-3961-413d-9fa9-859383a7af55" xmlns:ns4="d6be2c1e-4496-4d70-b86e-23716a85bddc" targetNamespace="http://schemas.microsoft.com/office/2006/metadata/properties" ma:root="true" ma:fieldsID="6b1a1bd25797dba3ea108d9b9c6430fd" ns3:_="" ns4:_="">
    <xsd:import namespace="b796f141-3961-413d-9fa9-859383a7af55"/>
    <xsd:import namespace="d6be2c1e-4496-4d70-b86e-23716a85bd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6f141-3961-413d-9fa9-859383a7af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be2c1e-4496-4d70-b86e-23716a85bdd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1B1535-DFBB-405F-8737-E7283A094702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796f141-3961-413d-9fa9-859383a7af55"/>
    <ds:schemaRef ds:uri="http://purl.org/dc/terms/"/>
    <ds:schemaRef ds:uri="d6be2c1e-4496-4d70-b86e-23716a85bdd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0EA1590-F524-4DC4-9F6D-AD0BE966A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96f141-3961-413d-9fa9-859383a7af55"/>
    <ds:schemaRef ds:uri="d6be2c1e-4496-4d70-b86e-23716a85bd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53E243-306B-42C3-B2E6-AC6B34EFDE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310</Words>
  <Application>Microsoft Office PowerPoint</Application>
  <PresentationFormat>Widescreen</PresentationFormat>
  <Paragraphs>70</Paragraphs>
  <Slides>30</Slides>
  <Notes>13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DM Sans</vt:lpstr>
      <vt:lpstr>Inter</vt:lpstr>
      <vt:lpstr>Montserrat</vt:lpstr>
      <vt:lpstr>Nunito Light</vt:lpstr>
      <vt:lpstr>PT Sans</vt:lpstr>
      <vt:lpstr>Computer Workshop for Beginners by Slidesgo</vt:lpstr>
      <vt:lpstr>Store Admin – aplikacija za upravljanje podacima onlajn trgovine</vt:lpstr>
      <vt:lpstr>Šta je to onlajn kupovina?</vt:lpstr>
      <vt:lpstr>Istorijski razvoj onlajn trgovine</vt:lpstr>
      <vt:lpstr>6 300 000 000 000$</vt:lpstr>
      <vt:lpstr>Načini upravljanja inventarom</vt:lpstr>
      <vt:lpstr>Upravljanje informacijama o sistemu</vt:lpstr>
      <vt:lpstr>PowerPoint Presentation</vt:lpstr>
      <vt:lpstr>Upravljanje kategorijama proizvoda</vt:lpstr>
      <vt:lpstr>PowerPoint Presentation</vt:lpstr>
      <vt:lpstr>Upravljanje  zaposlenima</vt:lpstr>
      <vt:lpstr>PowerPoint Presentation</vt:lpstr>
      <vt:lpstr>Upravljanje kodovima za popust</vt:lpstr>
      <vt:lpstr>PowerPoint Presentation</vt:lpstr>
      <vt:lpstr>Upravljanje porudžbinama od dobavljača</vt:lpstr>
      <vt:lpstr>PowerPoint Presentation</vt:lpstr>
      <vt:lpstr>PowerPoint Presentation</vt:lpstr>
      <vt:lpstr>PowerPoint Presentation</vt:lpstr>
      <vt:lpstr>Upravljanje inventarom</vt:lpstr>
      <vt:lpstr>PowerPoint Presentation</vt:lpstr>
      <vt:lpstr>Upravljanje korisničkim porudžbinama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Pregled statistika prodaje</vt:lpstr>
      <vt:lpstr>PowerPoint Presentation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Admin – aplikacija za upravljanje radom onlajn trgovine</dc:title>
  <dc:creator>SR 37/2020 - Komordžić Petar</dc:creator>
  <cp:lastModifiedBy>SR 37/2020 - Komordžić Petar</cp:lastModifiedBy>
  <cp:revision>2</cp:revision>
  <dcterms:created xsi:type="dcterms:W3CDTF">2023-09-30T18:31:57Z</dcterms:created>
  <dcterms:modified xsi:type="dcterms:W3CDTF">2023-10-29T22:04:17Z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0x01010020960A817984EE4AA0703011D76DB19E</vt:lpwstr>
  </property>
</Properties>
</file>