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94" r:id="rId4"/>
    <p:sldId id="295" r:id="rId5"/>
    <p:sldId id="296" r:id="rId6"/>
    <p:sldId id="299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313" r:id="rId17"/>
    <p:sldId id="314" r:id="rId18"/>
    <p:sldId id="315" r:id="rId19"/>
    <p:sldId id="289" r:id="rId20"/>
    <p:sldId id="316" r:id="rId21"/>
    <p:sldId id="317" r:id="rId22"/>
    <p:sldId id="273" r:id="rId23"/>
    <p:sldId id="308" r:id="rId24"/>
    <p:sldId id="309" r:id="rId25"/>
    <p:sldId id="310" r:id="rId26"/>
    <p:sldId id="312" r:id="rId27"/>
    <p:sldId id="311" r:id="rId28"/>
    <p:sldId id="318" r:id="rId29"/>
    <p:sldId id="319" r:id="rId30"/>
    <p:sldId id="260" r:id="rId31"/>
    <p:sldId id="293" r:id="rId32"/>
    <p:sldId id="290" r:id="rId3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C7E"/>
    <a:srgbClr val="63EECA"/>
    <a:srgbClr val="F7EF6B"/>
    <a:srgbClr val="FFFBBC"/>
    <a:srgbClr val="7BD86B"/>
    <a:srgbClr val="FA8FBD"/>
    <a:srgbClr val="42434B"/>
    <a:srgbClr val="FFC000"/>
    <a:srgbClr val="24252A"/>
    <a:srgbClr val="DBA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A39C-0B51-4CBB-AB78-CD4A6C39FB7B}" type="datetimeFigureOut">
              <a:rPr lang="sr-Latn-RS" smtClean="0"/>
              <a:t>21.5.2023.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6E567-A54E-4DDF-8E7B-D62655FB50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3955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509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3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2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6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fb74c86f7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fb74c86f7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1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81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127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fcb23d9b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fcb23d9b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287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79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2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759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357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56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03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b74c86f7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b74c86f7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29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6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fb74c86f7f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fb74c86f7f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fb74c86f7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fb74c86f7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4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74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9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0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50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7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7200" y="1892195"/>
            <a:ext cx="9937600" cy="2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0300" y="4375405"/>
            <a:ext cx="603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2092" y="6654675"/>
            <a:ext cx="12204443" cy="209600"/>
            <a:chOff x="-1488" y="4986300"/>
            <a:chExt cx="9153332" cy="1572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984" y="6654675"/>
            <a:ext cx="12204443" cy="209600"/>
            <a:chOff x="-1488" y="4986300"/>
            <a:chExt cx="9153332" cy="157200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5129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2182517"/>
            <a:ext cx="9529200" cy="1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2852200" y="3997484"/>
            <a:ext cx="64876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07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2478689" y="2149288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478689" y="262652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802580" y="2134907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802580" y="261214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2478689" y="4334572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2478689" y="480392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7802580" y="4338576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7802580" y="48079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382856" y="2310892"/>
            <a:ext cx="979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1382871" y="4496181"/>
            <a:ext cx="979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6736515" y="2398339"/>
            <a:ext cx="979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6742556" y="4598056"/>
            <a:ext cx="979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-1984" y="6654675"/>
            <a:ext cx="12204443" cy="209600"/>
            <a:chOff x="-1488" y="4986300"/>
            <a:chExt cx="9153332" cy="157200"/>
          </a:xfrm>
        </p:grpSpPr>
        <p:sp>
          <p:nvSpPr>
            <p:cNvPr id="115" name="Google Shape;115;p1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564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491000" y="4133725"/>
            <a:ext cx="5210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1635200" y="2015075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3" name="Google Shape;123;p14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4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4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962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2717600" y="1904331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5486400" y="4143997"/>
            <a:ext cx="12192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3389600" y="3198211"/>
            <a:ext cx="54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5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5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5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110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6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6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6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962000" y="1648567"/>
            <a:ext cx="10272000" cy="4446000"/>
            <a:chOff x="721500" y="1236425"/>
            <a:chExt cx="7704000" cy="3334500"/>
          </a:xfrm>
        </p:grpSpPr>
        <p:sp>
          <p:nvSpPr>
            <p:cNvPr id="142" name="Google Shape;142;p16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7849155" y="1388837"/>
              <a:ext cx="420286" cy="106769"/>
              <a:chOff x="2098350" y="467225"/>
              <a:chExt cx="817200" cy="2076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7" name="Google Shape;147;p16"/>
            <p:cNvGrpSpPr/>
            <p:nvPr/>
          </p:nvGrpSpPr>
          <p:grpSpPr>
            <a:xfrm>
              <a:off x="8029664" y="4253457"/>
              <a:ext cx="395836" cy="317468"/>
              <a:chOff x="7773503" y="3987878"/>
              <a:chExt cx="395836" cy="317468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0" name="Google Shape;150;p16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190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7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7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7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5035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088600" y="2974233"/>
            <a:ext cx="40148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2847400" y="3866217"/>
            <a:ext cx="64972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8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8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528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238600" y="2235744"/>
            <a:ext cx="5475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1390400" y="3302244"/>
            <a:ext cx="51716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9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9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9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7573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779517" y="1982801"/>
            <a:ext cx="431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1"/>
          </p:nvPr>
        </p:nvSpPr>
        <p:spPr>
          <a:xfrm>
            <a:off x="1342317" y="2924399"/>
            <a:ext cx="5185200" cy="19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0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256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17600" y="2759431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486400" y="1768701"/>
            <a:ext cx="1219200" cy="5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389600" y="4053312"/>
            <a:ext cx="54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1984" y="6654675"/>
            <a:ext cx="12204443" cy="209600"/>
            <a:chOff x="-1488" y="4986300"/>
            <a:chExt cx="9153332" cy="157200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73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487000" y="1987296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5649800" y="2926080"/>
            <a:ext cx="5181600" cy="1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1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1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1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8775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730867" y="3222663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2"/>
          </p:nvPr>
        </p:nvSpPr>
        <p:spPr>
          <a:xfrm>
            <a:off x="6804333" y="3222663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6962333" y="3700347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1888867" y="3700347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-1984" y="6654675"/>
            <a:ext cx="12204443" cy="209600"/>
            <a:chOff x="-1488" y="4986300"/>
            <a:chExt cx="9153332" cy="157200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2081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160067" y="2887133"/>
            <a:ext cx="4999200" cy="2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2"/>
          </p:nvPr>
        </p:nvSpPr>
        <p:spPr>
          <a:xfrm>
            <a:off x="6232999" y="2887133"/>
            <a:ext cx="4999200" cy="2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3"/>
          </p:nvPr>
        </p:nvSpPr>
        <p:spPr>
          <a:xfrm>
            <a:off x="2956600" y="1962912"/>
            <a:ext cx="62788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3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3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3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3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621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3742651" y="4174624"/>
            <a:ext cx="1950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667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521651" y="4643736"/>
            <a:ext cx="23928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498551" y="4174624"/>
            <a:ext cx="1950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667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277551" y="4643736"/>
            <a:ext cx="23928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5"/>
          </p:nvPr>
        </p:nvSpPr>
        <p:spPr>
          <a:xfrm>
            <a:off x="3523400" y="1962733"/>
            <a:ext cx="51452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4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4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4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9719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106233" y="321868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1106233" y="3706368"/>
            <a:ext cx="29004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4639832" y="321868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3"/>
          </p:nvPr>
        </p:nvSpPr>
        <p:spPr>
          <a:xfrm>
            <a:off x="4645800" y="3706368"/>
            <a:ext cx="29004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4"/>
          </p:nvPr>
        </p:nvSpPr>
        <p:spPr>
          <a:xfrm>
            <a:off x="8173431" y="321868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5"/>
          </p:nvPr>
        </p:nvSpPr>
        <p:spPr>
          <a:xfrm>
            <a:off x="8173431" y="3706368"/>
            <a:ext cx="29004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5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5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5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5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2843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975648" y="1897760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1"/>
          </p:nvPr>
        </p:nvSpPr>
        <p:spPr>
          <a:xfrm>
            <a:off x="2975648" y="227339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 idx="2"/>
          </p:nvPr>
        </p:nvSpPr>
        <p:spPr>
          <a:xfrm>
            <a:off x="7548293" y="1897760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3"/>
          </p:nvPr>
        </p:nvSpPr>
        <p:spPr>
          <a:xfrm>
            <a:off x="7548288" y="227339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4"/>
          </p:nvPr>
        </p:nvSpPr>
        <p:spPr>
          <a:xfrm>
            <a:off x="2967653" y="434216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5"/>
          </p:nvPr>
        </p:nvSpPr>
        <p:spPr>
          <a:xfrm>
            <a:off x="2967653" y="471779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6"/>
          </p:nvPr>
        </p:nvSpPr>
        <p:spPr>
          <a:xfrm>
            <a:off x="7548293" y="434216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7"/>
          </p:nvPr>
        </p:nvSpPr>
        <p:spPr>
          <a:xfrm>
            <a:off x="7548288" y="471779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6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6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6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26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6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7768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1050509" y="24210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050509" y="279664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title" idx="2"/>
          </p:nvPr>
        </p:nvSpPr>
        <p:spPr>
          <a:xfrm>
            <a:off x="4873563" y="238950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3"/>
          </p:nvPr>
        </p:nvSpPr>
        <p:spPr>
          <a:xfrm>
            <a:off x="4873600" y="2765139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title" idx="4"/>
          </p:nvPr>
        </p:nvSpPr>
        <p:spPr>
          <a:xfrm>
            <a:off x="1050509" y="475199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5"/>
          </p:nvPr>
        </p:nvSpPr>
        <p:spPr>
          <a:xfrm>
            <a:off x="1050509" y="5127632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 idx="6"/>
          </p:nvPr>
        </p:nvSpPr>
        <p:spPr>
          <a:xfrm>
            <a:off x="4873563" y="475199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subTitle" idx="7"/>
          </p:nvPr>
        </p:nvSpPr>
        <p:spPr>
          <a:xfrm>
            <a:off x="4873600" y="5127632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 idx="8"/>
          </p:nvPr>
        </p:nvSpPr>
        <p:spPr>
          <a:xfrm>
            <a:off x="8696616" y="238950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subTitle" idx="9"/>
          </p:nvPr>
        </p:nvSpPr>
        <p:spPr>
          <a:xfrm>
            <a:off x="8696616" y="2765139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title" idx="13"/>
          </p:nvPr>
        </p:nvSpPr>
        <p:spPr>
          <a:xfrm>
            <a:off x="8696616" y="475199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14"/>
          </p:nvPr>
        </p:nvSpPr>
        <p:spPr>
          <a:xfrm>
            <a:off x="8696616" y="5127632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7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7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7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7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8600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 hasCustomPrompt="1"/>
          </p:nvPr>
        </p:nvSpPr>
        <p:spPr>
          <a:xfrm>
            <a:off x="3289600" y="1277833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"/>
          </p:nvPr>
        </p:nvSpPr>
        <p:spPr>
          <a:xfrm>
            <a:off x="3289600" y="2182505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title" idx="2" hasCustomPrompt="1"/>
          </p:nvPr>
        </p:nvSpPr>
        <p:spPr>
          <a:xfrm>
            <a:off x="3289600" y="2734816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1" name="Google Shape;271;p28"/>
          <p:cNvSpPr txBox="1">
            <a:spLocks noGrp="1"/>
          </p:cNvSpPr>
          <p:nvPr>
            <p:ph type="subTitle" idx="3"/>
          </p:nvPr>
        </p:nvSpPr>
        <p:spPr>
          <a:xfrm>
            <a:off x="3289600" y="3637536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title" idx="4" hasCustomPrompt="1"/>
          </p:nvPr>
        </p:nvSpPr>
        <p:spPr>
          <a:xfrm>
            <a:off x="3289600" y="419179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28"/>
          <p:cNvSpPr txBox="1">
            <a:spLocks noGrp="1"/>
          </p:cNvSpPr>
          <p:nvPr>
            <p:ph type="subTitle" idx="5"/>
          </p:nvPr>
        </p:nvSpPr>
        <p:spPr>
          <a:xfrm>
            <a:off x="3289600" y="5092567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4" name="Google Shape;274;p28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8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8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8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3783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1045400" y="394866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subTitle" idx="1"/>
          </p:nvPr>
        </p:nvSpPr>
        <p:spPr>
          <a:xfrm>
            <a:off x="1045400" y="4525459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4567599" y="394866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3"/>
          </p:nvPr>
        </p:nvSpPr>
        <p:spPr>
          <a:xfrm>
            <a:off x="4567599" y="4525459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 idx="4"/>
          </p:nvPr>
        </p:nvSpPr>
        <p:spPr>
          <a:xfrm>
            <a:off x="8089797" y="394866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subTitle" idx="5"/>
          </p:nvPr>
        </p:nvSpPr>
        <p:spPr>
          <a:xfrm>
            <a:off x="8089797" y="4525459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 idx="6" hasCustomPrompt="1"/>
          </p:nvPr>
        </p:nvSpPr>
        <p:spPr>
          <a:xfrm>
            <a:off x="1967200" y="2668968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 idx="7" hasCustomPrompt="1"/>
          </p:nvPr>
        </p:nvSpPr>
        <p:spPr>
          <a:xfrm>
            <a:off x="5489399" y="2668968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 idx="8" hasCustomPrompt="1"/>
          </p:nvPr>
        </p:nvSpPr>
        <p:spPr>
          <a:xfrm>
            <a:off x="9011597" y="2668968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8" name="Google Shape;288;p29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9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9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9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29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9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7218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0"/>
          <p:cNvGrpSpPr/>
          <p:nvPr/>
        </p:nvGrpSpPr>
        <p:grpSpPr>
          <a:xfrm>
            <a:off x="2761600" y="722400"/>
            <a:ext cx="6668800" cy="5413200"/>
            <a:chOff x="2071200" y="541800"/>
            <a:chExt cx="5001600" cy="4059900"/>
          </a:xfrm>
        </p:grpSpPr>
        <p:sp>
          <p:nvSpPr>
            <p:cNvPr id="296" name="Google Shape;296;p30"/>
            <p:cNvSpPr/>
            <p:nvPr/>
          </p:nvSpPr>
          <p:spPr>
            <a:xfrm>
              <a:off x="2071200" y="541800"/>
              <a:ext cx="5001600" cy="4059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7" name="Google Shape;297;p30"/>
            <p:cNvGrpSpPr/>
            <p:nvPr/>
          </p:nvGrpSpPr>
          <p:grpSpPr>
            <a:xfrm>
              <a:off x="6493357" y="694212"/>
              <a:ext cx="420286" cy="106769"/>
              <a:chOff x="2098350" y="467225"/>
              <a:chExt cx="817200" cy="207600"/>
            </a:xfrm>
          </p:grpSpPr>
          <p:sp>
            <p:nvSpPr>
              <p:cNvPr id="298" name="Google Shape;298;p3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1" name="Google Shape;301;p30"/>
            <p:cNvGrpSpPr/>
            <p:nvPr/>
          </p:nvGrpSpPr>
          <p:grpSpPr>
            <a:xfrm>
              <a:off x="6676964" y="4284232"/>
              <a:ext cx="395836" cy="317468"/>
              <a:chOff x="7773503" y="3987878"/>
              <a:chExt cx="395836" cy="317468"/>
            </a:xfrm>
          </p:grpSpPr>
          <p:sp>
            <p:nvSpPr>
              <p:cNvPr id="302" name="Google Shape;302;p3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4" name="Google Shape;304;p30"/>
          <p:cNvSpPr txBox="1">
            <a:spLocks noGrp="1"/>
          </p:cNvSpPr>
          <p:nvPr>
            <p:ph type="title"/>
          </p:nvPr>
        </p:nvSpPr>
        <p:spPr>
          <a:xfrm>
            <a:off x="3232800" y="1149249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1"/>
          </p:nvPr>
        </p:nvSpPr>
        <p:spPr>
          <a:xfrm>
            <a:off x="3806200" y="2396533"/>
            <a:ext cx="4579600" cy="14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2950200" y="3979633"/>
            <a:ext cx="62916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7" name="Google Shape;307;p30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30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30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30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913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55851" y="1725533"/>
            <a:ext cx="10272000" cy="42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" name="Google Shape;38;p4"/>
          <p:cNvGrpSpPr/>
          <p:nvPr/>
        </p:nvGrpSpPr>
        <p:grpSpPr>
          <a:xfrm>
            <a:off x="955851" y="1546733"/>
            <a:ext cx="10272000" cy="4607600"/>
            <a:chOff x="716888" y="1160050"/>
            <a:chExt cx="7704000" cy="3455700"/>
          </a:xfrm>
        </p:grpSpPr>
        <p:sp>
          <p:nvSpPr>
            <p:cNvPr id="39" name="Google Shape;39;p4"/>
            <p:cNvSpPr/>
            <p:nvPr/>
          </p:nvSpPr>
          <p:spPr>
            <a:xfrm>
              <a:off x="716888" y="1160050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832987" y="1312460"/>
              <a:ext cx="106800" cy="10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989745" y="1312460"/>
              <a:ext cx="106800" cy="1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146504" y="1312460"/>
              <a:ext cx="106800" cy="10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" name="Google Shape;43;p4"/>
            <p:cNvGrpSpPr/>
            <p:nvPr/>
          </p:nvGrpSpPr>
          <p:grpSpPr>
            <a:xfrm>
              <a:off x="8025051" y="4298282"/>
              <a:ext cx="395836" cy="317468"/>
              <a:chOff x="7773503" y="3987878"/>
              <a:chExt cx="395836" cy="317468"/>
            </a:xfrm>
          </p:grpSpPr>
          <p:sp>
            <p:nvSpPr>
              <p:cNvPr id="44" name="Google Shape;44;p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036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38458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32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2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32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962000" y="1648567"/>
            <a:ext cx="10272000" cy="4446007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837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3562591" y="1977327"/>
            <a:ext cx="209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2"/>
          </p:nvPr>
        </p:nvSpPr>
        <p:spPr>
          <a:xfrm>
            <a:off x="7709296" y="4297044"/>
            <a:ext cx="298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7709288" y="4795201"/>
            <a:ext cx="27432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3562595" y="2469193"/>
            <a:ext cx="27472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 rot="10800000" flipH="1">
            <a:off x="3061827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/>
          <p:nvPr/>
        </p:nvSpPr>
        <p:spPr>
          <a:xfrm rot="10800000" flipH="1">
            <a:off x="6110713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5"/>
          <p:cNvSpPr/>
          <p:nvPr/>
        </p:nvSpPr>
        <p:spPr>
          <a:xfrm rot="10800000" flipH="1">
            <a:off x="9153259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5"/>
          <p:cNvSpPr/>
          <p:nvPr/>
        </p:nvSpPr>
        <p:spPr>
          <a:xfrm rot="10800000" flipH="1">
            <a:off x="-1984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5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015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6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6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6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75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3021800" y="2027400"/>
            <a:ext cx="6148400" cy="3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7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7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7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7"/>
          <p:cNvSpPr/>
          <p:nvPr/>
        </p:nvSpPr>
        <p:spPr>
          <a:xfrm>
            <a:off x="956000" y="677533"/>
            <a:ext cx="102720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49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665800" y="2157800"/>
            <a:ext cx="6860400" cy="2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8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8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16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3767800" y="2385072"/>
            <a:ext cx="4656400" cy="1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3232800" y="3741328"/>
            <a:ext cx="57264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 flipH="1">
            <a:off x="-1984" y="6654675"/>
            <a:ext cx="12204443" cy="209600"/>
            <a:chOff x="-1488" y="4986300"/>
            <a:chExt cx="9153332" cy="157200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9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9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865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1266967" y="1227833"/>
            <a:ext cx="4700400" cy="1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/>
          <p:nvPr/>
        </p:nvSpPr>
        <p:spPr>
          <a:xfrm rot="10800000">
            <a:off x="6089448" y="6654675"/>
            <a:ext cx="3049200" cy="2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rot="10800000">
            <a:off x="3040561" y="6654675"/>
            <a:ext cx="3049200" cy="2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rot="10800000">
            <a:off x="-1984" y="6654675"/>
            <a:ext cx="3049200" cy="2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/>
          <p:nvPr/>
        </p:nvSpPr>
        <p:spPr>
          <a:xfrm rot="10800000">
            <a:off x="9132459" y="6654675"/>
            <a:ext cx="3070000" cy="2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719328"/>
            <a:ext cx="1027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816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sql/relational-databases/security/auditing/create-a-server-audit-and-database-audit-specification?source=recommendations&amp;view=sql-server-ver16" TargetMode="External"/><Relationship Id="rId3" Type="http://schemas.openxmlformats.org/officeDocument/2006/relationships/hyperlink" Target="https://github.com/PetarK37/SQLServerAuditSeminarski" TargetMode="External"/><Relationship Id="rId7" Type="http://schemas.openxmlformats.org/officeDocument/2006/relationships/hyperlink" Target="https://www.sqlshack.com/understanding-sql-server-audit/" TargetMode="External"/><Relationship Id="rId12" Type="http://schemas.openxmlformats.org/officeDocument/2006/relationships/hyperlink" Target="https://learn.microsoft.com/en-us/previous-versions/sql/sql-server-2008/dd392015(v=sql.100)?redirectedfrom=MSD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learn.microsoft.com/en-us/sql/relational-databases/security/auditing/sql-server-audit-action-groups-and-actions?view=sql-server-ver16" TargetMode="External"/><Relationship Id="rId11" Type="http://schemas.openxmlformats.org/officeDocument/2006/relationships/hyperlink" Target="https://learn.microsoft.com/en-us/events/teched-2012/dbi407" TargetMode="External"/><Relationship Id="rId5" Type="http://schemas.openxmlformats.org/officeDocument/2006/relationships/hyperlink" Target="https://learn.microsoft.com/en-us/sql/relational-databases/security/auditing/sql-server-audit-database-engine?view=sql-server-ver16#creating-and-managing-audits-with-transact-sql" TargetMode="External"/><Relationship Id="rId10" Type="http://schemas.openxmlformats.org/officeDocument/2006/relationships/hyperlink" Target="https://learn.microsoft.com/en-us/sql/relational-databases/security/auditing/sql-server-audit-records?view=sql-server-ver16" TargetMode="External"/><Relationship Id="rId4" Type="http://schemas.openxmlformats.org/officeDocument/2006/relationships/hyperlink" Target="https://docs.oracle.com/cd/B25369_01/server.102/b28853/avusr_overview.htm" TargetMode="External"/><Relationship Id="rId9" Type="http://schemas.openxmlformats.org/officeDocument/2006/relationships/hyperlink" Target="https://learn.microsoft.com/en-us/sql/relational-databases/security/auditing/create-a-server-audit-and-server-audit-specification?view=sql-server-ver16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goog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956859" y="1125200"/>
            <a:ext cx="10272000" cy="4607600"/>
            <a:chOff x="717644" y="841542"/>
            <a:chExt cx="7704000" cy="3455700"/>
          </a:xfrm>
        </p:grpSpPr>
        <p:sp>
          <p:nvSpPr>
            <p:cNvPr id="342" name="Google Shape;342;p36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36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36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36"/>
          <p:cNvSpPr/>
          <p:nvPr/>
        </p:nvSpPr>
        <p:spPr>
          <a:xfrm>
            <a:off x="3036900" y="4272605"/>
            <a:ext cx="57652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1127200" y="1892195"/>
            <a:ext cx="9937600" cy="224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00" dirty="0">
                <a:solidFill>
                  <a:schemeClr val="accent1"/>
                </a:solidFill>
              </a:rPr>
              <a:t>Auditing</a:t>
            </a:r>
            <a:r>
              <a:rPr lang="en" sz="6600" dirty="0">
                <a:solidFill>
                  <a:schemeClr val="accent3"/>
                </a:solidFill>
              </a:rPr>
              <a:t> </a:t>
            </a:r>
            <a:r>
              <a:rPr lang="en" sz="6600" dirty="0">
                <a:solidFill>
                  <a:schemeClr val="lt2"/>
                </a:solidFill>
              </a:rPr>
              <a:t>u</a:t>
            </a:r>
            <a:r>
              <a:rPr lang="en" sz="6600" dirty="0"/>
              <a:t> </a:t>
            </a:r>
            <a:r>
              <a:rPr lang="en" sz="6600" dirty="0">
                <a:solidFill>
                  <a:schemeClr val="accent4"/>
                </a:solidFill>
              </a:rPr>
              <a:t>Microsoft</a:t>
            </a:r>
            <a:r>
              <a:rPr lang="en" sz="7200" dirty="0"/>
              <a:t> </a:t>
            </a:r>
            <a:r>
              <a:rPr lang="en" sz="6600" dirty="0">
                <a:solidFill>
                  <a:schemeClr val="dk2"/>
                </a:solidFill>
              </a:rPr>
              <a:t>SQL Server-u</a:t>
            </a:r>
            <a:endParaRPr sz="6600" dirty="0">
              <a:solidFill>
                <a:schemeClr val="accent1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2900300" y="4375405"/>
            <a:ext cx="60384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400" dirty="0" err="1">
                <a:solidFill>
                  <a:schemeClr val="accent6"/>
                </a:solidFill>
              </a:rPr>
              <a:t>Implementacija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i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konfiguracija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Auditinga</a:t>
            </a:r>
            <a:r>
              <a:rPr lang="en-US" sz="1400" dirty="0">
                <a:solidFill>
                  <a:schemeClr val="accent6"/>
                </a:solidFill>
              </a:rPr>
              <a:t> u MS SQL </a:t>
            </a:r>
            <a:r>
              <a:rPr lang="en-US" sz="1400" dirty="0" err="1">
                <a:solidFill>
                  <a:schemeClr val="accent6"/>
                </a:solidFill>
              </a:rPr>
              <a:t>Serveru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Teorijski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/>
            <a:r>
              <a:rPr lang="en-US" sz="1400" dirty="0" err="1">
                <a:solidFill>
                  <a:schemeClr val="accent6"/>
                </a:solidFill>
              </a:rPr>
              <a:t>aspekti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i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praktični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primeri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 err="1">
                <a:solidFill>
                  <a:srgbClr val="7BD86B"/>
                </a:solidFill>
              </a:rPr>
              <a:t>Audit</a:t>
            </a:r>
            <a:r>
              <a:rPr lang="sr-Latn-RS" dirty="0">
                <a:solidFill>
                  <a:srgbClr val="7BD86B"/>
                </a:solidFill>
              </a:rPr>
              <a:t> Specifikacija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Audit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 specifikacija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predstavlja specifikaciju događaja koje želimo da snimimo unutar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. Događaji koje možemo snimati se definišu akcijama (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actions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) koje možemo podeliti u sledeće kategorije: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Server-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level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akcije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Database-level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akcije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Audit-level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akcije</a:t>
            </a:r>
          </a:p>
          <a:p>
            <a:pPr marL="0" indent="0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U većini slučajeva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“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srodne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”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akcije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se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grupi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šu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u logičke celine koje se nazivaju </a:t>
            </a:r>
            <a:r>
              <a:rPr lang="sr-Latn-RS" sz="2600" b="1" dirty="0" err="1">
                <a:solidFill>
                  <a:srgbClr val="FA8FBD"/>
                </a:solidFill>
                <a:latin typeface="Barlow" panose="00000500000000000000" pitchFamily="2" charset="0"/>
              </a:rPr>
              <a:t>Action</a:t>
            </a:r>
            <a:r>
              <a:rPr lang="sr-Latn-RS" sz="2600" b="1" dirty="0">
                <a:solidFill>
                  <a:srgbClr val="FA8FBD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rgbClr val="FA8FBD"/>
                </a:solidFill>
                <a:latin typeface="Barlow" panose="00000500000000000000" pitchFamily="2" charset="0"/>
              </a:rPr>
              <a:t>groups</a:t>
            </a:r>
            <a:r>
              <a:rPr lang="sr-Latn-RS" sz="2600" b="1" dirty="0">
                <a:solidFill>
                  <a:srgbClr val="FA8FBD"/>
                </a:solidFill>
                <a:latin typeface="Barlow" panose="00000500000000000000" pitchFamily="2" charset="0"/>
              </a:rPr>
              <a:t>.</a:t>
            </a:r>
            <a:endParaRPr lang="en-US" sz="2600" dirty="0">
              <a:solidFill>
                <a:srgbClr val="FA8FBD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rgbClr val="7BD86B"/>
                </a:solidFill>
              </a:rPr>
              <a:t>Server </a:t>
            </a:r>
            <a:r>
              <a:rPr lang="sr-Latn-RS" dirty="0" err="1">
                <a:solidFill>
                  <a:srgbClr val="7BD86B"/>
                </a:solidFill>
              </a:rPr>
              <a:t>level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Action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Grups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Predstavljaju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doga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đaje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koji se događaju na nivou celog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servera.Neke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od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najbitnih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grupa bi bile:</a:t>
            </a: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DATABASE_PERMISSION_CHANGE_GROUP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SUCCESSFUL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/ </a:t>
            </a: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FAILED_LOGIN_GROUP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CHANGE_PASSWORD_GROUP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LOGOUT_GROUP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BACKUP_RESTORE_GROUP</a:t>
            </a:r>
          </a:p>
          <a:p>
            <a:pPr marL="0" indent="0">
              <a:buNone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 err="1">
                <a:solidFill>
                  <a:srgbClr val="7BD86B"/>
                </a:solidFill>
              </a:rPr>
              <a:t>Database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level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Action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Grups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1864659"/>
            <a:ext cx="9698476" cy="40879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Odnose se na akcije koje se izvršavaju direktno nad šemom relacije (tabelom) , Pogledima, Uskladištenim procedurama itd.. kao što su: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INSERT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BBC"/>
                </a:solidFill>
                <a:latin typeface="Barlow" panose="00000500000000000000" pitchFamily="2" charset="0"/>
              </a:rPr>
              <a:t>*</a:t>
            </a:r>
            <a:r>
              <a:rPr lang="sr-Latn-RS" sz="2000" dirty="0">
                <a:solidFill>
                  <a:srgbClr val="FFFBBC"/>
                </a:solidFill>
                <a:latin typeface="Barlow" panose="00000500000000000000" pitchFamily="2" charset="0"/>
              </a:rPr>
              <a:t>Primenjuje se na nivou cele šeme a ne samih obeležja(za to možemo iskoristiti filtere)</a:t>
            </a:r>
            <a:endParaRPr lang="en-US" sz="20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 err="1">
                <a:solidFill>
                  <a:srgbClr val="7BD86B"/>
                </a:solidFill>
              </a:rPr>
              <a:t>Audit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level</a:t>
            </a:r>
            <a:r>
              <a:rPr lang="sr-Latn-RS" dirty="0">
                <a:solidFill>
                  <a:srgbClr val="7BD86B"/>
                </a:solidFill>
              </a:rPr>
              <a:t> </a:t>
            </a:r>
            <a:r>
              <a:rPr lang="sr-Latn-RS" dirty="0" err="1">
                <a:solidFill>
                  <a:srgbClr val="7BD86B"/>
                </a:solidFill>
              </a:rPr>
              <a:t>Action</a:t>
            </a:r>
            <a:r>
              <a:rPr lang="en-US" dirty="0">
                <a:solidFill>
                  <a:srgbClr val="7BD86B"/>
                </a:solidFill>
              </a:rPr>
              <a:t>s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Predstavljaju akcije koje se dešavaju prilikom samog procesa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auditinga.Mogu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se definisati na nivou servera ili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database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nivou.Neke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od dostupnih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akcija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u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ovom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slu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čaju bile bi:</a:t>
            </a: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Audit State Change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on/off </a:t>
            </a: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Create Server/Database audit specification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Alter Server/Database audit 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Drop Server/Database audit specification</a:t>
            </a: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BBC"/>
                </a:solidFill>
                <a:latin typeface="Barlow" panose="00000500000000000000" pitchFamily="2" charset="0"/>
              </a:rPr>
              <a:t>*</a:t>
            </a:r>
            <a:r>
              <a:rPr lang="sr-Latn-R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Audit</a:t>
            </a:r>
            <a:r>
              <a:rPr lang="sr-Latn-RS" sz="2000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sr-Latn-R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State</a:t>
            </a:r>
            <a:r>
              <a:rPr lang="sr-Latn-RS" sz="2000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sr-Latn-R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Change</a:t>
            </a:r>
            <a:r>
              <a:rPr lang="sr-Latn-RS" sz="2000" dirty="0">
                <a:solidFill>
                  <a:srgbClr val="FFFBBC"/>
                </a:solidFill>
                <a:latin typeface="Barlow" panose="00000500000000000000" pitchFamily="2" charset="0"/>
              </a:rPr>
              <a:t> je jedina akcija koja se inicijalno </a:t>
            </a:r>
            <a:r>
              <a:rPr lang="sr-Latn-R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audituje</a:t>
            </a:r>
            <a:endParaRPr lang="en-US" sz="2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7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rgbClr val="7BD86B"/>
                </a:solidFill>
              </a:rPr>
              <a:t>Target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Rezulatati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se šalju na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taget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gde se trajno čuvaju. Target u SQ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L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Server-u može biti:</a:t>
            </a: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b="1" dirty="0">
                <a:solidFill>
                  <a:schemeClr val="bg1"/>
                </a:solidFill>
                <a:latin typeface="Barlow" panose="00000500000000000000" pitchFamily="2" charset="0"/>
              </a:rPr>
              <a:t>Fajl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b="1" dirty="0">
                <a:solidFill>
                  <a:schemeClr val="bg1"/>
                </a:solidFill>
                <a:latin typeface="Barlow" panose="00000500000000000000" pitchFamily="2" charset="0"/>
              </a:rPr>
              <a:t>Windows </a:t>
            </a:r>
            <a:r>
              <a:rPr lang="sr-Latn-RS" sz="2800" b="1" dirty="0" err="1">
                <a:solidFill>
                  <a:schemeClr val="bg1"/>
                </a:solidFill>
                <a:latin typeface="Barlow" panose="00000500000000000000" pitchFamily="2" charset="0"/>
              </a:rPr>
              <a:t>Security</a:t>
            </a:r>
            <a:r>
              <a:rPr lang="sr-Latn-RS" sz="2800" b="1" dirty="0">
                <a:solidFill>
                  <a:schemeClr val="bg1"/>
                </a:solidFill>
                <a:latin typeface="Barlow" panose="00000500000000000000" pitchFamily="2" charset="0"/>
              </a:rPr>
              <a:t>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b="1" dirty="0">
                <a:solidFill>
                  <a:schemeClr val="bg1"/>
                </a:solidFill>
                <a:latin typeface="Barlow" panose="00000500000000000000" pitchFamily="2" charset="0"/>
              </a:rPr>
              <a:t>Windows </a:t>
            </a:r>
            <a:r>
              <a:rPr lang="sr-Latn-RS" sz="2800" b="1" dirty="0" err="1">
                <a:solidFill>
                  <a:schemeClr val="bg1"/>
                </a:solidFill>
                <a:latin typeface="Barlow" panose="00000500000000000000" pitchFamily="2" charset="0"/>
              </a:rPr>
              <a:t>Application</a:t>
            </a:r>
            <a:r>
              <a:rPr lang="sr-Latn-RS" sz="2800" b="1" dirty="0">
                <a:solidFill>
                  <a:schemeClr val="bg1"/>
                </a:solidFill>
                <a:latin typeface="Barlow" panose="00000500000000000000" pitchFamily="2" charset="0"/>
              </a:rPr>
              <a:t> Log</a:t>
            </a:r>
          </a:p>
          <a:p>
            <a:pPr marL="0" indent="0">
              <a:buNone/>
            </a:pPr>
            <a:endParaRPr lang="sr-Latn-RS" sz="28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FFFBBC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*</a:t>
            </a:r>
            <a:r>
              <a:rPr lang="sr-Latn-RS" sz="1800" dirty="0">
                <a:solidFill>
                  <a:srgbClr val="FFFBBC"/>
                </a:solidFill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Prilikom pisanja u </a:t>
            </a:r>
            <a:r>
              <a:rPr lang="sr-Latn-RS" sz="1800" dirty="0" err="1">
                <a:solidFill>
                  <a:srgbClr val="FFFBBC"/>
                </a:solidFill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security</a:t>
            </a:r>
            <a:r>
              <a:rPr lang="sr-Latn-RS" sz="1800" dirty="0">
                <a:solidFill>
                  <a:srgbClr val="FFFBBC"/>
                </a:solidFill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 log (ili čak fajl sistem) treba voditi računa da SQL Server ima odgovarajuće dozvole za pisanje u njega(više o tome u delu o konfigurisanju </a:t>
            </a:r>
            <a:r>
              <a:rPr lang="sr-Latn-RS" sz="1800" dirty="0" err="1">
                <a:solidFill>
                  <a:srgbClr val="FFFBBC"/>
                </a:solidFill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audita</a:t>
            </a:r>
            <a:r>
              <a:rPr lang="sr-Latn-RS" sz="1800" dirty="0">
                <a:solidFill>
                  <a:srgbClr val="FFFBBC"/>
                </a:solidFill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)</a:t>
            </a:r>
            <a:endParaRPr lang="sr-Latn-RS" sz="3200" dirty="0">
              <a:effectLst/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7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oogle Shape;2064;p67"/>
          <p:cNvGrpSpPr/>
          <p:nvPr/>
        </p:nvGrpSpPr>
        <p:grpSpPr>
          <a:xfrm>
            <a:off x="959999" y="1604904"/>
            <a:ext cx="10271999" cy="4922356"/>
            <a:chOff x="1809750" y="1203678"/>
            <a:chExt cx="5524500" cy="3214800"/>
          </a:xfrm>
        </p:grpSpPr>
        <p:sp>
          <p:nvSpPr>
            <p:cNvPr id="2065" name="Google Shape;2065;p67"/>
            <p:cNvSpPr/>
            <p:nvPr/>
          </p:nvSpPr>
          <p:spPr>
            <a:xfrm>
              <a:off x="1809750" y="1203678"/>
              <a:ext cx="5524500" cy="3214800"/>
            </a:xfrm>
            <a:prstGeom prst="roundRect">
              <a:avLst>
                <a:gd name="adj" fmla="val 647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066" name="Google Shape;2066;p67"/>
            <p:cNvGrpSpPr/>
            <p:nvPr/>
          </p:nvGrpSpPr>
          <p:grpSpPr>
            <a:xfrm>
              <a:off x="6753162" y="1356070"/>
              <a:ext cx="420286" cy="106769"/>
              <a:chOff x="2098350" y="467225"/>
              <a:chExt cx="817200" cy="207600"/>
            </a:xfrm>
          </p:grpSpPr>
          <p:sp>
            <p:nvSpPr>
              <p:cNvPr id="2067" name="Google Shape;2067;p67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8" name="Google Shape;2068;p67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9" name="Google Shape;2069;p67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70" name="Google Shape;2070;p67"/>
            <p:cNvGrpSpPr/>
            <p:nvPr/>
          </p:nvGrpSpPr>
          <p:grpSpPr>
            <a:xfrm>
              <a:off x="6938414" y="4101010"/>
              <a:ext cx="395836" cy="317468"/>
              <a:chOff x="7773503" y="3987878"/>
              <a:chExt cx="395836" cy="317468"/>
            </a:xfrm>
          </p:grpSpPr>
          <p:sp>
            <p:nvSpPr>
              <p:cNvPr id="2071" name="Google Shape;2071;p6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72" name="Google Shape;2072;p6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73" name="Google Shape;2073;p6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chemeClr val="lt2"/>
                </a:solidFill>
              </a:rPr>
              <a:t>Grafički prikaz strukture </a:t>
            </a:r>
            <a:r>
              <a:rPr lang="sr-Latn-RS" dirty="0" err="1">
                <a:solidFill>
                  <a:schemeClr val="lt2"/>
                </a:solidFill>
              </a:rPr>
              <a:t>audita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79" name="Google Shape;2079;p67"/>
          <p:cNvSpPr/>
          <p:nvPr/>
        </p:nvSpPr>
        <p:spPr>
          <a:xfrm>
            <a:off x="3574406" y="1838240"/>
            <a:ext cx="5169544" cy="4397190"/>
          </a:xfrm>
          <a:prstGeom prst="roundRect">
            <a:avLst>
              <a:gd name="adj" fmla="val 16667"/>
            </a:avLst>
          </a:prstGeom>
          <a:solidFill>
            <a:srgbClr val="FFF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2076;p67">
            <a:extLst>
              <a:ext uri="{FF2B5EF4-FFF2-40B4-BE49-F238E27FC236}">
                <a16:creationId xmlns:a16="http://schemas.microsoft.com/office/drawing/2014/main" id="{8ACDD809-83FF-F15F-3B1E-78B961EB7AE0}"/>
              </a:ext>
            </a:extLst>
          </p:cNvPr>
          <p:cNvSpPr txBox="1">
            <a:spLocks/>
          </p:cNvSpPr>
          <p:nvPr/>
        </p:nvSpPr>
        <p:spPr>
          <a:xfrm>
            <a:off x="5422557" y="1887669"/>
            <a:ext cx="1683754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cifico"/>
              <a:buNone/>
              <a:defRPr sz="2667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pPr marL="0" indent="0"/>
            <a:r>
              <a:rPr lang="sr-Latn-RS" sz="3600" kern="0" dirty="0" err="1">
                <a:solidFill>
                  <a:srgbClr val="42434B"/>
                </a:solidFill>
              </a:rPr>
              <a:t>Audit</a:t>
            </a:r>
            <a:endParaRPr lang="sr-Latn-RS" kern="0" dirty="0">
              <a:solidFill>
                <a:srgbClr val="42434B"/>
              </a:solidFill>
            </a:endParaRPr>
          </a:p>
        </p:txBody>
      </p:sp>
      <p:sp>
        <p:nvSpPr>
          <p:cNvPr id="16" name="Google Shape;2079;p67">
            <a:extLst>
              <a:ext uri="{FF2B5EF4-FFF2-40B4-BE49-F238E27FC236}">
                <a16:creationId xmlns:a16="http://schemas.microsoft.com/office/drawing/2014/main" id="{3AB7E30C-0A4C-04D0-E8D5-3E5076ABDF91}"/>
              </a:ext>
            </a:extLst>
          </p:cNvPr>
          <p:cNvSpPr/>
          <p:nvPr/>
        </p:nvSpPr>
        <p:spPr>
          <a:xfrm>
            <a:off x="3924680" y="2526139"/>
            <a:ext cx="2444885" cy="2110547"/>
          </a:xfrm>
          <a:prstGeom prst="roundRect">
            <a:avLst>
              <a:gd name="adj" fmla="val 16667"/>
            </a:avLst>
          </a:prstGeom>
          <a:solidFill>
            <a:srgbClr val="63EECA">
              <a:alpha val="6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sr-Latn-RS" dirty="0">
              <a:solidFill>
                <a:srgbClr val="42434B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51996-0D1C-1CE1-FF6C-74C88D532316}"/>
              </a:ext>
            </a:extLst>
          </p:cNvPr>
          <p:cNvSpPr txBox="1"/>
          <p:nvPr/>
        </p:nvSpPr>
        <p:spPr>
          <a:xfrm>
            <a:off x="3828633" y="2636541"/>
            <a:ext cx="254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dirty="0" err="1">
                <a:solidFill>
                  <a:srgbClr val="42434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Audit</a:t>
            </a:r>
            <a:r>
              <a:rPr lang="sr-Latn-RS" dirty="0">
                <a:solidFill>
                  <a:srgbClr val="42434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specifikacija </a:t>
            </a:r>
          </a:p>
        </p:txBody>
      </p:sp>
      <p:sp>
        <p:nvSpPr>
          <p:cNvPr id="20" name="Google Shape;2079;p67">
            <a:extLst>
              <a:ext uri="{FF2B5EF4-FFF2-40B4-BE49-F238E27FC236}">
                <a16:creationId xmlns:a16="http://schemas.microsoft.com/office/drawing/2014/main" id="{29AA822D-F7BE-209C-9172-0ECCFEA26C40}"/>
              </a:ext>
            </a:extLst>
          </p:cNvPr>
          <p:cNvSpPr/>
          <p:nvPr/>
        </p:nvSpPr>
        <p:spPr>
          <a:xfrm>
            <a:off x="4011054" y="3210837"/>
            <a:ext cx="2253380" cy="369333"/>
          </a:xfrm>
          <a:prstGeom prst="roundRect">
            <a:avLst>
              <a:gd name="adj" fmla="val 16667"/>
            </a:avLst>
          </a:prstGeom>
          <a:solidFill>
            <a:srgbClr val="FA8FBD">
              <a:alpha val="6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sr-Latn-RS" dirty="0">
                <a:solidFill>
                  <a:srgbClr val="42434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Akcija x</a:t>
            </a:r>
          </a:p>
        </p:txBody>
      </p:sp>
      <p:sp>
        <p:nvSpPr>
          <p:cNvPr id="21" name="Google Shape;2079;p67">
            <a:extLst>
              <a:ext uri="{FF2B5EF4-FFF2-40B4-BE49-F238E27FC236}">
                <a16:creationId xmlns:a16="http://schemas.microsoft.com/office/drawing/2014/main" id="{377E1878-4ADE-21FD-F0B1-B24C0C93541D}"/>
              </a:ext>
            </a:extLst>
          </p:cNvPr>
          <p:cNvSpPr/>
          <p:nvPr/>
        </p:nvSpPr>
        <p:spPr>
          <a:xfrm>
            <a:off x="4011054" y="3681165"/>
            <a:ext cx="2253380" cy="369333"/>
          </a:xfrm>
          <a:prstGeom prst="roundRect">
            <a:avLst>
              <a:gd name="adj" fmla="val 16667"/>
            </a:avLst>
          </a:prstGeom>
          <a:solidFill>
            <a:srgbClr val="FA8FBD">
              <a:alpha val="6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sr-Latn-RS" dirty="0">
                <a:solidFill>
                  <a:srgbClr val="42434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Akcija y</a:t>
            </a:r>
          </a:p>
        </p:txBody>
      </p:sp>
      <p:sp>
        <p:nvSpPr>
          <p:cNvPr id="28" name="Google Shape;2079;p67">
            <a:extLst>
              <a:ext uri="{FF2B5EF4-FFF2-40B4-BE49-F238E27FC236}">
                <a16:creationId xmlns:a16="http://schemas.microsoft.com/office/drawing/2014/main" id="{EFEB3527-9A82-7BB1-E2EE-88DBD5C7B3B6}"/>
              </a:ext>
            </a:extLst>
          </p:cNvPr>
          <p:cNvSpPr/>
          <p:nvPr/>
        </p:nvSpPr>
        <p:spPr>
          <a:xfrm>
            <a:off x="3823086" y="4988282"/>
            <a:ext cx="4545823" cy="760001"/>
          </a:xfrm>
          <a:prstGeom prst="roundRect">
            <a:avLst>
              <a:gd name="adj" fmla="val 16667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sr-Latn-RS" dirty="0">
              <a:solidFill>
                <a:srgbClr val="42434B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8AD5D7-C12A-66D9-CE3B-4BCA2FF49740}"/>
              </a:ext>
            </a:extLst>
          </p:cNvPr>
          <p:cNvSpPr txBox="1"/>
          <p:nvPr/>
        </p:nvSpPr>
        <p:spPr>
          <a:xfrm>
            <a:off x="4767414" y="5173970"/>
            <a:ext cx="2540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400" dirty="0">
                <a:solidFill>
                  <a:srgbClr val="42434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Target</a:t>
            </a:r>
          </a:p>
        </p:txBody>
      </p:sp>
      <p:grpSp>
        <p:nvGrpSpPr>
          <p:cNvPr id="2049" name="Google Shape;18229;p90">
            <a:extLst>
              <a:ext uri="{FF2B5EF4-FFF2-40B4-BE49-F238E27FC236}">
                <a16:creationId xmlns:a16="http://schemas.microsoft.com/office/drawing/2014/main" id="{B67C0CD2-D8AA-2E9F-2368-9820D162896C}"/>
              </a:ext>
            </a:extLst>
          </p:cNvPr>
          <p:cNvGrpSpPr/>
          <p:nvPr/>
        </p:nvGrpSpPr>
        <p:grpSpPr>
          <a:xfrm>
            <a:off x="6615897" y="5261308"/>
            <a:ext cx="356891" cy="335709"/>
            <a:chOff x="874658" y="2914408"/>
            <a:chExt cx="356891" cy="335709"/>
          </a:xfrm>
        </p:grpSpPr>
        <p:sp>
          <p:nvSpPr>
            <p:cNvPr id="2050" name="Google Shape;18230;p90">
              <a:extLst>
                <a:ext uri="{FF2B5EF4-FFF2-40B4-BE49-F238E27FC236}">
                  <a16:creationId xmlns:a16="http://schemas.microsoft.com/office/drawing/2014/main" id="{EA22F7FA-7DF0-ABF4-A4A8-8799C170EF1E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231;p90">
              <a:extLst>
                <a:ext uri="{FF2B5EF4-FFF2-40B4-BE49-F238E27FC236}">
                  <a16:creationId xmlns:a16="http://schemas.microsoft.com/office/drawing/2014/main" id="{125ED0F5-401F-98E9-CD40-62AC98543A3C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8232;p90">
              <a:extLst>
                <a:ext uri="{FF2B5EF4-FFF2-40B4-BE49-F238E27FC236}">
                  <a16:creationId xmlns:a16="http://schemas.microsoft.com/office/drawing/2014/main" id="{A11C8136-DA7F-881B-C1FA-7C9508E39BF0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233;p90">
              <a:extLst>
                <a:ext uri="{FF2B5EF4-FFF2-40B4-BE49-F238E27FC236}">
                  <a16:creationId xmlns:a16="http://schemas.microsoft.com/office/drawing/2014/main" id="{DEF76210-84AF-553A-7C72-106CA40A3C7B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8234;p90">
              <a:extLst>
                <a:ext uri="{FF2B5EF4-FFF2-40B4-BE49-F238E27FC236}">
                  <a16:creationId xmlns:a16="http://schemas.microsoft.com/office/drawing/2014/main" id="{1A7880F0-8D91-D09D-22B4-49E7DFE41039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8235;p90">
              <a:extLst>
                <a:ext uri="{FF2B5EF4-FFF2-40B4-BE49-F238E27FC236}">
                  <a16:creationId xmlns:a16="http://schemas.microsoft.com/office/drawing/2014/main" id="{9FB0D427-3F15-368E-34A0-0CB4138B7355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8236;p90">
              <a:extLst>
                <a:ext uri="{FF2B5EF4-FFF2-40B4-BE49-F238E27FC236}">
                  <a16:creationId xmlns:a16="http://schemas.microsoft.com/office/drawing/2014/main" id="{847221C1-2B78-EEF1-25EA-254586905992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8237;p90">
              <a:extLst>
                <a:ext uri="{FF2B5EF4-FFF2-40B4-BE49-F238E27FC236}">
                  <a16:creationId xmlns:a16="http://schemas.microsoft.com/office/drawing/2014/main" id="{D5D88E02-56CA-49C7-09A4-846A8EDF6CEB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8238;p90">
              <a:extLst>
                <a:ext uri="{FF2B5EF4-FFF2-40B4-BE49-F238E27FC236}">
                  <a16:creationId xmlns:a16="http://schemas.microsoft.com/office/drawing/2014/main" id="{D631CFED-5210-3780-F202-DF28B58C803A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8239;p90">
              <a:extLst>
                <a:ext uri="{FF2B5EF4-FFF2-40B4-BE49-F238E27FC236}">
                  <a16:creationId xmlns:a16="http://schemas.microsoft.com/office/drawing/2014/main" id="{6E4C1A76-C75B-39F5-9778-01F60149FF88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8240;p90">
              <a:extLst>
                <a:ext uri="{FF2B5EF4-FFF2-40B4-BE49-F238E27FC236}">
                  <a16:creationId xmlns:a16="http://schemas.microsoft.com/office/drawing/2014/main" id="{04C684C7-6574-2DC2-D2C4-66AD91E8680A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8241;p90">
              <a:extLst>
                <a:ext uri="{FF2B5EF4-FFF2-40B4-BE49-F238E27FC236}">
                  <a16:creationId xmlns:a16="http://schemas.microsoft.com/office/drawing/2014/main" id="{B596BE74-D7E9-42AD-4F7F-D6A6F359E41C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8242;p90">
              <a:extLst>
                <a:ext uri="{FF2B5EF4-FFF2-40B4-BE49-F238E27FC236}">
                  <a16:creationId xmlns:a16="http://schemas.microsoft.com/office/drawing/2014/main" id="{824A812D-0B40-F79D-9B4B-0A175039CD4B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8243;p90">
              <a:extLst>
                <a:ext uri="{FF2B5EF4-FFF2-40B4-BE49-F238E27FC236}">
                  <a16:creationId xmlns:a16="http://schemas.microsoft.com/office/drawing/2014/main" id="{F3B10876-3577-592C-A4DF-EED7DA394668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8244;p90">
              <a:extLst>
                <a:ext uri="{FF2B5EF4-FFF2-40B4-BE49-F238E27FC236}">
                  <a16:creationId xmlns:a16="http://schemas.microsoft.com/office/drawing/2014/main" id="{F1A2D6AF-A421-C67B-0720-37E44B3D52FE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8245;p90">
              <a:extLst>
                <a:ext uri="{FF2B5EF4-FFF2-40B4-BE49-F238E27FC236}">
                  <a16:creationId xmlns:a16="http://schemas.microsoft.com/office/drawing/2014/main" id="{9B425BC2-CF84-78D9-5F9E-E46ABDA24FA2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8246;p90">
              <a:extLst>
                <a:ext uri="{FF2B5EF4-FFF2-40B4-BE49-F238E27FC236}">
                  <a16:creationId xmlns:a16="http://schemas.microsoft.com/office/drawing/2014/main" id="{F227B578-79D9-3EA0-8A49-E4E591405BA7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8247;p90">
              <a:extLst>
                <a:ext uri="{FF2B5EF4-FFF2-40B4-BE49-F238E27FC236}">
                  <a16:creationId xmlns:a16="http://schemas.microsoft.com/office/drawing/2014/main" id="{C756C7A7-689D-4679-A64D-387C45A93FED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248;p90">
              <a:extLst>
                <a:ext uri="{FF2B5EF4-FFF2-40B4-BE49-F238E27FC236}">
                  <a16:creationId xmlns:a16="http://schemas.microsoft.com/office/drawing/2014/main" id="{71C48378-C1E5-E4FA-70F4-AF6A222FFA1F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249;p90">
              <a:extLst>
                <a:ext uri="{FF2B5EF4-FFF2-40B4-BE49-F238E27FC236}">
                  <a16:creationId xmlns:a16="http://schemas.microsoft.com/office/drawing/2014/main" id="{5CC0F36A-0102-77E1-1286-DB5DF88FBD03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079;p67">
            <a:extLst>
              <a:ext uri="{FF2B5EF4-FFF2-40B4-BE49-F238E27FC236}">
                <a16:creationId xmlns:a16="http://schemas.microsoft.com/office/drawing/2014/main" id="{0034471D-B197-4F82-D3F4-D881EE5A92F2}"/>
              </a:ext>
            </a:extLst>
          </p:cNvPr>
          <p:cNvSpPr/>
          <p:nvPr/>
        </p:nvSpPr>
        <p:spPr>
          <a:xfrm>
            <a:off x="6465612" y="2526139"/>
            <a:ext cx="1950800" cy="2110547"/>
          </a:xfrm>
          <a:prstGeom prst="roundRect">
            <a:avLst>
              <a:gd name="adj" fmla="val 16667"/>
            </a:avLst>
          </a:prstGeom>
          <a:solidFill>
            <a:srgbClr val="FA8FBD">
              <a:alpha val="6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sr-Latn-RS" dirty="0">
              <a:solidFill>
                <a:srgbClr val="42434B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6C1A8EE1-D121-45CC-59E5-6B89AE8B9EDE}"/>
              </a:ext>
            </a:extLst>
          </p:cNvPr>
          <p:cNvSpPr txBox="1"/>
          <p:nvPr/>
        </p:nvSpPr>
        <p:spPr>
          <a:xfrm>
            <a:off x="6837309" y="2829349"/>
            <a:ext cx="1220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400" dirty="0">
                <a:solidFill>
                  <a:srgbClr val="42434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Filter</a:t>
            </a:r>
            <a:endParaRPr lang="sr-Latn-RS" sz="2400" dirty="0"/>
          </a:p>
        </p:txBody>
      </p:sp>
      <p:grpSp>
        <p:nvGrpSpPr>
          <p:cNvPr id="2136" name="Google Shape;8616;p84">
            <a:extLst>
              <a:ext uri="{FF2B5EF4-FFF2-40B4-BE49-F238E27FC236}">
                <a16:creationId xmlns:a16="http://schemas.microsoft.com/office/drawing/2014/main" id="{B9D5C1FC-EA96-A423-39F7-ABC865CA910D}"/>
              </a:ext>
            </a:extLst>
          </p:cNvPr>
          <p:cNvGrpSpPr/>
          <p:nvPr/>
        </p:nvGrpSpPr>
        <p:grpSpPr>
          <a:xfrm>
            <a:off x="7051886" y="3429000"/>
            <a:ext cx="778252" cy="662088"/>
            <a:chOff x="2508373" y="2779889"/>
            <a:chExt cx="337523" cy="337680"/>
          </a:xfrm>
        </p:grpSpPr>
        <p:sp>
          <p:nvSpPr>
            <p:cNvPr id="2137" name="Google Shape;8617;p84">
              <a:extLst>
                <a:ext uri="{FF2B5EF4-FFF2-40B4-BE49-F238E27FC236}">
                  <a16:creationId xmlns:a16="http://schemas.microsoft.com/office/drawing/2014/main" id="{FFD08C3F-A881-A8CB-B263-E0064D43FC4A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8618;p84">
              <a:extLst>
                <a:ext uri="{FF2B5EF4-FFF2-40B4-BE49-F238E27FC236}">
                  <a16:creationId xmlns:a16="http://schemas.microsoft.com/office/drawing/2014/main" id="{80808E50-2899-656B-723C-E9E4202D1394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8619;p84">
              <a:extLst>
                <a:ext uri="{FF2B5EF4-FFF2-40B4-BE49-F238E27FC236}">
                  <a16:creationId xmlns:a16="http://schemas.microsoft.com/office/drawing/2014/main" id="{F316791B-BE4A-6FE0-93E4-55FB8A633AFB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8620;p84">
              <a:extLst>
                <a:ext uri="{FF2B5EF4-FFF2-40B4-BE49-F238E27FC236}">
                  <a16:creationId xmlns:a16="http://schemas.microsoft.com/office/drawing/2014/main" id="{0E4761DC-5941-9BB0-7447-6928F8FA44B3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8621;p84">
              <a:extLst>
                <a:ext uri="{FF2B5EF4-FFF2-40B4-BE49-F238E27FC236}">
                  <a16:creationId xmlns:a16="http://schemas.microsoft.com/office/drawing/2014/main" id="{5954CBE0-E86F-C1A8-EE38-59DAD3663623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8622;p84">
              <a:extLst>
                <a:ext uri="{FF2B5EF4-FFF2-40B4-BE49-F238E27FC236}">
                  <a16:creationId xmlns:a16="http://schemas.microsoft.com/office/drawing/2014/main" id="{036CE381-ED9B-3CBD-95AE-4217BE158DAD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Kako</a:t>
            </a:r>
            <a:r>
              <a:rPr lang="en-US" dirty="0">
                <a:solidFill>
                  <a:schemeClr val="accent4"/>
                </a:solidFill>
              </a:rPr>
              <a:t> audit </a:t>
            </a:r>
            <a:r>
              <a:rPr lang="en-US" dirty="0" err="1">
                <a:solidFill>
                  <a:schemeClr val="accent4"/>
                </a:solidFill>
              </a:rPr>
              <a:t>funkcioni</a:t>
            </a:r>
            <a:r>
              <a:rPr lang="sr-Latn-RS" dirty="0" err="1">
                <a:solidFill>
                  <a:schemeClr val="accent4"/>
                </a:solidFill>
              </a:rPr>
              <a:t>še</a:t>
            </a:r>
            <a:r>
              <a:rPr lang="sr-Latn-R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Auditing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je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implmenetiran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koristeći </a:t>
            </a:r>
            <a:r>
              <a:rPr lang="sr-Latn-RS" sz="2600" b="1" dirty="0" err="1">
                <a:solidFill>
                  <a:srgbClr val="FA8FBD"/>
                </a:solidFill>
                <a:latin typeface="Barlow" panose="00000500000000000000" pitchFamily="2" charset="0"/>
              </a:rPr>
              <a:t>Extended</a:t>
            </a:r>
            <a:r>
              <a:rPr lang="sr-Latn-RS" sz="2600" dirty="0">
                <a:solidFill>
                  <a:srgbClr val="FA8FBD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rgbClr val="FA8FBD"/>
                </a:solidFill>
                <a:latin typeface="Barlow" panose="00000500000000000000" pitchFamily="2" charset="0"/>
              </a:rPr>
              <a:t>events</a:t>
            </a:r>
            <a:r>
              <a:rPr lang="sr-Latn-RS" sz="2600" dirty="0">
                <a:solidFill>
                  <a:srgbClr val="FA8FBD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arhitekturu koja je podržana u samom SQL Serveru. 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Extended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events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predstavljaju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“lightweight” 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arhiktrura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koja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je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dizajnirana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za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prikupljanje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slanje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poruka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o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nekakvim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događajima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minimalnim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uticajima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performan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s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e. Kao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u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samim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extended-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eventovima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mogu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će je definisati filtere koji će nam još preciznije definisati šta će se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“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snimati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”.</a:t>
            </a: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3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Kako</a:t>
            </a:r>
            <a:r>
              <a:rPr lang="en-US" dirty="0">
                <a:solidFill>
                  <a:schemeClr val="accent4"/>
                </a:solidFill>
              </a:rPr>
              <a:t> audit </a:t>
            </a:r>
            <a:r>
              <a:rPr lang="en-US" dirty="0" err="1">
                <a:solidFill>
                  <a:schemeClr val="accent4"/>
                </a:solidFill>
              </a:rPr>
              <a:t>funkcioni</a:t>
            </a:r>
            <a:r>
              <a:rPr lang="sr-Latn-RS" dirty="0" err="1">
                <a:solidFill>
                  <a:schemeClr val="accent4"/>
                </a:solidFill>
              </a:rPr>
              <a:t>še</a:t>
            </a:r>
            <a:r>
              <a:rPr lang="sr-Latn-R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46762" y="1703292"/>
            <a:ext cx="9698476" cy="43726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Za svaki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event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koji je definisan u specifikaciji (i zadovoljava filter) kreira se </a:t>
            </a:r>
            <a:r>
              <a:rPr lang="sr-Latn-RS" sz="2600" b="1" dirty="0" err="1">
                <a:solidFill>
                  <a:srgbClr val="7BD86B"/>
                </a:solidFill>
                <a:latin typeface="Barlow" panose="00000500000000000000" pitchFamily="2" charset="0"/>
              </a:rPr>
              <a:t>Audit</a:t>
            </a:r>
            <a:r>
              <a:rPr lang="sr-Latn-R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rgbClr val="7BD86B"/>
                </a:solidFill>
                <a:latin typeface="Barlow" panose="00000500000000000000" pitchFamily="2" charset="0"/>
              </a:rPr>
              <a:t>Record</a:t>
            </a:r>
            <a:r>
              <a:rPr lang="sr-Latn-R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koji može sadržati neka od sledećih polja: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event_time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Vreme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kada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doga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đaj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izvršio.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action_id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Id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izvršene akcije.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succeded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Bit koji označava da li je operacije uspešno izvršena.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server_principal_id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Id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login 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konteksta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u kome je akcija izvršena.</a:t>
            </a:r>
          </a:p>
          <a:p>
            <a:pPr marL="0" indent="0">
              <a:buNone/>
            </a:pP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d</a:t>
            </a: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atabase_name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Baza u čijem kontekstu se izvršila akcija.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d</a:t>
            </a: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atabase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_</a:t>
            </a:r>
            <a:r>
              <a:rPr lang="sr-Latn-R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pricipal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_name: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Trenutni korisnik.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statemant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-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SQL izraz (ako postoji).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Barlow" panose="00000500000000000000" pitchFamily="2" charset="0"/>
              </a:rPr>
              <a:t>additional_content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Dodatne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infomacije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o događaju u XML formatu.</a:t>
            </a:r>
            <a:endParaRPr lang="en-U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sr-Latn-RS" sz="24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8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Kako</a:t>
            </a:r>
            <a:r>
              <a:rPr lang="en-US" dirty="0">
                <a:solidFill>
                  <a:schemeClr val="accent4"/>
                </a:solidFill>
              </a:rPr>
              <a:t> audit </a:t>
            </a:r>
            <a:r>
              <a:rPr lang="en-US" dirty="0" err="1">
                <a:solidFill>
                  <a:schemeClr val="accent4"/>
                </a:solidFill>
              </a:rPr>
              <a:t>funkcioni</a:t>
            </a:r>
            <a:r>
              <a:rPr lang="sr-Latn-RS" dirty="0" err="1">
                <a:solidFill>
                  <a:schemeClr val="accent4"/>
                </a:solidFill>
              </a:rPr>
              <a:t>še</a:t>
            </a:r>
            <a:r>
              <a:rPr lang="sr-Latn-R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120588" y="2007636"/>
            <a:ext cx="9950824" cy="43304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record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-i se dalje zapisuju u </a:t>
            </a:r>
            <a:r>
              <a:rPr lang="sr-Latn-RS" sz="2500" b="1" dirty="0" err="1">
                <a:solidFill>
                  <a:srgbClr val="7BD86B"/>
                </a:solidFill>
                <a:latin typeface="Barlow" panose="00000500000000000000" pitchFamily="2" charset="0"/>
              </a:rPr>
              <a:t>Audit</a:t>
            </a:r>
            <a:r>
              <a:rPr lang="sr-Latn-RS" sz="2500" b="1" dirty="0">
                <a:solidFill>
                  <a:srgbClr val="7BD86B"/>
                </a:solidFill>
                <a:latin typeface="Barlow" panose="00000500000000000000" pitchFamily="2" charset="0"/>
              </a:rPr>
              <a:t> </a:t>
            </a:r>
            <a:r>
              <a:rPr lang="sr-Latn-RS" sz="2500" b="1" dirty="0" err="1">
                <a:solidFill>
                  <a:srgbClr val="7BD86B"/>
                </a:solidFill>
                <a:latin typeface="Barlow" panose="00000500000000000000" pitchFamily="2" charset="0"/>
              </a:rPr>
              <a:t>Queue</a:t>
            </a:r>
            <a:r>
              <a:rPr lang="en-US" sz="2500" b="1" dirty="0">
                <a:solidFill>
                  <a:srgbClr val="7BD86B"/>
                </a:solidFill>
                <a:latin typeface="Barlow" panose="00000500000000000000" pitchFamily="2" charset="0"/>
              </a:rPr>
              <a:t> (Buffer)</a:t>
            </a:r>
            <a:r>
              <a:rPr lang="sr-Latn-RS" sz="2500" dirty="0">
                <a:solidFill>
                  <a:srgbClr val="7BD86B"/>
                </a:solidFill>
                <a:latin typeface="Barlow" panose="00000500000000000000" pitchFamily="2" charset="0"/>
              </a:rPr>
              <a:t> 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gde će ih, u pozadini , </a:t>
            </a: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writter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 zapisivati u definisani target. Prilikom tog procesa može doći do greške na koju možemo odreagovati na sledeće načine: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Continue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: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Nastavljamo dalje kao da se greška nije ni desila.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Shutown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 server: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Gasimo ceo server.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Fail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the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operation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: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Nastavljamo da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izvršavmo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sve operacije koje ne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zatevaju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auditing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, a blokiramo sve ostale.</a:t>
            </a:r>
          </a:p>
          <a:p>
            <a:pPr marL="0" indent="0">
              <a:buNone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Barlow"/>
              <a:buNone/>
              <a:tabLst/>
              <a:defRPr/>
            </a:pPr>
            <a:r>
              <a:rPr kumimoji="0" lang="sr-Latn-R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*korisnik koji bira s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hutdown</a:t>
            </a:r>
            <a:r>
              <a:rPr kumimoji="0" lang="sr-Latn-RS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 opciju mora imati </a:t>
            </a:r>
            <a:r>
              <a:rPr kumimoji="0" lang="sr-Latn-R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SERVER SHUTOWN </a:t>
            </a:r>
            <a:r>
              <a:rPr kumimoji="0" lang="sr-Latn-R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permisiju</a:t>
            </a:r>
            <a:endParaRPr kumimoji="0" lang="sr-Latn-R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2" charset="0"/>
              <a:sym typeface="Barlow"/>
            </a:endParaRPr>
          </a:p>
          <a:p>
            <a:pPr marL="0" indent="0">
              <a:buNone/>
            </a:pPr>
            <a:endParaRPr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2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6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Kako</a:t>
            </a:r>
            <a:r>
              <a:rPr lang="en-US" dirty="0">
                <a:solidFill>
                  <a:schemeClr val="accent4"/>
                </a:solidFill>
              </a:rPr>
              <a:t> audit </a:t>
            </a:r>
            <a:r>
              <a:rPr lang="en-US" dirty="0" err="1">
                <a:solidFill>
                  <a:schemeClr val="accent4"/>
                </a:solidFill>
              </a:rPr>
              <a:t>funkcioni</a:t>
            </a:r>
            <a:r>
              <a:rPr lang="sr-Latn-RS" dirty="0" err="1">
                <a:solidFill>
                  <a:schemeClr val="accent4"/>
                </a:solidFill>
              </a:rPr>
              <a:t>še</a:t>
            </a:r>
            <a:r>
              <a:rPr lang="sr-Latn-R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8967D1-539A-8CD7-DB9E-4E66D9794F4A}"/>
              </a:ext>
            </a:extLst>
          </p:cNvPr>
          <p:cNvGrpSpPr/>
          <p:nvPr/>
        </p:nvGrpSpPr>
        <p:grpSpPr>
          <a:xfrm>
            <a:off x="1239924" y="1626400"/>
            <a:ext cx="10844333" cy="4417017"/>
            <a:chOff x="1239924" y="1626400"/>
            <a:chExt cx="10844333" cy="4417017"/>
          </a:xfrm>
        </p:grpSpPr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85647E5C-7C36-A5DE-9FBA-1056E5C78879}"/>
                </a:ext>
              </a:extLst>
            </p:cNvPr>
            <p:cNvGrpSpPr/>
            <p:nvPr/>
          </p:nvGrpSpPr>
          <p:grpSpPr>
            <a:xfrm>
              <a:off x="1239924" y="1626400"/>
              <a:ext cx="10844333" cy="4417017"/>
              <a:chOff x="1306599" y="1615763"/>
              <a:chExt cx="10844333" cy="4417017"/>
            </a:xfrm>
          </p:grpSpPr>
          <p:cxnSp>
            <p:nvCxnSpPr>
              <p:cNvPr id="2383" name="Google Shape;2220;p69">
                <a:extLst>
                  <a:ext uri="{FF2B5EF4-FFF2-40B4-BE49-F238E27FC236}">
                    <a16:creationId xmlns:a16="http://schemas.microsoft.com/office/drawing/2014/main" id="{00BA2B6F-F1FA-3DBC-183A-FBF80AC82AF3}"/>
                  </a:ext>
                </a:extLst>
              </p:cNvPr>
              <p:cNvCxnSpPr>
                <a:cxnSpLocks/>
                <a:endCxn id="2210" idx="2"/>
              </p:cNvCxnSpPr>
              <p:nvPr/>
            </p:nvCxnSpPr>
            <p:spPr>
              <a:xfrm flipV="1">
                <a:off x="3884799" y="3087829"/>
                <a:ext cx="1676842" cy="1348229"/>
              </a:xfrm>
              <a:prstGeom prst="curvedConnector2">
                <a:avLst/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09" name="Google Shape;2222;p69">
                <a:extLst>
                  <a:ext uri="{FF2B5EF4-FFF2-40B4-BE49-F238E27FC236}">
                    <a16:creationId xmlns:a16="http://schemas.microsoft.com/office/drawing/2014/main" id="{8BA553C1-18CA-C200-9A8B-0B4011CA3B9A}"/>
                  </a:ext>
                </a:extLst>
              </p:cNvPr>
              <p:cNvCxnSpPr>
                <a:cxnSpLocks/>
                <a:stCxn id="2213" idx="3"/>
                <a:endCxn id="2438" idx="0"/>
              </p:cNvCxnSpPr>
              <p:nvPr/>
            </p:nvCxnSpPr>
            <p:spPr>
              <a:xfrm>
                <a:off x="8487528" y="2580250"/>
                <a:ext cx="906533" cy="1153049"/>
              </a:xfrm>
              <a:prstGeom prst="curvedConnector2">
                <a:avLst/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554" name="Google Shape;15473;p88">
                <a:extLst>
                  <a:ext uri="{FF2B5EF4-FFF2-40B4-BE49-F238E27FC236}">
                    <a16:creationId xmlns:a16="http://schemas.microsoft.com/office/drawing/2014/main" id="{ADD3D3C3-0B0C-665C-06C1-D0892CB2E983}"/>
                  </a:ext>
                </a:extLst>
              </p:cNvPr>
              <p:cNvGrpSpPr/>
              <p:nvPr/>
            </p:nvGrpSpPr>
            <p:grpSpPr>
              <a:xfrm>
                <a:off x="6544963" y="2229935"/>
                <a:ext cx="331911" cy="330432"/>
                <a:chOff x="3564866" y="1499997"/>
                <a:chExt cx="326473" cy="366639"/>
              </a:xfrm>
            </p:grpSpPr>
            <p:sp>
              <p:nvSpPr>
                <p:cNvPr id="2555" name="Google Shape;15474;p88">
                  <a:extLst>
                    <a:ext uri="{FF2B5EF4-FFF2-40B4-BE49-F238E27FC236}">
                      <a16:creationId xmlns:a16="http://schemas.microsoft.com/office/drawing/2014/main" id="{263C536E-87A2-2D07-6189-CB1FF159AF63}"/>
                    </a:ext>
                  </a:extLst>
                </p:cNvPr>
                <p:cNvSpPr/>
                <p:nvPr/>
              </p:nvSpPr>
              <p:spPr>
                <a:xfrm>
                  <a:off x="3595284" y="1499997"/>
                  <a:ext cx="263389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9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7789" y="14020"/>
                      </a:lnTo>
                      <a:cubicBezTo>
                        <a:pt x="8453" y="14020"/>
                        <a:pt x="8991" y="13482"/>
                        <a:pt x="8991" y="12818"/>
                      </a:cubicBezTo>
                      <a:lnTo>
                        <a:pt x="8991" y="1154"/>
                      </a:lnTo>
                      <a:cubicBezTo>
                        <a:pt x="8991" y="548"/>
                        <a:pt x="9472" y="38"/>
                        <a:pt x="10078" y="0"/>
                      </a:cubicBezTo>
                      <a:close/>
                    </a:path>
                  </a:pathLst>
                </a:custGeom>
                <a:solidFill>
                  <a:srgbClr val="E5EA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15475;p88">
                  <a:extLst>
                    <a:ext uri="{FF2B5EF4-FFF2-40B4-BE49-F238E27FC236}">
                      <a16:creationId xmlns:a16="http://schemas.microsoft.com/office/drawing/2014/main" id="{DDAB69EF-417B-D20A-D95F-42C94180898F}"/>
                    </a:ext>
                  </a:extLst>
                </p:cNvPr>
                <p:cNvSpPr/>
                <p:nvPr/>
              </p:nvSpPr>
              <p:spPr>
                <a:xfrm>
                  <a:off x="3623690" y="1499997"/>
                  <a:ext cx="234983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6702" y="14020"/>
                      </a:lnTo>
                      <a:cubicBezTo>
                        <a:pt x="7366" y="14020"/>
                        <a:pt x="7904" y="13482"/>
                        <a:pt x="7904" y="12818"/>
                      </a:cubicBezTo>
                      <a:lnTo>
                        <a:pt x="7904" y="1154"/>
                      </a:lnTo>
                      <a:cubicBezTo>
                        <a:pt x="7904" y="548"/>
                        <a:pt x="8385" y="38"/>
                        <a:pt x="8991" y="0"/>
                      </a:cubicBezTo>
                      <a:close/>
                    </a:path>
                  </a:pathLst>
                </a:custGeom>
                <a:solidFill>
                  <a:srgbClr val="ECEF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15476;p88">
                  <a:extLst>
                    <a:ext uri="{FF2B5EF4-FFF2-40B4-BE49-F238E27FC236}">
                      <a16:creationId xmlns:a16="http://schemas.microsoft.com/office/drawing/2014/main" id="{32A575CB-6692-B2B6-0162-62A6A86BD72E}"/>
                    </a:ext>
                  </a:extLst>
                </p:cNvPr>
                <p:cNvSpPr/>
                <p:nvPr/>
              </p:nvSpPr>
              <p:spPr>
                <a:xfrm>
                  <a:off x="3830241" y="1499997"/>
                  <a:ext cx="61098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3337" extrusionOk="0">
                      <a:moveTo>
                        <a:pt x="1164" y="0"/>
                      </a:moveTo>
                      <a:cubicBezTo>
                        <a:pt x="520" y="0"/>
                        <a:pt x="0" y="519"/>
                        <a:pt x="0" y="1164"/>
                      </a:cubicBezTo>
                      <a:lnTo>
                        <a:pt x="0" y="3337"/>
                      </a:lnTo>
                      <a:lnTo>
                        <a:pt x="1616" y="3337"/>
                      </a:lnTo>
                      <a:cubicBezTo>
                        <a:pt x="2010" y="3337"/>
                        <a:pt x="2337" y="3010"/>
                        <a:pt x="2337" y="2616"/>
                      </a:cubicBezTo>
                      <a:lnTo>
                        <a:pt x="2337" y="1164"/>
                      </a:lnTo>
                      <a:cubicBezTo>
                        <a:pt x="2337" y="519"/>
                        <a:pt x="1818" y="0"/>
                        <a:pt x="1174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15477;p88">
                  <a:extLst>
                    <a:ext uri="{FF2B5EF4-FFF2-40B4-BE49-F238E27FC236}">
                      <a16:creationId xmlns:a16="http://schemas.microsoft.com/office/drawing/2014/main" id="{2CBDD860-D478-D737-1070-2E06880D4E7C}"/>
                    </a:ext>
                  </a:extLst>
                </p:cNvPr>
                <p:cNvSpPr/>
                <p:nvPr/>
              </p:nvSpPr>
              <p:spPr>
                <a:xfrm>
                  <a:off x="3564866" y="1779431"/>
                  <a:ext cx="230724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9" h="3337" extrusionOk="0">
                      <a:moveTo>
                        <a:pt x="722" y="0"/>
                      </a:moveTo>
                      <a:cubicBezTo>
                        <a:pt x="318" y="0"/>
                        <a:pt x="1" y="317"/>
                        <a:pt x="1" y="721"/>
                      </a:cubicBezTo>
                      <a:lnTo>
                        <a:pt x="1" y="2173"/>
                      </a:lnTo>
                      <a:cubicBezTo>
                        <a:pt x="1" y="2241"/>
                        <a:pt x="1" y="2317"/>
                        <a:pt x="20" y="2394"/>
                      </a:cubicBezTo>
                      <a:cubicBezTo>
                        <a:pt x="126" y="2933"/>
                        <a:pt x="607" y="3327"/>
                        <a:pt x="1155" y="3337"/>
                      </a:cubicBezTo>
                      <a:lnTo>
                        <a:pt x="8828" y="3337"/>
                      </a:lnTo>
                      <a:lnTo>
                        <a:pt x="8828" y="3327"/>
                      </a:lnTo>
                      <a:cubicBezTo>
                        <a:pt x="8328" y="3260"/>
                        <a:pt x="7925" y="2885"/>
                        <a:pt x="7828" y="2385"/>
                      </a:cubicBezTo>
                      <a:cubicBezTo>
                        <a:pt x="7819" y="2317"/>
                        <a:pt x="7809" y="2241"/>
                        <a:pt x="7809" y="2173"/>
                      </a:cubicBezTo>
                      <a:lnTo>
                        <a:pt x="7809" y="721"/>
                      </a:lnTo>
                      <a:cubicBezTo>
                        <a:pt x="7809" y="317"/>
                        <a:pt x="7482" y="0"/>
                        <a:pt x="7088" y="0"/>
                      </a:cubicBezTo>
                      <a:close/>
                    </a:path>
                  </a:pathLst>
                </a:custGeom>
                <a:solidFill>
                  <a:srgbClr val="D1DA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15478;p88">
                  <a:extLst>
                    <a:ext uri="{FF2B5EF4-FFF2-40B4-BE49-F238E27FC236}">
                      <a16:creationId xmlns:a16="http://schemas.microsoft.com/office/drawing/2014/main" id="{D9DDF591-6487-780F-55DF-B1A1E0C1B17A}"/>
                    </a:ext>
                  </a:extLst>
                </p:cNvPr>
                <p:cNvSpPr/>
                <p:nvPr/>
              </p:nvSpPr>
              <p:spPr>
                <a:xfrm>
                  <a:off x="3565389" y="1841993"/>
                  <a:ext cx="230201" cy="2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9" h="943" extrusionOk="0">
                      <a:moveTo>
                        <a:pt x="0" y="0"/>
                      </a:moveTo>
                      <a:cubicBezTo>
                        <a:pt x="106" y="539"/>
                        <a:pt x="587" y="933"/>
                        <a:pt x="1135" y="943"/>
                      </a:cubicBezTo>
                      <a:lnTo>
                        <a:pt x="8808" y="943"/>
                      </a:lnTo>
                      <a:lnTo>
                        <a:pt x="8808" y="933"/>
                      </a:lnTo>
                      <a:cubicBezTo>
                        <a:pt x="8308" y="866"/>
                        <a:pt x="7905" y="491"/>
                        <a:pt x="7818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15479;p88">
                  <a:extLst>
                    <a:ext uri="{FF2B5EF4-FFF2-40B4-BE49-F238E27FC236}">
                      <a16:creationId xmlns:a16="http://schemas.microsoft.com/office/drawing/2014/main" id="{AEACEBD0-D290-4E7E-AF97-45570E7EF243}"/>
                    </a:ext>
                  </a:extLst>
                </p:cNvPr>
                <p:cNvSpPr/>
                <p:nvPr/>
              </p:nvSpPr>
              <p:spPr>
                <a:xfrm>
                  <a:off x="3635659" y="1593708"/>
                  <a:ext cx="153737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3"/>
                      </a:cubicBezTo>
                      <a:lnTo>
                        <a:pt x="5581" y="433"/>
                      </a:lnTo>
                      <a:cubicBezTo>
                        <a:pt x="5587" y="434"/>
                        <a:pt x="5593" y="434"/>
                        <a:pt x="5599" y="434"/>
                      </a:cubicBezTo>
                      <a:cubicBezTo>
                        <a:pt x="5883" y="434"/>
                        <a:pt x="5883" y="0"/>
                        <a:pt x="5599" y="0"/>
                      </a:cubicBezTo>
                      <a:cubicBezTo>
                        <a:pt x="5593" y="0"/>
                        <a:pt x="5587" y="0"/>
                        <a:pt x="5581" y="1"/>
                      </a:cubicBezTo>
                      <a:lnTo>
                        <a:pt x="302" y="1"/>
                      </a:lnTo>
                      <a:cubicBezTo>
                        <a:pt x="296" y="0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15480;p88">
                  <a:extLst>
                    <a:ext uri="{FF2B5EF4-FFF2-40B4-BE49-F238E27FC236}">
                      <a16:creationId xmlns:a16="http://schemas.microsoft.com/office/drawing/2014/main" id="{ABAE93A0-2E95-6D60-D522-DD7AD2B742F9}"/>
                    </a:ext>
                  </a:extLst>
                </p:cNvPr>
                <p:cNvSpPr/>
                <p:nvPr/>
              </p:nvSpPr>
              <p:spPr>
                <a:xfrm>
                  <a:off x="3635659" y="1639675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5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1"/>
                        <a:pt x="5581" y="2"/>
                      </a:cubicBezTo>
                      <a:lnTo>
                        <a:pt x="302" y="2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15481;p88">
                  <a:extLst>
                    <a:ext uri="{FF2B5EF4-FFF2-40B4-BE49-F238E27FC236}">
                      <a16:creationId xmlns:a16="http://schemas.microsoft.com/office/drawing/2014/main" id="{547D8A77-D31F-7B3E-939D-06A018EE8468}"/>
                    </a:ext>
                  </a:extLst>
                </p:cNvPr>
                <p:cNvSpPr/>
                <p:nvPr/>
              </p:nvSpPr>
              <p:spPr>
                <a:xfrm>
                  <a:off x="3635659" y="1685668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15482;p88">
                  <a:extLst>
                    <a:ext uri="{FF2B5EF4-FFF2-40B4-BE49-F238E27FC236}">
                      <a16:creationId xmlns:a16="http://schemas.microsoft.com/office/drawing/2014/main" id="{1B3E9E06-B69F-3646-0712-ED327A19C94A}"/>
                    </a:ext>
                  </a:extLst>
                </p:cNvPr>
                <p:cNvSpPr/>
                <p:nvPr/>
              </p:nvSpPr>
              <p:spPr>
                <a:xfrm>
                  <a:off x="3635659" y="1731661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4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" name="Google Shape;2210;p69">
                <a:extLst>
                  <a:ext uri="{FF2B5EF4-FFF2-40B4-BE49-F238E27FC236}">
                    <a16:creationId xmlns:a16="http://schemas.microsoft.com/office/drawing/2014/main" id="{50BD8C07-24E1-BEED-179B-74B0F5C9BBD6}"/>
                  </a:ext>
                </a:extLst>
              </p:cNvPr>
              <p:cNvSpPr/>
              <p:nvPr/>
            </p:nvSpPr>
            <p:spPr>
              <a:xfrm>
                <a:off x="1306599" y="1993359"/>
                <a:ext cx="1097280" cy="109728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667" kern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210" name="Google Shape;2210;p69"/>
              <p:cNvSpPr/>
              <p:nvPr/>
            </p:nvSpPr>
            <p:spPr>
              <a:xfrm>
                <a:off x="4993272" y="2014498"/>
                <a:ext cx="1136738" cy="1073331"/>
              </a:xfrm>
              <a:prstGeom prst="roundRect">
                <a:avLst>
                  <a:gd name="adj" fmla="val 16667"/>
                </a:avLst>
              </a:prstGeom>
              <a:solidFill>
                <a:srgbClr val="FA8F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667" kern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213" name="Google Shape;2213;p69"/>
              <p:cNvSpPr/>
              <p:nvPr/>
            </p:nvSpPr>
            <p:spPr>
              <a:xfrm>
                <a:off x="7390248" y="2031610"/>
                <a:ext cx="1097280" cy="109728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667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216" name="Google Shape;2216;p69"/>
              <p:cNvSpPr/>
              <p:nvPr/>
            </p:nvSpPr>
            <p:spPr>
              <a:xfrm>
                <a:off x="8826575" y="3747749"/>
                <a:ext cx="1097280" cy="109728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sr-Latn-RS" sz="2667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219" name="Google Shape;2219;p69"/>
              <p:cNvSpPr/>
              <p:nvPr/>
            </p:nvSpPr>
            <p:spPr>
              <a:xfrm>
                <a:off x="7151726" y="4935500"/>
                <a:ext cx="1097280" cy="10972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667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cxnSp>
            <p:nvCxnSpPr>
              <p:cNvPr id="2221" name="Google Shape;2221;p69"/>
              <p:cNvCxnSpPr>
                <a:cxnSpLocks/>
              </p:cNvCxnSpPr>
              <p:nvPr/>
            </p:nvCxnSpPr>
            <p:spPr>
              <a:xfrm>
                <a:off x="6134744" y="2385594"/>
                <a:ext cx="1232632" cy="8668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2" name="Google Shape;2222;p69"/>
              <p:cNvCxnSpPr>
                <a:cxnSpLocks/>
                <a:stCxn id="2216" idx="2"/>
                <a:endCxn id="2219" idx="3"/>
              </p:cNvCxnSpPr>
              <p:nvPr/>
            </p:nvCxnSpPr>
            <p:spPr>
              <a:xfrm rot="5400000">
                <a:off x="8492556" y="4601480"/>
                <a:ext cx="639111" cy="1126209"/>
              </a:xfrm>
              <a:prstGeom prst="curvedConnector2">
                <a:avLst/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CAFB72-6B6E-ED5B-E4DB-12209CE61516}"/>
                  </a:ext>
                </a:extLst>
              </p:cNvPr>
              <p:cNvSpPr txBox="1"/>
              <p:nvPr/>
            </p:nvSpPr>
            <p:spPr>
              <a:xfrm>
                <a:off x="1430356" y="1998490"/>
                <a:ext cx="9915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b="1" kern="0" dirty="0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Action</a:t>
                </a:r>
                <a:endParaRPr lang="en-US" sz="1400" b="1" kern="0" dirty="0">
                  <a:solidFill>
                    <a:srgbClr val="42434B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43" name="TextBox 2342">
                <a:extLst>
                  <a:ext uri="{FF2B5EF4-FFF2-40B4-BE49-F238E27FC236}">
                    <a16:creationId xmlns:a16="http://schemas.microsoft.com/office/drawing/2014/main" id="{BB149F22-D9D9-B267-8A76-B422301099BF}"/>
                  </a:ext>
                </a:extLst>
              </p:cNvPr>
              <p:cNvSpPr txBox="1"/>
              <p:nvPr/>
            </p:nvSpPr>
            <p:spPr>
              <a:xfrm>
                <a:off x="1349127" y="1617318"/>
                <a:ext cx="11002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0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Korak</a:t>
                </a:r>
                <a:r>
                  <a:rPr lang="sr-Latn-R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1</a:t>
                </a:r>
              </a:p>
            </p:txBody>
          </p:sp>
          <p:cxnSp>
            <p:nvCxnSpPr>
              <p:cNvPr id="2344" name="Google Shape;2220;p69">
                <a:extLst>
                  <a:ext uri="{FF2B5EF4-FFF2-40B4-BE49-F238E27FC236}">
                    <a16:creationId xmlns:a16="http://schemas.microsoft.com/office/drawing/2014/main" id="{10B830D2-D75A-748F-40A5-1711B34DA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339" y="2402392"/>
                <a:ext cx="2643894" cy="6073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351" name="TextBox 2350">
                <a:extLst>
                  <a:ext uri="{FF2B5EF4-FFF2-40B4-BE49-F238E27FC236}">
                    <a16:creationId xmlns:a16="http://schemas.microsoft.com/office/drawing/2014/main" id="{0076B81E-DE0A-48D5-ED78-3A157831A7ED}"/>
                  </a:ext>
                </a:extLst>
              </p:cNvPr>
              <p:cNvSpPr txBox="1"/>
              <p:nvPr/>
            </p:nvSpPr>
            <p:spPr>
              <a:xfrm>
                <a:off x="4939526" y="2020071"/>
                <a:ext cx="1238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Audit record</a:t>
                </a:r>
              </a:p>
            </p:txBody>
          </p:sp>
          <p:sp>
            <p:nvSpPr>
              <p:cNvPr id="2355" name="TextBox 2354">
                <a:extLst>
                  <a:ext uri="{FF2B5EF4-FFF2-40B4-BE49-F238E27FC236}">
                    <a16:creationId xmlns:a16="http://schemas.microsoft.com/office/drawing/2014/main" id="{EABBD06D-112C-E6CA-F1E4-5AD1CF9FE84D}"/>
                  </a:ext>
                </a:extLst>
              </p:cNvPr>
              <p:cNvSpPr txBox="1"/>
              <p:nvPr/>
            </p:nvSpPr>
            <p:spPr>
              <a:xfrm>
                <a:off x="4988538" y="1624171"/>
                <a:ext cx="12305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0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Korak</a:t>
                </a:r>
                <a:r>
                  <a:rPr lang="sr-Latn-R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</a:t>
                </a:r>
                <a:r>
                  <a:rPr lang="en-U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2</a:t>
                </a:r>
                <a:endParaRPr lang="sr-Latn-RS" sz="20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2356" name="Google Shape;15473;p88">
                <a:extLst>
                  <a:ext uri="{FF2B5EF4-FFF2-40B4-BE49-F238E27FC236}">
                    <a16:creationId xmlns:a16="http://schemas.microsoft.com/office/drawing/2014/main" id="{58FF348C-D43A-5596-295F-8EA1BFB861CE}"/>
                  </a:ext>
                </a:extLst>
              </p:cNvPr>
              <p:cNvGrpSpPr/>
              <p:nvPr/>
            </p:nvGrpSpPr>
            <p:grpSpPr>
              <a:xfrm>
                <a:off x="5259939" y="2381897"/>
                <a:ext cx="548640" cy="548640"/>
                <a:chOff x="3564866" y="1499997"/>
                <a:chExt cx="326473" cy="366639"/>
              </a:xfrm>
            </p:grpSpPr>
            <p:sp>
              <p:nvSpPr>
                <p:cNvPr id="2357" name="Google Shape;15474;p88">
                  <a:extLst>
                    <a:ext uri="{FF2B5EF4-FFF2-40B4-BE49-F238E27FC236}">
                      <a16:creationId xmlns:a16="http://schemas.microsoft.com/office/drawing/2014/main" id="{06A218EB-E9EC-65AE-A8B4-ECCF88126F6D}"/>
                    </a:ext>
                  </a:extLst>
                </p:cNvPr>
                <p:cNvSpPr/>
                <p:nvPr/>
              </p:nvSpPr>
              <p:spPr>
                <a:xfrm>
                  <a:off x="3595284" y="1499997"/>
                  <a:ext cx="263389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9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7789" y="14020"/>
                      </a:lnTo>
                      <a:cubicBezTo>
                        <a:pt x="8453" y="14020"/>
                        <a:pt x="8991" y="13482"/>
                        <a:pt x="8991" y="12818"/>
                      </a:cubicBezTo>
                      <a:lnTo>
                        <a:pt x="8991" y="1154"/>
                      </a:lnTo>
                      <a:cubicBezTo>
                        <a:pt x="8991" y="548"/>
                        <a:pt x="9472" y="38"/>
                        <a:pt x="10078" y="0"/>
                      </a:cubicBezTo>
                      <a:close/>
                    </a:path>
                  </a:pathLst>
                </a:custGeom>
                <a:solidFill>
                  <a:srgbClr val="E5EA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15475;p88">
                  <a:extLst>
                    <a:ext uri="{FF2B5EF4-FFF2-40B4-BE49-F238E27FC236}">
                      <a16:creationId xmlns:a16="http://schemas.microsoft.com/office/drawing/2014/main" id="{5584D596-6394-49AD-2080-031246BBE034}"/>
                    </a:ext>
                  </a:extLst>
                </p:cNvPr>
                <p:cNvSpPr/>
                <p:nvPr/>
              </p:nvSpPr>
              <p:spPr>
                <a:xfrm>
                  <a:off x="3623690" y="1499997"/>
                  <a:ext cx="234983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6702" y="14020"/>
                      </a:lnTo>
                      <a:cubicBezTo>
                        <a:pt x="7366" y="14020"/>
                        <a:pt x="7904" y="13482"/>
                        <a:pt x="7904" y="12818"/>
                      </a:cubicBezTo>
                      <a:lnTo>
                        <a:pt x="7904" y="1154"/>
                      </a:lnTo>
                      <a:cubicBezTo>
                        <a:pt x="7904" y="548"/>
                        <a:pt x="8385" y="38"/>
                        <a:pt x="8991" y="0"/>
                      </a:cubicBezTo>
                      <a:close/>
                    </a:path>
                  </a:pathLst>
                </a:custGeom>
                <a:solidFill>
                  <a:srgbClr val="ECEF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15476;p88">
                  <a:extLst>
                    <a:ext uri="{FF2B5EF4-FFF2-40B4-BE49-F238E27FC236}">
                      <a16:creationId xmlns:a16="http://schemas.microsoft.com/office/drawing/2014/main" id="{E8957B85-9259-6F91-C9EB-C5259578CE26}"/>
                    </a:ext>
                  </a:extLst>
                </p:cNvPr>
                <p:cNvSpPr/>
                <p:nvPr/>
              </p:nvSpPr>
              <p:spPr>
                <a:xfrm>
                  <a:off x="3830241" y="1499997"/>
                  <a:ext cx="61098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3337" extrusionOk="0">
                      <a:moveTo>
                        <a:pt x="1164" y="0"/>
                      </a:moveTo>
                      <a:cubicBezTo>
                        <a:pt x="520" y="0"/>
                        <a:pt x="0" y="519"/>
                        <a:pt x="0" y="1164"/>
                      </a:cubicBezTo>
                      <a:lnTo>
                        <a:pt x="0" y="3337"/>
                      </a:lnTo>
                      <a:lnTo>
                        <a:pt x="1616" y="3337"/>
                      </a:lnTo>
                      <a:cubicBezTo>
                        <a:pt x="2010" y="3337"/>
                        <a:pt x="2337" y="3010"/>
                        <a:pt x="2337" y="2616"/>
                      </a:cubicBezTo>
                      <a:lnTo>
                        <a:pt x="2337" y="1164"/>
                      </a:lnTo>
                      <a:cubicBezTo>
                        <a:pt x="2337" y="519"/>
                        <a:pt x="1818" y="0"/>
                        <a:pt x="1174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15477;p88">
                  <a:extLst>
                    <a:ext uri="{FF2B5EF4-FFF2-40B4-BE49-F238E27FC236}">
                      <a16:creationId xmlns:a16="http://schemas.microsoft.com/office/drawing/2014/main" id="{6F737877-CB7D-C3A5-00F3-D37AA002A2E4}"/>
                    </a:ext>
                  </a:extLst>
                </p:cNvPr>
                <p:cNvSpPr/>
                <p:nvPr/>
              </p:nvSpPr>
              <p:spPr>
                <a:xfrm>
                  <a:off x="3564866" y="1779431"/>
                  <a:ext cx="230724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9" h="3337" extrusionOk="0">
                      <a:moveTo>
                        <a:pt x="722" y="0"/>
                      </a:moveTo>
                      <a:cubicBezTo>
                        <a:pt x="318" y="0"/>
                        <a:pt x="1" y="317"/>
                        <a:pt x="1" y="721"/>
                      </a:cubicBezTo>
                      <a:lnTo>
                        <a:pt x="1" y="2173"/>
                      </a:lnTo>
                      <a:cubicBezTo>
                        <a:pt x="1" y="2241"/>
                        <a:pt x="1" y="2317"/>
                        <a:pt x="20" y="2394"/>
                      </a:cubicBezTo>
                      <a:cubicBezTo>
                        <a:pt x="126" y="2933"/>
                        <a:pt x="607" y="3327"/>
                        <a:pt x="1155" y="3337"/>
                      </a:cubicBezTo>
                      <a:lnTo>
                        <a:pt x="8828" y="3337"/>
                      </a:lnTo>
                      <a:lnTo>
                        <a:pt x="8828" y="3327"/>
                      </a:lnTo>
                      <a:cubicBezTo>
                        <a:pt x="8328" y="3260"/>
                        <a:pt x="7925" y="2885"/>
                        <a:pt x="7828" y="2385"/>
                      </a:cubicBezTo>
                      <a:cubicBezTo>
                        <a:pt x="7819" y="2317"/>
                        <a:pt x="7809" y="2241"/>
                        <a:pt x="7809" y="2173"/>
                      </a:cubicBezTo>
                      <a:lnTo>
                        <a:pt x="7809" y="721"/>
                      </a:lnTo>
                      <a:cubicBezTo>
                        <a:pt x="7809" y="317"/>
                        <a:pt x="7482" y="0"/>
                        <a:pt x="7088" y="0"/>
                      </a:cubicBezTo>
                      <a:close/>
                    </a:path>
                  </a:pathLst>
                </a:custGeom>
                <a:solidFill>
                  <a:srgbClr val="D1DA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1" name="Google Shape;15478;p88">
                  <a:extLst>
                    <a:ext uri="{FF2B5EF4-FFF2-40B4-BE49-F238E27FC236}">
                      <a16:creationId xmlns:a16="http://schemas.microsoft.com/office/drawing/2014/main" id="{CE50BE88-F7F5-33BA-51AA-2975D2B26213}"/>
                    </a:ext>
                  </a:extLst>
                </p:cNvPr>
                <p:cNvSpPr/>
                <p:nvPr/>
              </p:nvSpPr>
              <p:spPr>
                <a:xfrm>
                  <a:off x="3565389" y="1841993"/>
                  <a:ext cx="230201" cy="2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9" h="943" extrusionOk="0">
                      <a:moveTo>
                        <a:pt x="0" y="0"/>
                      </a:moveTo>
                      <a:cubicBezTo>
                        <a:pt x="106" y="539"/>
                        <a:pt x="587" y="933"/>
                        <a:pt x="1135" y="943"/>
                      </a:cubicBezTo>
                      <a:lnTo>
                        <a:pt x="8808" y="943"/>
                      </a:lnTo>
                      <a:lnTo>
                        <a:pt x="8808" y="933"/>
                      </a:lnTo>
                      <a:cubicBezTo>
                        <a:pt x="8308" y="866"/>
                        <a:pt x="7905" y="491"/>
                        <a:pt x="7818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2" name="Google Shape;15479;p88">
                  <a:extLst>
                    <a:ext uri="{FF2B5EF4-FFF2-40B4-BE49-F238E27FC236}">
                      <a16:creationId xmlns:a16="http://schemas.microsoft.com/office/drawing/2014/main" id="{443B1B68-80C7-8E54-3A8A-C5D2D68C2994}"/>
                    </a:ext>
                  </a:extLst>
                </p:cNvPr>
                <p:cNvSpPr/>
                <p:nvPr/>
              </p:nvSpPr>
              <p:spPr>
                <a:xfrm>
                  <a:off x="3635659" y="1593708"/>
                  <a:ext cx="153737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3"/>
                      </a:cubicBezTo>
                      <a:lnTo>
                        <a:pt x="5581" y="433"/>
                      </a:lnTo>
                      <a:cubicBezTo>
                        <a:pt x="5587" y="434"/>
                        <a:pt x="5593" y="434"/>
                        <a:pt x="5599" y="434"/>
                      </a:cubicBezTo>
                      <a:cubicBezTo>
                        <a:pt x="5883" y="434"/>
                        <a:pt x="5883" y="0"/>
                        <a:pt x="5599" y="0"/>
                      </a:cubicBezTo>
                      <a:cubicBezTo>
                        <a:pt x="5593" y="0"/>
                        <a:pt x="5587" y="0"/>
                        <a:pt x="5581" y="1"/>
                      </a:cubicBezTo>
                      <a:lnTo>
                        <a:pt x="302" y="1"/>
                      </a:lnTo>
                      <a:cubicBezTo>
                        <a:pt x="296" y="0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3" name="Google Shape;15480;p88">
                  <a:extLst>
                    <a:ext uri="{FF2B5EF4-FFF2-40B4-BE49-F238E27FC236}">
                      <a16:creationId xmlns:a16="http://schemas.microsoft.com/office/drawing/2014/main" id="{7638576C-245E-08A7-8B94-4FDA67AA1C86}"/>
                    </a:ext>
                  </a:extLst>
                </p:cNvPr>
                <p:cNvSpPr/>
                <p:nvPr/>
              </p:nvSpPr>
              <p:spPr>
                <a:xfrm>
                  <a:off x="3635659" y="1639675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5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1"/>
                        <a:pt x="5581" y="2"/>
                      </a:cubicBezTo>
                      <a:lnTo>
                        <a:pt x="302" y="2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15481;p88">
                  <a:extLst>
                    <a:ext uri="{FF2B5EF4-FFF2-40B4-BE49-F238E27FC236}">
                      <a16:creationId xmlns:a16="http://schemas.microsoft.com/office/drawing/2014/main" id="{3C5E6637-BB17-B687-21BE-9F07898DB611}"/>
                    </a:ext>
                  </a:extLst>
                </p:cNvPr>
                <p:cNvSpPr/>
                <p:nvPr/>
              </p:nvSpPr>
              <p:spPr>
                <a:xfrm>
                  <a:off x="3635659" y="1685668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15482;p88">
                  <a:extLst>
                    <a:ext uri="{FF2B5EF4-FFF2-40B4-BE49-F238E27FC236}">
                      <a16:creationId xmlns:a16="http://schemas.microsoft.com/office/drawing/2014/main" id="{77D2CECE-3D16-7B07-EDB6-91460B2EAF16}"/>
                    </a:ext>
                  </a:extLst>
                </p:cNvPr>
                <p:cNvSpPr/>
                <p:nvPr/>
              </p:nvSpPr>
              <p:spPr>
                <a:xfrm>
                  <a:off x="3635659" y="1731661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4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7" name="Oval 2366">
                <a:extLst>
                  <a:ext uri="{FF2B5EF4-FFF2-40B4-BE49-F238E27FC236}">
                    <a16:creationId xmlns:a16="http://schemas.microsoft.com/office/drawing/2014/main" id="{D1F4C56B-871F-708E-AA68-4E4734CE409A}"/>
                  </a:ext>
                </a:extLst>
              </p:cNvPr>
              <p:cNvSpPr/>
              <p:nvPr/>
            </p:nvSpPr>
            <p:spPr>
              <a:xfrm>
                <a:off x="3428378" y="2308848"/>
                <a:ext cx="210254" cy="210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  <p:cxnSp>
            <p:nvCxnSpPr>
              <p:cNvPr id="2176" name="Google Shape;2220;p69">
                <a:extLst>
                  <a:ext uri="{FF2B5EF4-FFF2-40B4-BE49-F238E27FC236}">
                    <a16:creationId xmlns:a16="http://schemas.microsoft.com/office/drawing/2014/main" id="{53BCD496-FEF1-7321-068E-00EC018A7A43}"/>
                  </a:ext>
                </a:extLst>
              </p:cNvPr>
              <p:cNvCxnSpPr>
                <a:cxnSpLocks/>
                <a:endCxn id="2200" idx="0"/>
              </p:cNvCxnSpPr>
              <p:nvPr/>
            </p:nvCxnSpPr>
            <p:spPr>
              <a:xfrm rot="5400000">
                <a:off x="2855925" y="3171544"/>
                <a:ext cx="1361895" cy="12597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179" name="Google Shape;2210;p69">
                <a:extLst>
                  <a:ext uri="{FF2B5EF4-FFF2-40B4-BE49-F238E27FC236}">
                    <a16:creationId xmlns:a16="http://schemas.microsoft.com/office/drawing/2014/main" id="{6619BC8A-4B05-4944-55CF-062511F29686}"/>
                  </a:ext>
                </a:extLst>
              </p:cNvPr>
              <p:cNvSpPr/>
              <p:nvPr/>
            </p:nvSpPr>
            <p:spPr>
              <a:xfrm>
                <a:off x="2945527" y="3869995"/>
                <a:ext cx="1097280" cy="1097280"/>
              </a:xfrm>
              <a:prstGeom prst="roundRect">
                <a:avLst>
                  <a:gd name="adj" fmla="val 16667"/>
                </a:avLst>
              </a:prstGeom>
              <a:solidFill>
                <a:srgbClr val="7BD8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667" kern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200" name="TextBox 2199">
                <a:extLst>
                  <a:ext uri="{FF2B5EF4-FFF2-40B4-BE49-F238E27FC236}">
                    <a16:creationId xmlns:a16="http://schemas.microsoft.com/office/drawing/2014/main" id="{A11DD001-8E6D-95A8-FCF5-8C74B2BA04CB}"/>
                  </a:ext>
                </a:extLst>
              </p:cNvPr>
              <p:cNvSpPr txBox="1"/>
              <p:nvPr/>
            </p:nvSpPr>
            <p:spPr>
              <a:xfrm>
                <a:off x="3094326" y="3858790"/>
                <a:ext cx="8724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Filtering</a:t>
                </a:r>
              </a:p>
            </p:txBody>
          </p:sp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9F305C0D-2934-D9BA-68AB-F8FAEA9EC7C0}"/>
                  </a:ext>
                </a:extLst>
              </p:cNvPr>
              <p:cNvSpPr txBox="1"/>
              <p:nvPr/>
            </p:nvSpPr>
            <p:spPr>
              <a:xfrm>
                <a:off x="1400223" y="4172978"/>
                <a:ext cx="15530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Opcioni</a:t>
                </a:r>
                <a:r>
                  <a:rPr lang="en-US" sz="16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</a:t>
                </a:r>
                <a:r>
                  <a:rPr lang="en-US" sz="16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korak</a:t>
                </a:r>
                <a:endParaRPr lang="sr-Latn-RS" sz="16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368" name="TextBox 2367">
                <a:extLst>
                  <a:ext uri="{FF2B5EF4-FFF2-40B4-BE49-F238E27FC236}">
                    <a16:creationId xmlns:a16="http://schemas.microsoft.com/office/drawing/2014/main" id="{506C6D8D-57CC-6BC8-A5C0-98A52A9E06AC}"/>
                  </a:ext>
                </a:extLst>
              </p:cNvPr>
              <p:cNvSpPr txBox="1"/>
              <p:nvPr/>
            </p:nvSpPr>
            <p:spPr>
              <a:xfrm>
                <a:off x="2884487" y="2014395"/>
                <a:ext cx="15261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filter </a:t>
                </a:r>
                <a:r>
                  <a:rPr lang="en-US" sz="14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postoji</a:t>
                </a:r>
                <a:r>
                  <a:rPr lang="en-US" sz="14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?</a:t>
                </a:r>
                <a:endParaRPr lang="sr-Latn-RS" sz="14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371" name="TextBox 2370">
                <a:extLst>
                  <a:ext uri="{FF2B5EF4-FFF2-40B4-BE49-F238E27FC236}">
                    <a16:creationId xmlns:a16="http://schemas.microsoft.com/office/drawing/2014/main" id="{D17A10CC-74B6-7958-5FE5-808991711B09}"/>
                  </a:ext>
                </a:extLst>
              </p:cNvPr>
              <p:cNvSpPr txBox="1"/>
              <p:nvPr/>
            </p:nvSpPr>
            <p:spPr>
              <a:xfrm>
                <a:off x="3178838" y="2530631"/>
                <a:ext cx="4554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da</a:t>
                </a:r>
                <a:endParaRPr lang="sr-Latn-RS" sz="11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375" name="TextBox 2374">
                <a:extLst>
                  <a:ext uri="{FF2B5EF4-FFF2-40B4-BE49-F238E27FC236}">
                    <a16:creationId xmlns:a16="http://schemas.microsoft.com/office/drawing/2014/main" id="{F6C76AA6-A8CB-CDDD-DADF-D56DEBC81F13}"/>
                  </a:ext>
                </a:extLst>
              </p:cNvPr>
              <p:cNvSpPr txBox="1"/>
              <p:nvPr/>
            </p:nvSpPr>
            <p:spPr>
              <a:xfrm>
                <a:off x="4549677" y="2385725"/>
                <a:ext cx="4056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ne</a:t>
                </a:r>
                <a:endParaRPr lang="sr-Latn-RS" sz="10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2376" name="Google Shape;18305;p90">
                <a:extLst>
                  <a:ext uri="{FF2B5EF4-FFF2-40B4-BE49-F238E27FC236}">
                    <a16:creationId xmlns:a16="http://schemas.microsoft.com/office/drawing/2014/main" id="{79298457-9505-8ACF-8A38-BAA26CA4AB0A}"/>
                  </a:ext>
                </a:extLst>
              </p:cNvPr>
              <p:cNvGrpSpPr/>
              <p:nvPr/>
            </p:nvGrpSpPr>
            <p:grpSpPr>
              <a:xfrm>
                <a:off x="3181898" y="4216726"/>
                <a:ext cx="548640" cy="548640"/>
                <a:chOff x="6086331" y="2905337"/>
                <a:chExt cx="364441" cy="364834"/>
              </a:xfrm>
            </p:grpSpPr>
            <p:sp>
              <p:nvSpPr>
                <p:cNvPr id="2377" name="Google Shape;18306;p90">
                  <a:extLst>
                    <a:ext uri="{FF2B5EF4-FFF2-40B4-BE49-F238E27FC236}">
                      <a16:creationId xmlns:a16="http://schemas.microsoft.com/office/drawing/2014/main" id="{7D3FA6CB-5360-5DA7-D61A-3E1499A481AC}"/>
                    </a:ext>
                  </a:extLst>
                </p:cNvPr>
                <p:cNvSpPr/>
                <p:nvPr/>
              </p:nvSpPr>
              <p:spPr>
                <a:xfrm>
                  <a:off x="6086331" y="2905337"/>
                  <a:ext cx="277407" cy="27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2" h="10583" extrusionOk="0">
                      <a:moveTo>
                        <a:pt x="4952" y="1"/>
                      </a:moveTo>
                      <a:cubicBezTo>
                        <a:pt x="4735" y="1"/>
                        <a:pt x="4533" y="160"/>
                        <a:pt x="4490" y="391"/>
                      </a:cubicBezTo>
                      <a:lnTo>
                        <a:pt x="4245" y="1589"/>
                      </a:lnTo>
                      <a:cubicBezTo>
                        <a:pt x="3956" y="1675"/>
                        <a:pt x="3667" y="1791"/>
                        <a:pt x="3407" y="1935"/>
                      </a:cubicBezTo>
                      <a:lnTo>
                        <a:pt x="2382" y="1257"/>
                      </a:lnTo>
                      <a:cubicBezTo>
                        <a:pt x="2303" y="1202"/>
                        <a:pt x="2210" y="1175"/>
                        <a:pt x="2117" y="1175"/>
                      </a:cubicBezTo>
                      <a:cubicBezTo>
                        <a:pt x="1992" y="1175"/>
                        <a:pt x="1867" y="1223"/>
                        <a:pt x="1776" y="1315"/>
                      </a:cubicBezTo>
                      <a:lnTo>
                        <a:pt x="1314" y="1791"/>
                      </a:lnTo>
                      <a:cubicBezTo>
                        <a:pt x="1155" y="1950"/>
                        <a:pt x="1127" y="2195"/>
                        <a:pt x="1256" y="2397"/>
                      </a:cubicBezTo>
                      <a:lnTo>
                        <a:pt x="1935" y="3408"/>
                      </a:lnTo>
                      <a:cubicBezTo>
                        <a:pt x="1776" y="3668"/>
                        <a:pt x="1661" y="3956"/>
                        <a:pt x="1589" y="4259"/>
                      </a:cubicBezTo>
                      <a:lnTo>
                        <a:pt x="376" y="4490"/>
                      </a:lnTo>
                      <a:cubicBezTo>
                        <a:pt x="159" y="4534"/>
                        <a:pt x="1" y="4736"/>
                        <a:pt x="1" y="4967"/>
                      </a:cubicBezTo>
                      <a:lnTo>
                        <a:pt x="1" y="5616"/>
                      </a:lnTo>
                      <a:cubicBezTo>
                        <a:pt x="1" y="5847"/>
                        <a:pt x="159" y="6049"/>
                        <a:pt x="376" y="6093"/>
                      </a:cubicBezTo>
                      <a:lnTo>
                        <a:pt x="1589" y="6338"/>
                      </a:lnTo>
                      <a:cubicBezTo>
                        <a:pt x="1661" y="6627"/>
                        <a:pt x="1776" y="6915"/>
                        <a:pt x="1935" y="7175"/>
                      </a:cubicBezTo>
                      <a:lnTo>
                        <a:pt x="1256" y="8200"/>
                      </a:lnTo>
                      <a:cubicBezTo>
                        <a:pt x="1127" y="8388"/>
                        <a:pt x="1155" y="8633"/>
                        <a:pt x="1314" y="8807"/>
                      </a:cubicBezTo>
                      <a:lnTo>
                        <a:pt x="1776" y="9268"/>
                      </a:lnTo>
                      <a:cubicBezTo>
                        <a:pt x="1867" y="9360"/>
                        <a:pt x="1992" y="9408"/>
                        <a:pt x="2117" y="9408"/>
                      </a:cubicBezTo>
                      <a:cubicBezTo>
                        <a:pt x="2210" y="9408"/>
                        <a:pt x="2303" y="9381"/>
                        <a:pt x="2382" y="9326"/>
                      </a:cubicBezTo>
                      <a:lnTo>
                        <a:pt x="3407" y="8648"/>
                      </a:lnTo>
                      <a:cubicBezTo>
                        <a:pt x="3667" y="8792"/>
                        <a:pt x="3956" y="8908"/>
                        <a:pt x="4245" y="8994"/>
                      </a:cubicBezTo>
                      <a:lnTo>
                        <a:pt x="4490" y="10192"/>
                      </a:lnTo>
                      <a:cubicBezTo>
                        <a:pt x="4533" y="10423"/>
                        <a:pt x="4735" y="10582"/>
                        <a:pt x="4952" y="10582"/>
                      </a:cubicBezTo>
                      <a:lnTo>
                        <a:pt x="5616" y="10582"/>
                      </a:lnTo>
                      <a:cubicBezTo>
                        <a:pt x="5847" y="10582"/>
                        <a:pt x="6035" y="10423"/>
                        <a:pt x="6078" y="10192"/>
                      </a:cubicBezTo>
                      <a:lnTo>
                        <a:pt x="6323" y="8994"/>
                      </a:lnTo>
                      <a:cubicBezTo>
                        <a:pt x="6612" y="8908"/>
                        <a:pt x="6901" y="8792"/>
                        <a:pt x="7175" y="8648"/>
                      </a:cubicBezTo>
                      <a:lnTo>
                        <a:pt x="8186" y="9326"/>
                      </a:lnTo>
                      <a:cubicBezTo>
                        <a:pt x="8265" y="9381"/>
                        <a:pt x="8358" y="9408"/>
                        <a:pt x="8451" y="9408"/>
                      </a:cubicBezTo>
                      <a:cubicBezTo>
                        <a:pt x="8576" y="9408"/>
                        <a:pt x="8701" y="9360"/>
                        <a:pt x="8792" y="9268"/>
                      </a:cubicBezTo>
                      <a:lnTo>
                        <a:pt x="9254" y="8807"/>
                      </a:lnTo>
                      <a:cubicBezTo>
                        <a:pt x="9413" y="8633"/>
                        <a:pt x="9441" y="8388"/>
                        <a:pt x="9311" y="8200"/>
                      </a:cubicBezTo>
                      <a:lnTo>
                        <a:pt x="8633" y="7175"/>
                      </a:lnTo>
                      <a:cubicBezTo>
                        <a:pt x="8792" y="6915"/>
                        <a:pt x="8907" y="6627"/>
                        <a:pt x="8994" y="6338"/>
                      </a:cubicBezTo>
                      <a:lnTo>
                        <a:pt x="10192" y="6093"/>
                      </a:lnTo>
                      <a:cubicBezTo>
                        <a:pt x="10409" y="6049"/>
                        <a:pt x="10567" y="5847"/>
                        <a:pt x="10582" y="5616"/>
                      </a:cubicBezTo>
                      <a:lnTo>
                        <a:pt x="10582" y="4967"/>
                      </a:lnTo>
                      <a:cubicBezTo>
                        <a:pt x="10567" y="4736"/>
                        <a:pt x="10409" y="4534"/>
                        <a:pt x="10192" y="4490"/>
                      </a:cubicBezTo>
                      <a:lnTo>
                        <a:pt x="8994" y="4259"/>
                      </a:lnTo>
                      <a:cubicBezTo>
                        <a:pt x="8907" y="3956"/>
                        <a:pt x="8792" y="3682"/>
                        <a:pt x="8647" y="3408"/>
                      </a:cubicBezTo>
                      <a:lnTo>
                        <a:pt x="9311" y="2397"/>
                      </a:lnTo>
                      <a:cubicBezTo>
                        <a:pt x="9441" y="2195"/>
                        <a:pt x="9413" y="1950"/>
                        <a:pt x="9254" y="1791"/>
                      </a:cubicBezTo>
                      <a:lnTo>
                        <a:pt x="8792" y="1315"/>
                      </a:lnTo>
                      <a:cubicBezTo>
                        <a:pt x="8701" y="1223"/>
                        <a:pt x="8576" y="1175"/>
                        <a:pt x="8451" y="1175"/>
                      </a:cubicBezTo>
                      <a:cubicBezTo>
                        <a:pt x="8358" y="1175"/>
                        <a:pt x="8265" y="1202"/>
                        <a:pt x="8186" y="1257"/>
                      </a:cubicBezTo>
                      <a:lnTo>
                        <a:pt x="7175" y="1935"/>
                      </a:lnTo>
                      <a:cubicBezTo>
                        <a:pt x="6901" y="1791"/>
                        <a:pt x="6612" y="1675"/>
                        <a:pt x="6323" y="1589"/>
                      </a:cubicBezTo>
                      <a:lnTo>
                        <a:pt x="6078" y="391"/>
                      </a:lnTo>
                      <a:cubicBezTo>
                        <a:pt x="6035" y="160"/>
                        <a:pt x="5847" y="1"/>
                        <a:pt x="5616" y="1"/>
                      </a:cubicBezTo>
                      <a:close/>
                    </a:path>
                  </a:pathLst>
                </a:custGeom>
                <a:solidFill>
                  <a:srgbClr val="C2CE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18307;p90">
                  <a:extLst>
                    <a:ext uri="{FF2B5EF4-FFF2-40B4-BE49-F238E27FC236}">
                      <a16:creationId xmlns:a16="http://schemas.microsoft.com/office/drawing/2014/main" id="{BB08C97A-EFEC-0D3B-CAE4-D15767D39CB6}"/>
                    </a:ext>
                  </a:extLst>
                </p:cNvPr>
                <p:cNvSpPr/>
                <p:nvPr/>
              </p:nvSpPr>
              <p:spPr>
                <a:xfrm>
                  <a:off x="6143480" y="2983301"/>
                  <a:ext cx="142321" cy="12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9" h="4647" extrusionOk="0">
                      <a:moveTo>
                        <a:pt x="3104" y="1"/>
                      </a:moveTo>
                      <a:cubicBezTo>
                        <a:pt x="1040" y="1"/>
                        <a:pt x="0" y="2498"/>
                        <a:pt x="1458" y="3956"/>
                      </a:cubicBezTo>
                      <a:cubicBezTo>
                        <a:pt x="1931" y="4433"/>
                        <a:pt x="2515" y="4647"/>
                        <a:pt x="3087" y="4647"/>
                      </a:cubicBezTo>
                      <a:cubicBezTo>
                        <a:pt x="4281" y="4647"/>
                        <a:pt x="5428" y="3720"/>
                        <a:pt x="5428" y="2325"/>
                      </a:cubicBezTo>
                      <a:cubicBezTo>
                        <a:pt x="5428" y="1040"/>
                        <a:pt x="4389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EBED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18308;p90">
                  <a:extLst>
                    <a:ext uri="{FF2B5EF4-FFF2-40B4-BE49-F238E27FC236}">
                      <a16:creationId xmlns:a16="http://schemas.microsoft.com/office/drawing/2014/main" id="{30281C40-27CA-B611-2971-C92D1C48D090}"/>
                    </a:ext>
                  </a:extLst>
                </p:cNvPr>
                <p:cNvSpPr/>
                <p:nvPr/>
              </p:nvSpPr>
              <p:spPr>
                <a:xfrm>
                  <a:off x="6184349" y="3013946"/>
                  <a:ext cx="70781" cy="60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" h="2310" extrusionOk="0">
                      <a:moveTo>
                        <a:pt x="1545" y="1"/>
                      </a:moveTo>
                      <a:cubicBezTo>
                        <a:pt x="520" y="1"/>
                        <a:pt x="0" y="1242"/>
                        <a:pt x="722" y="1964"/>
                      </a:cubicBezTo>
                      <a:cubicBezTo>
                        <a:pt x="961" y="2203"/>
                        <a:pt x="1253" y="2310"/>
                        <a:pt x="1539" y="2310"/>
                      </a:cubicBezTo>
                      <a:cubicBezTo>
                        <a:pt x="2134" y="2310"/>
                        <a:pt x="2700" y="1848"/>
                        <a:pt x="2700" y="1156"/>
                      </a:cubicBezTo>
                      <a:cubicBezTo>
                        <a:pt x="2700" y="506"/>
                        <a:pt x="2180" y="1"/>
                        <a:pt x="1545" y="1"/>
                      </a:cubicBezTo>
                      <a:close/>
                    </a:path>
                  </a:pathLst>
                </a:custGeom>
                <a:solidFill>
                  <a:srgbClr val="6D81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18309;p90">
                  <a:extLst>
                    <a:ext uri="{FF2B5EF4-FFF2-40B4-BE49-F238E27FC236}">
                      <a16:creationId xmlns:a16="http://schemas.microsoft.com/office/drawing/2014/main" id="{0A16E2CA-2BBB-FDFF-34FA-8374E9C0E4D2}"/>
                    </a:ext>
                  </a:extLst>
                </p:cNvPr>
                <p:cNvSpPr/>
                <p:nvPr/>
              </p:nvSpPr>
              <p:spPr>
                <a:xfrm>
                  <a:off x="6268368" y="3087374"/>
                  <a:ext cx="182404" cy="18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973" extrusionOk="0">
                      <a:moveTo>
                        <a:pt x="3262" y="0"/>
                      </a:moveTo>
                      <a:cubicBezTo>
                        <a:pt x="3118" y="0"/>
                        <a:pt x="2988" y="116"/>
                        <a:pt x="2945" y="260"/>
                      </a:cubicBezTo>
                      <a:lnTo>
                        <a:pt x="2801" y="1054"/>
                      </a:lnTo>
                      <a:cubicBezTo>
                        <a:pt x="2598" y="1097"/>
                        <a:pt x="2411" y="1184"/>
                        <a:pt x="2238" y="1285"/>
                      </a:cubicBezTo>
                      <a:lnTo>
                        <a:pt x="1574" y="838"/>
                      </a:lnTo>
                      <a:cubicBezTo>
                        <a:pt x="1518" y="800"/>
                        <a:pt x="1454" y="782"/>
                        <a:pt x="1392" y="782"/>
                      </a:cubicBezTo>
                      <a:cubicBezTo>
                        <a:pt x="1308" y="782"/>
                        <a:pt x="1227" y="815"/>
                        <a:pt x="1169" y="881"/>
                      </a:cubicBezTo>
                      <a:lnTo>
                        <a:pt x="866" y="1184"/>
                      </a:lnTo>
                      <a:cubicBezTo>
                        <a:pt x="765" y="1285"/>
                        <a:pt x="736" y="1458"/>
                        <a:pt x="823" y="1574"/>
                      </a:cubicBezTo>
                      <a:lnTo>
                        <a:pt x="1270" y="2252"/>
                      </a:lnTo>
                      <a:cubicBezTo>
                        <a:pt x="1169" y="2426"/>
                        <a:pt x="1097" y="2613"/>
                        <a:pt x="1039" y="2801"/>
                      </a:cubicBezTo>
                      <a:lnTo>
                        <a:pt x="260" y="2960"/>
                      </a:lnTo>
                      <a:cubicBezTo>
                        <a:pt x="101" y="2988"/>
                        <a:pt x="0" y="3118"/>
                        <a:pt x="0" y="3277"/>
                      </a:cubicBezTo>
                      <a:lnTo>
                        <a:pt x="0" y="3710"/>
                      </a:lnTo>
                      <a:cubicBezTo>
                        <a:pt x="0" y="3855"/>
                        <a:pt x="101" y="3985"/>
                        <a:pt x="260" y="4013"/>
                      </a:cubicBezTo>
                      <a:lnTo>
                        <a:pt x="1039" y="4172"/>
                      </a:lnTo>
                      <a:cubicBezTo>
                        <a:pt x="1097" y="4360"/>
                        <a:pt x="1169" y="4548"/>
                        <a:pt x="1270" y="4735"/>
                      </a:cubicBezTo>
                      <a:lnTo>
                        <a:pt x="823" y="5399"/>
                      </a:lnTo>
                      <a:cubicBezTo>
                        <a:pt x="751" y="5529"/>
                        <a:pt x="765" y="5688"/>
                        <a:pt x="866" y="5803"/>
                      </a:cubicBezTo>
                      <a:lnTo>
                        <a:pt x="1169" y="6107"/>
                      </a:lnTo>
                      <a:cubicBezTo>
                        <a:pt x="1234" y="6163"/>
                        <a:pt x="1312" y="6192"/>
                        <a:pt x="1390" y="6192"/>
                      </a:cubicBezTo>
                      <a:cubicBezTo>
                        <a:pt x="1453" y="6192"/>
                        <a:pt x="1516" y="6174"/>
                        <a:pt x="1574" y="6135"/>
                      </a:cubicBezTo>
                      <a:lnTo>
                        <a:pt x="2238" y="5702"/>
                      </a:lnTo>
                      <a:cubicBezTo>
                        <a:pt x="2411" y="5789"/>
                        <a:pt x="2598" y="5876"/>
                        <a:pt x="2801" y="5919"/>
                      </a:cubicBezTo>
                      <a:lnTo>
                        <a:pt x="2959" y="6713"/>
                      </a:lnTo>
                      <a:cubicBezTo>
                        <a:pt x="2988" y="6857"/>
                        <a:pt x="3118" y="6973"/>
                        <a:pt x="3262" y="6973"/>
                      </a:cubicBezTo>
                      <a:lnTo>
                        <a:pt x="3696" y="6973"/>
                      </a:lnTo>
                      <a:cubicBezTo>
                        <a:pt x="3840" y="6973"/>
                        <a:pt x="3970" y="6857"/>
                        <a:pt x="3999" y="6713"/>
                      </a:cubicBezTo>
                      <a:lnTo>
                        <a:pt x="4157" y="5919"/>
                      </a:lnTo>
                      <a:cubicBezTo>
                        <a:pt x="4360" y="5876"/>
                        <a:pt x="4547" y="5789"/>
                        <a:pt x="4720" y="5702"/>
                      </a:cubicBezTo>
                      <a:lnTo>
                        <a:pt x="5384" y="6135"/>
                      </a:lnTo>
                      <a:cubicBezTo>
                        <a:pt x="5442" y="6174"/>
                        <a:pt x="5505" y="6192"/>
                        <a:pt x="5568" y="6192"/>
                      </a:cubicBezTo>
                      <a:cubicBezTo>
                        <a:pt x="5646" y="6192"/>
                        <a:pt x="5724" y="6163"/>
                        <a:pt x="5789" y="6107"/>
                      </a:cubicBezTo>
                      <a:lnTo>
                        <a:pt x="6092" y="5803"/>
                      </a:lnTo>
                      <a:cubicBezTo>
                        <a:pt x="6193" y="5688"/>
                        <a:pt x="6207" y="5529"/>
                        <a:pt x="6135" y="5399"/>
                      </a:cubicBezTo>
                      <a:lnTo>
                        <a:pt x="5688" y="4735"/>
                      </a:lnTo>
                      <a:cubicBezTo>
                        <a:pt x="5789" y="4548"/>
                        <a:pt x="5861" y="4360"/>
                        <a:pt x="5919" y="4172"/>
                      </a:cubicBezTo>
                      <a:lnTo>
                        <a:pt x="6698" y="4013"/>
                      </a:lnTo>
                      <a:cubicBezTo>
                        <a:pt x="6857" y="3985"/>
                        <a:pt x="6958" y="3855"/>
                        <a:pt x="6958" y="3710"/>
                      </a:cubicBezTo>
                      <a:lnTo>
                        <a:pt x="6958" y="3277"/>
                      </a:lnTo>
                      <a:cubicBezTo>
                        <a:pt x="6958" y="3118"/>
                        <a:pt x="6857" y="2988"/>
                        <a:pt x="6698" y="2960"/>
                      </a:cubicBezTo>
                      <a:lnTo>
                        <a:pt x="5919" y="2801"/>
                      </a:lnTo>
                      <a:cubicBezTo>
                        <a:pt x="5861" y="2613"/>
                        <a:pt x="5774" y="2426"/>
                        <a:pt x="5688" y="2252"/>
                      </a:cubicBezTo>
                      <a:lnTo>
                        <a:pt x="6135" y="1574"/>
                      </a:lnTo>
                      <a:cubicBezTo>
                        <a:pt x="6207" y="1458"/>
                        <a:pt x="6193" y="1285"/>
                        <a:pt x="6092" y="1184"/>
                      </a:cubicBezTo>
                      <a:lnTo>
                        <a:pt x="5789" y="881"/>
                      </a:lnTo>
                      <a:cubicBezTo>
                        <a:pt x="5723" y="815"/>
                        <a:pt x="5643" y="782"/>
                        <a:pt x="5562" y="782"/>
                      </a:cubicBezTo>
                      <a:cubicBezTo>
                        <a:pt x="5501" y="782"/>
                        <a:pt x="5440" y="800"/>
                        <a:pt x="5384" y="838"/>
                      </a:cubicBezTo>
                      <a:lnTo>
                        <a:pt x="4720" y="1285"/>
                      </a:lnTo>
                      <a:cubicBezTo>
                        <a:pt x="4533" y="1184"/>
                        <a:pt x="4360" y="1097"/>
                        <a:pt x="4157" y="1054"/>
                      </a:cubicBezTo>
                      <a:lnTo>
                        <a:pt x="3999" y="260"/>
                      </a:lnTo>
                      <a:cubicBezTo>
                        <a:pt x="3970" y="116"/>
                        <a:pt x="3840" y="0"/>
                        <a:pt x="3696" y="0"/>
                      </a:cubicBezTo>
                      <a:close/>
                    </a:path>
                  </a:pathLst>
                </a:custGeom>
                <a:solidFill>
                  <a:srgbClr val="95ABB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18310;p90">
                  <a:extLst>
                    <a:ext uri="{FF2B5EF4-FFF2-40B4-BE49-F238E27FC236}">
                      <a16:creationId xmlns:a16="http://schemas.microsoft.com/office/drawing/2014/main" id="{73C86EA0-1795-6971-AA48-3B7CC06FABAC}"/>
                    </a:ext>
                  </a:extLst>
                </p:cNvPr>
                <p:cNvSpPr/>
                <p:nvPr/>
              </p:nvSpPr>
              <p:spPr>
                <a:xfrm>
                  <a:off x="6298620" y="3133172"/>
                  <a:ext cx="106747" cy="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2" h="3487" extrusionOk="0">
                      <a:moveTo>
                        <a:pt x="2325" y="0"/>
                      </a:moveTo>
                      <a:cubicBezTo>
                        <a:pt x="780" y="0"/>
                        <a:pt x="1" y="1877"/>
                        <a:pt x="1098" y="2974"/>
                      </a:cubicBezTo>
                      <a:cubicBezTo>
                        <a:pt x="1453" y="3328"/>
                        <a:pt x="1889" y="3487"/>
                        <a:pt x="2317" y="3487"/>
                      </a:cubicBezTo>
                      <a:cubicBezTo>
                        <a:pt x="3212" y="3487"/>
                        <a:pt x="4072" y="2792"/>
                        <a:pt x="4072" y="1747"/>
                      </a:cubicBezTo>
                      <a:cubicBezTo>
                        <a:pt x="4057" y="780"/>
                        <a:pt x="3292" y="0"/>
                        <a:pt x="2325" y="0"/>
                      </a:cubicBezTo>
                      <a:close/>
                    </a:path>
                  </a:pathLst>
                </a:custGeom>
                <a:solidFill>
                  <a:srgbClr val="E4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18311;p90">
                  <a:extLst>
                    <a:ext uri="{FF2B5EF4-FFF2-40B4-BE49-F238E27FC236}">
                      <a16:creationId xmlns:a16="http://schemas.microsoft.com/office/drawing/2014/main" id="{6799CA7F-7D31-654E-6677-061858E760C0}"/>
                    </a:ext>
                  </a:extLst>
                </p:cNvPr>
                <p:cNvSpPr/>
                <p:nvPr/>
              </p:nvSpPr>
              <p:spPr>
                <a:xfrm>
                  <a:off x="6322843" y="3151706"/>
                  <a:ext cx="63991" cy="54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080" extrusionOk="0">
                      <a:moveTo>
                        <a:pt x="1401" y="0"/>
                      </a:moveTo>
                      <a:cubicBezTo>
                        <a:pt x="477" y="0"/>
                        <a:pt x="1" y="1112"/>
                        <a:pt x="665" y="1776"/>
                      </a:cubicBezTo>
                      <a:cubicBezTo>
                        <a:pt x="874" y="1985"/>
                        <a:pt x="1134" y="2079"/>
                        <a:pt x="1388" y="2079"/>
                      </a:cubicBezTo>
                      <a:cubicBezTo>
                        <a:pt x="1924" y="2079"/>
                        <a:pt x="2440" y="1666"/>
                        <a:pt x="2440" y="1040"/>
                      </a:cubicBezTo>
                      <a:cubicBezTo>
                        <a:pt x="2440" y="462"/>
                        <a:pt x="1978" y="0"/>
                        <a:pt x="1401" y="0"/>
                      </a:cubicBezTo>
                      <a:close/>
                    </a:path>
                  </a:pathLst>
                </a:custGeom>
                <a:solidFill>
                  <a:srgbClr val="95ABB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5" name="TextBox 2384">
                <a:extLst>
                  <a:ext uri="{FF2B5EF4-FFF2-40B4-BE49-F238E27FC236}">
                    <a16:creationId xmlns:a16="http://schemas.microsoft.com/office/drawing/2014/main" id="{2F0D77B7-60E5-2988-DA79-E2F4DDC18441}"/>
                  </a:ext>
                </a:extLst>
              </p:cNvPr>
              <p:cNvSpPr txBox="1"/>
              <p:nvPr/>
            </p:nvSpPr>
            <p:spPr>
              <a:xfrm>
                <a:off x="4020719" y="4436058"/>
                <a:ext cx="19891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[filter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ispunjen</a:t>
                </a:r>
                <a:r>
                  <a:rPr lang="en-U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== true]</a:t>
                </a:r>
                <a:endParaRPr lang="sr-Latn-RS" sz="12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387" name="TextBox 2386">
                <a:extLst>
                  <a:ext uri="{FF2B5EF4-FFF2-40B4-BE49-F238E27FC236}">
                    <a16:creationId xmlns:a16="http://schemas.microsoft.com/office/drawing/2014/main" id="{555B86E5-ED75-E162-3496-97952368E559}"/>
                  </a:ext>
                </a:extLst>
              </p:cNvPr>
              <p:cNvSpPr txBox="1"/>
              <p:nvPr/>
            </p:nvSpPr>
            <p:spPr>
              <a:xfrm>
                <a:off x="7389905" y="2020950"/>
                <a:ext cx="10781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Audit queue</a:t>
                </a:r>
              </a:p>
            </p:txBody>
          </p:sp>
          <p:sp>
            <p:nvSpPr>
              <p:cNvPr id="2390" name="TextBox 2389">
                <a:extLst>
                  <a:ext uri="{FF2B5EF4-FFF2-40B4-BE49-F238E27FC236}">
                    <a16:creationId xmlns:a16="http://schemas.microsoft.com/office/drawing/2014/main" id="{70C1AFAA-60FB-4FBB-D0CF-4F0A466182B8}"/>
                  </a:ext>
                </a:extLst>
              </p:cNvPr>
              <p:cNvSpPr txBox="1"/>
              <p:nvPr/>
            </p:nvSpPr>
            <p:spPr>
              <a:xfrm>
                <a:off x="7410227" y="1615763"/>
                <a:ext cx="11935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0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Korak</a:t>
                </a:r>
                <a:r>
                  <a:rPr lang="sr-Latn-R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</a:t>
                </a:r>
                <a:r>
                  <a:rPr lang="en-U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3</a:t>
                </a:r>
                <a:endParaRPr lang="sr-Latn-RS" sz="20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2392" name="Google Shape;7801;p82">
                <a:extLst>
                  <a:ext uri="{FF2B5EF4-FFF2-40B4-BE49-F238E27FC236}">
                    <a16:creationId xmlns:a16="http://schemas.microsoft.com/office/drawing/2014/main" id="{AF3566C2-5BF9-CA26-47EC-68F19E3D643A}"/>
                  </a:ext>
                </a:extLst>
              </p:cNvPr>
              <p:cNvGrpSpPr/>
              <p:nvPr/>
            </p:nvGrpSpPr>
            <p:grpSpPr>
              <a:xfrm rot="8014779">
                <a:off x="7749260" y="2486913"/>
                <a:ext cx="378562" cy="636422"/>
                <a:chOff x="7636443" y="1204988"/>
                <a:chExt cx="804565" cy="677795"/>
              </a:xfrm>
            </p:grpSpPr>
            <p:grpSp>
              <p:nvGrpSpPr>
                <p:cNvPr id="2393" name="Google Shape;7802;p82">
                  <a:extLst>
                    <a:ext uri="{FF2B5EF4-FFF2-40B4-BE49-F238E27FC236}">
                      <a16:creationId xmlns:a16="http://schemas.microsoft.com/office/drawing/2014/main" id="{7AEDF39C-9D4B-9F55-E14C-A2775A922318}"/>
                    </a:ext>
                  </a:extLst>
                </p:cNvPr>
                <p:cNvGrpSpPr/>
                <p:nvPr/>
              </p:nvGrpSpPr>
              <p:grpSpPr>
                <a:xfrm>
                  <a:off x="7636443" y="1509705"/>
                  <a:ext cx="804565" cy="373078"/>
                  <a:chOff x="7636443" y="1509705"/>
                  <a:chExt cx="804565" cy="373078"/>
                </a:xfrm>
              </p:grpSpPr>
              <p:sp>
                <p:nvSpPr>
                  <p:cNvPr id="2403" name="Google Shape;7803;p82">
                    <a:extLst>
                      <a:ext uri="{FF2B5EF4-FFF2-40B4-BE49-F238E27FC236}">
                        <a16:creationId xmlns:a16="http://schemas.microsoft.com/office/drawing/2014/main" id="{5BDFD5F8-57AF-72C1-C03D-76C4A71493B4}"/>
                      </a:ext>
                    </a:extLst>
                  </p:cNvPr>
                  <p:cNvSpPr/>
                  <p:nvPr/>
                </p:nvSpPr>
                <p:spPr>
                  <a:xfrm>
                    <a:off x="7636443" y="1509705"/>
                    <a:ext cx="749840" cy="373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4" h="10331" extrusionOk="0">
                        <a:moveTo>
                          <a:pt x="10376" y="1"/>
                        </a:moveTo>
                        <a:lnTo>
                          <a:pt x="1" y="5028"/>
                        </a:lnTo>
                        <a:lnTo>
                          <a:pt x="10376" y="10331"/>
                        </a:lnTo>
                        <a:lnTo>
                          <a:pt x="20763" y="5028"/>
                        </a:lnTo>
                        <a:lnTo>
                          <a:pt x="10376" y="1"/>
                        </a:ln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4" name="Google Shape;7804;p82">
                    <a:extLst>
                      <a:ext uri="{FF2B5EF4-FFF2-40B4-BE49-F238E27FC236}">
                        <a16:creationId xmlns:a16="http://schemas.microsoft.com/office/drawing/2014/main" id="{ED314959-885E-CABF-215F-15D760FC55D2}"/>
                      </a:ext>
                    </a:extLst>
                  </p:cNvPr>
                  <p:cNvSpPr/>
                  <p:nvPr/>
                </p:nvSpPr>
                <p:spPr>
                  <a:xfrm>
                    <a:off x="8398251" y="1667375"/>
                    <a:ext cx="42757" cy="36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4" h="1007" extrusionOk="0">
                        <a:moveTo>
                          <a:pt x="513" y="0"/>
                        </a:moveTo>
                        <a:cubicBezTo>
                          <a:pt x="255" y="0"/>
                          <a:pt x="5" y="198"/>
                          <a:pt x="12" y="501"/>
                        </a:cubicBezTo>
                        <a:cubicBezTo>
                          <a:pt x="1" y="788"/>
                          <a:pt x="230" y="1006"/>
                          <a:pt x="506" y="1006"/>
                        </a:cubicBezTo>
                        <a:cubicBezTo>
                          <a:pt x="953" y="1006"/>
                          <a:pt x="1183" y="467"/>
                          <a:pt x="862" y="146"/>
                        </a:cubicBezTo>
                        <a:cubicBezTo>
                          <a:pt x="762" y="45"/>
                          <a:pt x="636" y="0"/>
                          <a:pt x="513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94" name="Google Shape;7805;p82">
                  <a:extLst>
                    <a:ext uri="{FF2B5EF4-FFF2-40B4-BE49-F238E27FC236}">
                      <a16:creationId xmlns:a16="http://schemas.microsoft.com/office/drawing/2014/main" id="{296CCD05-535D-32C9-2125-8F2E8DE1B87C}"/>
                    </a:ext>
                  </a:extLst>
                </p:cNvPr>
                <p:cNvGrpSpPr/>
                <p:nvPr/>
              </p:nvGrpSpPr>
              <p:grpSpPr>
                <a:xfrm>
                  <a:off x="7636443" y="1408133"/>
                  <a:ext cx="804565" cy="373078"/>
                  <a:chOff x="7636443" y="1408133"/>
                  <a:chExt cx="804565" cy="373078"/>
                </a:xfrm>
              </p:grpSpPr>
              <p:sp>
                <p:nvSpPr>
                  <p:cNvPr id="2401" name="Google Shape;7806;p82">
                    <a:extLst>
                      <a:ext uri="{FF2B5EF4-FFF2-40B4-BE49-F238E27FC236}">
                        <a16:creationId xmlns:a16="http://schemas.microsoft.com/office/drawing/2014/main" id="{06C4DCAE-A070-8A57-F5BD-8CA24DE6D44D}"/>
                      </a:ext>
                    </a:extLst>
                  </p:cNvPr>
                  <p:cNvSpPr/>
                  <p:nvPr/>
                </p:nvSpPr>
                <p:spPr>
                  <a:xfrm>
                    <a:off x="7636443" y="1408133"/>
                    <a:ext cx="749840" cy="373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4" h="10331" extrusionOk="0">
                        <a:moveTo>
                          <a:pt x="10376" y="1"/>
                        </a:moveTo>
                        <a:lnTo>
                          <a:pt x="1" y="5028"/>
                        </a:lnTo>
                        <a:lnTo>
                          <a:pt x="10376" y="10331"/>
                        </a:lnTo>
                        <a:lnTo>
                          <a:pt x="20763" y="5028"/>
                        </a:lnTo>
                        <a:lnTo>
                          <a:pt x="10376" y="1"/>
                        </a:lnTo>
                        <a:close/>
                      </a:path>
                    </a:pathLst>
                  </a:custGeom>
                  <a:solidFill>
                    <a:srgbClr val="869F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2" name="Google Shape;7807;p82">
                    <a:extLst>
                      <a:ext uri="{FF2B5EF4-FFF2-40B4-BE49-F238E27FC236}">
                        <a16:creationId xmlns:a16="http://schemas.microsoft.com/office/drawing/2014/main" id="{63A6DD13-036C-1528-3F49-B97FFA6E3CB8}"/>
                      </a:ext>
                    </a:extLst>
                  </p:cNvPr>
                  <p:cNvSpPr/>
                  <p:nvPr/>
                </p:nvSpPr>
                <p:spPr>
                  <a:xfrm>
                    <a:off x="8398251" y="1565802"/>
                    <a:ext cx="42757" cy="36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4" h="1007" extrusionOk="0">
                        <a:moveTo>
                          <a:pt x="513" y="0"/>
                        </a:moveTo>
                        <a:cubicBezTo>
                          <a:pt x="255" y="0"/>
                          <a:pt x="5" y="198"/>
                          <a:pt x="12" y="501"/>
                        </a:cubicBezTo>
                        <a:cubicBezTo>
                          <a:pt x="1" y="788"/>
                          <a:pt x="230" y="1006"/>
                          <a:pt x="506" y="1006"/>
                        </a:cubicBezTo>
                        <a:cubicBezTo>
                          <a:pt x="953" y="1006"/>
                          <a:pt x="1183" y="467"/>
                          <a:pt x="862" y="146"/>
                        </a:cubicBezTo>
                        <a:cubicBezTo>
                          <a:pt x="762" y="45"/>
                          <a:pt x="636" y="0"/>
                          <a:pt x="513" y="0"/>
                        </a:cubicBezTo>
                        <a:close/>
                      </a:path>
                    </a:pathLst>
                  </a:custGeom>
                  <a:solidFill>
                    <a:srgbClr val="869F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95" name="Google Shape;7808;p82">
                  <a:extLst>
                    <a:ext uri="{FF2B5EF4-FFF2-40B4-BE49-F238E27FC236}">
                      <a16:creationId xmlns:a16="http://schemas.microsoft.com/office/drawing/2014/main" id="{DFA4FEF8-AFDD-7ECA-4E5C-FE83774E1B09}"/>
                    </a:ext>
                  </a:extLst>
                </p:cNvPr>
                <p:cNvGrpSpPr/>
                <p:nvPr/>
              </p:nvGrpSpPr>
              <p:grpSpPr>
                <a:xfrm>
                  <a:off x="7636443" y="1306560"/>
                  <a:ext cx="804565" cy="373078"/>
                  <a:chOff x="7636443" y="1306560"/>
                  <a:chExt cx="804565" cy="373078"/>
                </a:xfrm>
              </p:grpSpPr>
              <p:sp>
                <p:nvSpPr>
                  <p:cNvPr id="2399" name="Google Shape;7809;p82">
                    <a:extLst>
                      <a:ext uri="{FF2B5EF4-FFF2-40B4-BE49-F238E27FC236}">
                        <a16:creationId xmlns:a16="http://schemas.microsoft.com/office/drawing/2014/main" id="{18B16C6A-AEDF-F122-9090-D825759C6701}"/>
                      </a:ext>
                    </a:extLst>
                  </p:cNvPr>
                  <p:cNvSpPr/>
                  <p:nvPr/>
                </p:nvSpPr>
                <p:spPr>
                  <a:xfrm>
                    <a:off x="7636443" y="1306560"/>
                    <a:ext cx="749840" cy="373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4" h="10331" extrusionOk="0">
                        <a:moveTo>
                          <a:pt x="10376" y="1"/>
                        </a:moveTo>
                        <a:lnTo>
                          <a:pt x="1" y="5028"/>
                        </a:lnTo>
                        <a:lnTo>
                          <a:pt x="10376" y="10331"/>
                        </a:lnTo>
                        <a:lnTo>
                          <a:pt x="20763" y="5028"/>
                        </a:lnTo>
                        <a:lnTo>
                          <a:pt x="10376" y="1"/>
                        </a:lnTo>
                        <a:close/>
                      </a:path>
                    </a:pathLst>
                  </a:custGeom>
                  <a:solidFill>
                    <a:srgbClr val="BAC8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0" name="Google Shape;7810;p82">
                    <a:extLst>
                      <a:ext uri="{FF2B5EF4-FFF2-40B4-BE49-F238E27FC236}">
                        <a16:creationId xmlns:a16="http://schemas.microsoft.com/office/drawing/2014/main" id="{A29D40D2-28B6-F493-D427-8505535B90BA}"/>
                      </a:ext>
                    </a:extLst>
                  </p:cNvPr>
                  <p:cNvSpPr/>
                  <p:nvPr/>
                </p:nvSpPr>
                <p:spPr>
                  <a:xfrm>
                    <a:off x="8398251" y="1464230"/>
                    <a:ext cx="42757" cy="36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4" h="1007" extrusionOk="0">
                        <a:moveTo>
                          <a:pt x="513" y="0"/>
                        </a:moveTo>
                        <a:cubicBezTo>
                          <a:pt x="255" y="0"/>
                          <a:pt x="5" y="198"/>
                          <a:pt x="12" y="501"/>
                        </a:cubicBezTo>
                        <a:cubicBezTo>
                          <a:pt x="1" y="788"/>
                          <a:pt x="230" y="1006"/>
                          <a:pt x="506" y="1006"/>
                        </a:cubicBezTo>
                        <a:cubicBezTo>
                          <a:pt x="953" y="1006"/>
                          <a:pt x="1183" y="467"/>
                          <a:pt x="862" y="146"/>
                        </a:cubicBezTo>
                        <a:cubicBezTo>
                          <a:pt x="762" y="45"/>
                          <a:pt x="636" y="0"/>
                          <a:pt x="513" y="0"/>
                        </a:cubicBezTo>
                        <a:close/>
                      </a:path>
                    </a:pathLst>
                  </a:custGeom>
                  <a:solidFill>
                    <a:srgbClr val="BAC8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96" name="Google Shape;7811;p82">
                  <a:extLst>
                    <a:ext uri="{FF2B5EF4-FFF2-40B4-BE49-F238E27FC236}">
                      <a16:creationId xmlns:a16="http://schemas.microsoft.com/office/drawing/2014/main" id="{3C257007-EE13-CC28-CDCB-40C3AE746066}"/>
                    </a:ext>
                  </a:extLst>
                </p:cNvPr>
                <p:cNvGrpSpPr/>
                <p:nvPr/>
              </p:nvGrpSpPr>
              <p:grpSpPr>
                <a:xfrm>
                  <a:off x="7636443" y="1204988"/>
                  <a:ext cx="804565" cy="373078"/>
                  <a:chOff x="7636443" y="1204988"/>
                  <a:chExt cx="804565" cy="373078"/>
                </a:xfrm>
              </p:grpSpPr>
              <p:sp>
                <p:nvSpPr>
                  <p:cNvPr id="2397" name="Google Shape;7812;p82">
                    <a:extLst>
                      <a:ext uri="{FF2B5EF4-FFF2-40B4-BE49-F238E27FC236}">
                        <a16:creationId xmlns:a16="http://schemas.microsoft.com/office/drawing/2014/main" id="{75594517-AB9A-D17C-9728-486C35C8E2DB}"/>
                      </a:ext>
                    </a:extLst>
                  </p:cNvPr>
                  <p:cNvSpPr/>
                  <p:nvPr/>
                </p:nvSpPr>
                <p:spPr>
                  <a:xfrm>
                    <a:off x="7636443" y="1204988"/>
                    <a:ext cx="749840" cy="373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4" h="10331" extrusionOk="0">
                        <a:moveTo>
                          <a:pt x="10376" y="1"/>
                        </a:moveTo>
                        <a:lnTo>
                          <a:pt x="1" y="5028"/>
                        </a:lnTo>
                        <a:lnTo>
                          <a:pt x="10376" y="10331"/>
                        </a:lnTo>
                        <a:lnTo>
                          <a:pt x="20763" y="5028"/>
                        </a:lnTo>
                        <a:lnTo>
                          <a:pt x="10376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8" name="Google Shape;7813;p82">
                    <a:extLst>
                      <a:ext uri="{FF2B5EF4-FFF2-40B4-BE49-F238E27FC236}">
                        <a16:creationId xmlns:a16="http://schemas.microsoft.com/office/drawing/2014/main" id="{0676F7D3-EE72-9BC4-4713-F44C542FC378}"/>
                      </a:ext>
                    </a:extLst>
                  </p:cNvPr>
                  <p:cNvSpPr/>
                  <p:nvPr/>
                </p:nvSpPr>
                <p:spPr>
                  <a:xfrm>
                    <a:off x="8398251" y="1362658"/>
                    <a:ext cx="42757" cy="36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4" h="1007" extrusionOk="0">
                        <a:moveTo>
                          <a:pt x="513" y="0"/>
                        </a:moveTo>
                        <a:cubicBezTo>
                          <a:pt x="255" y="0"/>
                          <a:pt x="5" y="198"/>
                          <a:pt x="12" y="501"/>
                        </a:cubicBezTo>
                        <a:cubicBezTo>
                          <a:pt x="1" y="788"/>
                          <a:pt x="230" y="1006"/>
                          <a:pt x="506" y="1006"/>
                        </a:cubicBezTo>
                        <a:cubicBezTo>
                          <a:pt x="953" y="1006"/>
                          <a:pt x="1183" y="467"/>
                          <a:pt x="862" y="146"/>
                        </a:cubicBezTo>
                        <a:cubicBezTo>
                          <a:pt x="762" y="45"/>
                          <a:pt x="636" y="0"/>
                          <a:pt x="513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37" name="TextBox 2436">
                <a:extLst>
                  <a:ext uri="{FF2B5EF4-FFF2-40B4-BE49-F238E27FC236}">
                    <a16:creationId xmlns:a16="http://schemas.microsoft.com/office/drawing/2014/main" id="{D319DC12-FBBA-C097-095C-3E9CCEEE7865}"/>
                  </a:ext>
                </a:extLst>
              </p:cNvPr>
              <p:cNvSpPr txBox="1"/>
              <p:nvPr/>
            </p:nvSpPr>
            <p:spPr>
              <a:xfrm>
                <a:off x="7690228" y="3894830"/>
                <a:ext cx="119355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0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Korak</a:t>
                </a:r>
                <a:r>
                  <a:rPr lang="sr-Latn-R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</a:t>
                </a:r>
                <a:r>
                  <a:rPr lang="en-U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4</a:t>
                </a:r>
              </a:p>
              <a:p>
                <a:pPr defTabSz="1219170">
                  <a:buClr>
                    <a:srgbClr val="000000"/>
                  </a:buClr>
                </a:pPr>
                <a:r>
                  <a:rPr lang="en-US" sz="11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(Background </a:t>
                </a:r>
                <a:r>
                  <a:rPr lang="en-US" sz="11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proces</a:t>
                </a:r>
                <a:r>
                  <a:rPr lang="en-US" sz="11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)</a:t>
                </a:r>
                <a:endParaRPr lang="sr-Latn-RS" sz="11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438" name="TextBox 2437">
                <a:extLst>
                  <a:ext uri="{FF2B5EF4-FFF2-40B4-BE49-F238E27FC236}">
                    <a16:creationId xmlns:a16="http://schemas.microsoft.com/office/drawing/2014/main" id="{9CBAF3AF-9E9E-7E6A-243A-776E990C4930}"/>
                  </a:ext>
                </a:extLst>
              </p:cNvPr>
              <p:cNvSpPr txBox="1"/>
              <p:nvPr/>
            </p:nvSpPr>
            <p:spPr>
              <a:xfrm>
                <a:off x="8854973" y="3733299"/>
                <a:ext cx="10781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Audit </a:t>
                </a:r>
                <a:r>
                  <a:rPr lang="en-US" sz="1400" b="1" kern="0" dirty="0" err="1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writter</a:t>
                </a:r>
                <a:endParaRPr lang="en-US" sz="1400" b="1" kern="0" dirty="0">
                  <a:solidFill>
                    <a:srgbClr val="42434B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40" name="TextBox 2439">
                <a:extLst>
                  <a:ext uri="{FF2B5EF4-FFF2-40B4-BE49-F238E27FC236}">
                    <a16:creationId xmlns:a16="http://schemas.microsoft.com/office/drawing/2014/main" id="{9C89421B-4CE0-FC71-0DB5-8C7DF44626CB}"/>
                  </a:ext>
                </a:extLst>
              </p:cNvPr>
              <p:cNvSpPr txBox="1"/>
              <p:nvPr/>
            </p:nvSpPr>
            <p:spPr>
              <a:xfrm>
                <a:off x="6006307" y="5284085"/>
                <a:ext cx="11935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20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Korak</a:t>
                </a:r>
                <a:r>
                  <a:rPr lang="sr-Latn-R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</a:t>
                </a:r>
                <a:r>
                  <a:rPr lang="en-US" sz="20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5</a:t>
                </a:r>
                <a:endParaRPr lang="sr-Latn-RS" sz="20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2475" name="Google Shape;18357;p90">
                <a:extLst>
                  <a:ext uri="{FF2B5EF4-FFF2-40B4-BE49-F238E27FC236}">
                    <a16:creationId xmlns:a16="http://schemas.microsoft.com/office/drawing/2014/main" id="{51536C40-EB3A-C86F-60AC-65700E0612F6}"/>
                  </a:ext>
                </a:extLst>
              </p:cNvPr>
              <p:cNvGrpSpPr/>
              <p:nvPr/>
            </p:nvGrpSpPr>
            <p:grpSpPr>
              <a:xfrm>
                <a:off x="1567120" y="2357570"/>
                <a:ext cx="546894" cy="552233"/>
                <a:chOff x="7045643" y="2907723"/>
                <a:chExt cx="345304" cy="365856"/>
              </a:xfrm>
            </p:grpSpPr>
            <p:sp>
              <p:nvSpPr>
                <p:cNvPr id="2476" name="Google Shape;18358;p90">
                  <a:extLst>
                    <a:ext uri="{FF2B5EF4-FFF2-40B4-BE49-F238E27FC236}">
                      <a16:creationId xmlns:a16="http://schemas.microsoft.com/office/drawing/2014/main" id="{8590CA08-9785-A131-2412-5E677813C9BD}"/>
                    </a:ext>
                  </a:extLst>
                </p:cNvPr>
                <p:cNvSpPr/>
                <p:nvPr/>
              </p:nvSpPr>
              <p:spPr>
                <a:xfrm>
                  <a:off x="7101638" y="2970429"/>
                  <a:ext cx="231636" cy="284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6" h="10842" extrusionOk="0">
                      <a:moveTo>
                        <a:pt x="4418" y="1"/>
                      </a:moveTo>
                      <a:cubicBezTo>
                        <a:pt x="2498" y="1"/>
                        <a:pt x="838" y="1329"/>
                        <a:pt x="420" y="3205"/>
                      </a:cubicBezTo>
                      <a:cubicBezTo>
                        <a:pt x="1" y="5082"/>
                        <a:pt x="939" y="6988"/>
                        <a:pt x="2672" y="7810"/>
                      </a:cubicBezTo>
                      <a:cubicBezTo>
                        <a:pt x="3004" y="7969"/>
                        <a:pt x="3220" y="8301"/>
                        <a:pt x="3220" y="8676"/>
                      </a:cubicBezTo>
                      <a:lnTo>
                        <a:pt x="3220" y="10365"/>
                      </a:lnTo>
                      <a:cubicBezTo>
                        <a:pt x="3220" y="10625"/>
                        <a:pt x="3437" y="10842"/>
                        <a:pt x="3696" y="10842"/>
                      </a:cubicBezTo>
                      <a:lnTo>
                        <a:pt x="5140" y="10842"/>
                      </a:lnTo>
                      <a:cubicBezTo>
                        <a:pt x="5414" y="10842"/>
                        <a:pt x="5631" y="10625"/>
                        <a:pt x="5631" y="10365"/>
                      </a:cubicBezTo>
                      <a:lnTo>
                        <a:pt x="5631" y="8676"/>
                      </a:lnTo>
                      <a:cubicBezTo>
                        <a:pt x="5631" y="8301"/>
                        <a:pt x="5833" y="7969"/>
                        <a:pt x="6165" y="7810"/>
                      </a:cubicBezTo>
                      <a:cubicBezTo>
                        <a:pt x="7897" y="6988"/>
                        <a:pt x="8835" y="5082"/>
                        <a:pt x="8417" y="3205"/>
                      </a:cubicBezTo>
                      <a:cubicBezTo>
                        <a:pt x="7998" y="1329"/>
                        <a:pt x="6338" y="1"/>
                        <a:pt x="4418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7" name="Google Shape;18359;p90">
                  <a:extLst>
                    <a:ext uri="{FF2B5EF4-FFF2-40B4-BE49-F238E27FC236}">
                      <a16:creationId xmlns:a16="http://schemas.microsoft.com/office/drawing/2014/main" id="{F5F04C3F-6743-52B1-769D-3F30EF65118C}"/>
                    </a:ext>
                  </a:extLst>
                </p:cNvPr>
                <p:cNvSpPr/>
                <p:nvPr/>
              </p:nvSpPr>
              <p:spPr>
                <a:xfrm>
                  <a:off x="7129269" y="2989357"/>
                  <a:ext cx="176768" cy="1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3" h="6757" extrusionOk="0">
                      <a:moveTo>
                        <a:pt x="3364" y="1"/>
                      </a:moveTo>
                      <a:cubicBezTo>
                        <a:pt x="1502" y="1"/>
                        <a:pt x="1" y="1516"/>
                        <a:pt x="1" y="3378"/>
                      </a:cubicBezTo>
                      <a:cubicBezTo>
                        <a:pt x="1" y="5241"/>
                        <a:pt x="1502" y="6756"/>
                        <a:pt x="3364" y="6756"/>
                      </a:cubicBezTo>
                      <a:cubicBezTo>
                        <a:pt x="5226" y="6756"/>
                        <a:pt x="6742" y="5241"/>
                        <a:pt x="6742" y="3378"/>
                      </a:cubicBezTo>
                      <a:cubicBezTo>
                        <a:pt x="6742" y="1516"/>
                        <a:pt x="52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F7EF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8" name="Google Shape;18360;p90">
                  <a:extLst>
                    <a:ext uri="{FF2B5EF4-FFF2-40B4-BE49-F238E27FC236}">
                      <a16:creationId xmlns:a16="http://schemas.microsoft.com/office/drawing/2014/main" id="{F29A6D21-3550-1759-6E12-0524AFF5EA26}"/>
                    </a:ext>
                  </a:extLst>
                </p:cNvPr>
                <p:cNvSpPr/>
                <p:nvPr/>
              </p:nvSpPr>
              <p:spPr>
                <a:xfrm>
                  <a:off x="7148196" y="3008284"/>
                  <a:ext cx="138913" cy="13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9" h="5313" extrusionOk="0">
                      <a:moveTo>
                        <a:pt x="2642" y="0"/>
                      </a:moveTo>
                      <a:cubicBezTo>
                        <a:pt x="1184" y="0"/>
                        <a:pt x="1" y="1199"/>
                        <a:pt x="1" y="2656"/>
                      </a:cubicBezTo>
                      <a:cubicBezTo>
                        <a:pt x="1" y="4114"/>
                        <a:pt x="1184" y="5313"/>
                        <a:pt x="2642" y="5313"/>
                      </a:cubicBezTo>
                      <a:cubicBezTo>
                        <a:pt x="4115" y="5313"/>
                        <a:pt x="5298" y="4114"/>
                        <a:pt x="5298" y="2656"/>
                      </a:cubicBezTo>
                      <a:cubicBezTo>
                        <a:pt x="5298" y="1199"/>
                        <a:pt x="411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F7EF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9" name="Google Shape;18361;p90">
                  <a:extLst>
                    <a:ext uri="{FF2B5EF4-FFF2-40B4-BE49-F238E27FC236}">
                      <a16:creationId xmlns:a16="http://schemas.microsoft.com/office/drawing/2014/main" id="{DC18EB10-EDC0-5ED7-437B-0D46F4C8D067}"/>
                    </a:ext>
                  </a:extLst>
                </p:cNvPr>
                <p:cNvSpPr/>
                <p:nvPr/>
              </p:nvSpPr>
              <p:spPr>
                <a:xfrm>
                  <a:off x="7198529" y="3248570"/>
                  <a:ext cx="37854" cy="2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954" extrusionOk="0">
                      <a:moveTo>
                        <a:pt x="0" y="1"/>
                      </a:moveTo>
                      <a:lnTo>
                        <a:pt x="0" y="477"/>
                      </a:lnTo>
                      <a:cubicBezTo>
                        <a:pt x="0" y="737"/>
                        <a:pt x="217" y="954"/>
                        <a:pt x="491" y="954"/>
                      </a:cubicBezTo>
                      <a:lnTo>
                        <a:pt x="968" y="954"/>
                      </a:lnTo>
                      <a:cubicBezTo>
                        <a:pt x="1227" y="954"/>
                        <a:pt x="1444" y="737"/>
                        <a:pt x="1444" y="477"/>
                      </a:cubicBez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rgbClr val="728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18362;p90">
                  <a:extLst>
                    <a:ext uri="{FF2B5EF4-FFF2-40B4-BE49-F238E27FC236}">
                      <a16:creationId xmlns:a16="http://schemas.microsoft.com/office/drawing/2014/main" id="{77B22DDC-FC8E-C334-B344-F947F9DAA5F4}"/>
                    </a:ext>
                  </a:extLst>
                </p:cNvPr>
                <p:cNvSpPr/>
                <p:nvPr/>
              </p:nvSpPr>
              <p:spPr>
                <a:xfrm>
                  <a:off x="7342711" y="3071436"/>
                  <a:ext cx="48236" cy="1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" h="494" extrusionOk="0">
                      <a:moveTo>
                        <a:pt x="1528" y="1"/>
                      </a:moveTo>
                      <a:cubicBezTo>
                        <a:pt x="1519" y="1"/>
                        <a:pt x="1511" y="1"/>
                        <a:pt x="1502" y="2"/>
                      </a:cubicBezTo>
                      <a:lnTo>
                        <a:pt x="289" y="2"/>
                      </a:lnTo>
                      <a:cubicBezTo>
                        <a:pt x="0" y="31"/>
                        <a:pt x="0" y="464"/>
                        <a:pt x="289" y="493"/>
                      </a:cubicBezTo>
                      <a:lnTo>
                        <a:pt x="1502" y="493"/>
                      </a:lnTo>
                      <a:cubicBezTo>
                        <a:pt x="1511" y="494"/>
                        <a:pt x="1519" y="494"/>
                        <a:pt x="1528" y="494"/>
                      </a:cubicBezTo>
                      <a:cubicBezTo>
                        <a:pt x="1839" y="494"/>
                        <a:pt x="1839" y="1"/>
                        <a:pt x="1528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18363;p90">
                  <a:extLst>
                    <a:ext uri="{FF2B5EF4-FFF2-40B4-BE49-F238E27FC236}">
                      <a16:creationId xmlns:a16="http://schemas.microsoft.com/office/drawing/2014/main" id="{03C3FD49-B26D-74C4-5DAB-01F50554E9A5}"/>
                    </a:ext>
                  </a:extLst>
                </p:cNvPr>
                <p:cNvSpPr/>
                <p:nvPr/>
              </p:nvSpPr>
              <p:spPr>
                <a:xfrm>
                  <a:off x="7045643" y="3071436"/>
                  <a:ext cx="54658" cy="1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494" extrusionOk="0">
                      <a:moveTo>
                        <a:pt x="1773" y="1"/>
                      </a:moveTo>
                      <a:cubicBezTo>
                        <a:pt x="1765" y="1"/>
                        <a:pt x="1756" y="1"/>
                        <a:pt x="1747" y="2"/>
                      </a:cubicBezTo>
                      <a:lnTo>
                        <a:pt x="304" y="2"/>
                      </a:lnTo>
                      <a:cubicBezTo>
                        <a:pt x="1" y="31"/>
                        <a:pt x="1" y="464"/>
                        <a:pt x="304" y="493"/>
                      </a:cubicBezTo>
                      <a:lnTo>
                        <a:pt x="1747" y="493"/>
                      </a:lnTo>
                      <a:cubicBezTo>
                        <a:pt x="1756" y="494"/>
                        <a:pt x="1765" y="494"/>
                        <a:pt x="1773" y="494"/>
                      </a:cubicBezTo>
                      <a:cubicBezTo>
                        <a:pt x="2085" y="494"/>
                        <a:pt x="2085" y="1"/>
                        <a:pt x="1773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18364;p90">
                  <a:extLst>
                    <a:ext uri="{FF2B5EF4-FFF2-40B4-BE49-F238E27FC236}">
                      <a16:creationId xmlns:a16="http://schemas.microsoft.com/office/drawing/2014/main" id="{CBC49A87-ABA3-62D2-12A9-054C4A10752B}"/>
                    </a:ext>
                  </a:extLst>
                </p:cNvPr>
                <p:cNvSpPr/>
                <p:nvPr/>
              </p:nvSpPr>
              <p:spPr>
                <a:xfrm>
                  <a:off x="7211400" y="2907723"/>
                  <a:ext cx="12505" cy="4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672" extrusionOk="0">
                      <a:moveTo>
                        <a:pt x="233" y="0"/>
                      </a:moveTo>
                      <a:cubicBezTo>
                        <a:pt x="119" y="0"/>
                        <a:pt x="7" y="76"/>
                        <a:pt x="0" y="228"/>
                      </a:cubicBezTo>
                      <a:lnTo>
                        <a:pt x="0" y="1426"/>
                      </a:lnTo>
                      <a:cubicBezTo>
                        <a:pt x="0" y="1570"/>
                        <a:pt x="101" y="1671"/>
                        <a:pt x="231" y="1671"/>
                      </a:cubicBezTo>
                      <a:cubicBezTo>
                        <a:pt x="361" y="1671"/>
                        <a:pt x="477" y="1570"/>
                        <a:pt x="477" y="1426"/>
                      </a:cubicBezTo>
                      <a:lnTo>
                        <a:pt x="477" y="228"/>
                      </a:lnTo>
                      <a:cubicBezTo>
                        <a:pt x="462" y="76"/>
                        <a:pt x="347" y="0"/>
                        <a:pt x="23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18365;p90">
                  <a:extLst>
                    <a:ext uri="{FF2B5EF4-FFF2-40B4-BE49-F238E27FC236}">
                      <a16:creationId xmlns:a16="http://schemas.microsoft.com/office/drawing/2014/main" id="{94EA49B4-1D07-0CFF-9EB8-5BF1FD3B5B76}"/>
                    </a:ext>
                  </a:extLst>
                </p:cNvPr>
                <p:cNvSpPr/>
                <p:nvPr/>
              </p:nvSpPr>
              <p:spPr>
                <a:xfrm>
                  <a:off x="7204951" y="3014706"/>
                  <a:ext cx="25009" cy="10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4101" extrusionOk="0">
                      <a:moveTo>
                        <a:pt x="477" y="1"/>
                      </a:moveTo>
                      <a:cubicBezTo>
                        <a:pt x="217" y="1"/>
                        <a:pt x="1" y="217"/>
                        <a:pt x="15" y="477"/>
                      </a:cubicBezTo>
                      <a:lnTo>
                        <a:pt x="145" y="3783"/>
                      </a:lnTo>
                      <a:cubicBezTo>
                        <a:pt x="160" y="3956"/>
                        <a:pt x="304" y="4100"/>
                        <a:pt x="477" y="4100"/>
                      </a:cubicBezTo>
                      <a:cubicBezTo>
                        <a:pt x="665" y="4100"/>
                        <a:pt x="809" y="3956"/>
                        <a:pt x="809" y="3783"/>
                      </a:cubicBezTo>
                      <a:lnTo>
                        <a:pt x="939" y="477"/>
                      </a:lnTo>
                      <a:cubicBezTo>
                        <a:pt x="954" y="217"/>
                        <a:pt x="73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4243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24252A"/>
                    </a:solidFill>
                  </a:endParaRPr>
                </a:p>
              </p:txBody>
            </p:sp>
            <p:sp>
              <p:nvSpPr>
                <p:cNvPr id="2484" name="Google Shape;18366;p90">
                  <a:extLst>
                    <a:ext uri="{FF2B5EF4-FFF2-40B4-BE49-F238E27FC236}">
                      <a16:creationId xmlns:a16="http://schemas.microsoft.com/office/drawing/2014/main" id="{4ACD747F-72B7-339D-6C3D-DD0D74BD5130}"/>
                    </a:ext>
                  </a:extLst>
                </p:cNvPr>
                <p:cNvSpPr/>
                <p:nvPr/>
              </p:nvSpPr>
              <p:spPr>
                <a:xfrm>
                  <a:off x="7207992" y="3134666"/>
                  <a:ext cx="18953" cy="18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723" extrusionOk="0">
                      <a:moveTo>
                        <a:pt x="361" y="1"/>
                      </a:moveTo>
                      <a:cubicBezTo>
                        <a:pt x="159" y="1"/>
                        <a:pt x="0" y="160"/>
                        <a:pt x="0" y="362"/>
                      </a:cubicBezTo>
                      <a:cubicBezTo>
                        <a:pt x="0" y="564"/>
                        <a:pt x="159" y="723"/>
                        <a:pt x="361" y="723"/>
                      </a:cubicBezTo>
                      <a:cubicBezTo>
                        <a:pt x="563" y="723"/>
                        <a:pt x="722" y="564"/>
                        <a:pt x="722" y="362"/>
                      </a:cubicBezTo>
                      <a:cubicBezTo>
                        <a:pt x="722" y="160"/>
                        <a:pt x="563" y="1"/>
                        <a:pt x="361" y="1"/>
                      </a:cubicBezTo>
                      <a:close/>
                    </a:path>
                  </a:pathLst>
                </a:custGeom>
                <a:solidFill>
                  <a:srgbClr val="4243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24252A"/>
                    </a:solidFill>
                  </a:endParaRPr>
                </a:p>
              </p:txBody>
            </p:sp>
            <p:sp>
              <p:nvSpPr>
                <p:cNvPr id="2485" name="Google Shape;18367;p90">
                  <a:extLst>
                    <a:ext uri="{FF2B5EF4-FFF2-40B4-BE49-F238E27FC236}">
                      <a16:creationId xmlns:a16="http://schemas.microsoft.com/office/drawing/2014/main" id="{C5046DA3-2543-1724-F44E-AA5C89F49F8C}"/>
                    </a:ext>
                  </a:extLst>
                </p:cNvPr>
                <p:cNvSpPr/>
                <p:nvPr/>
              </p:nvSpPr>
              <p:spPr>
                <a:xfrm>
                  <a:off x="7276099" y="2940754"/>
                  <a:ext cx="25088" cy="28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1090" extrusionOk="0">
                      <a:moveTo>
                        <a:pt x="646" y="0"/>
                      </a:moveTo>
                      <a:cubicBezTo>
                        <a:pt x="574" y="0"/>
                        <a:pt x="502" y="32"/>
                        <a:pt x="448" y="108"/>
                      </a:cubicBezTo>
                      <a:lnTo>
                        <a:pt x="87" y="729"/>
                      </a:lnTo>
                      <a:cubicBezTo>
                        <a:pt x="1" y="887"/>
                        <a:pt x="116" y="1090"/>
                        <a:pt x="304" y="1090"/>
                      </a:cubicBezTo>
                      <a:cubicBezTo>
                        <a:pt x="376" y="1090"/>
                        <a:pt x="463" y="1046"/>
                        <a:pt x="506" y="974"/>
                      </a:cubicBezTo>
                      <a:lnTo>
                        <a:pt x="867" y="339"/>
                      </a:lnTo>
                      <a:cubicBezTo>
                        <a:pt x="957" y="159"/>
                        <a:pt x="805" y="0"/>
                        <a:pt x="646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18368;p90">
                  <a:extLst>
                    <a:ext uri="{FF2B5EF4-FFF2-40B4-BE49-F238E27FC236}">
                      <a16:creationId xmlns:a16="http://schemas.microsoft.com/office/drawing/2014/main" id="{5E9FCFF4-4CE0-9214-658B-2C3F74364C67}"/>
                    </a:ext>
                  </a:extLst>
                </p:cNvPr>
                <p:cNvSpPr/>
                <p:nvPr/>
              </p:nvSpPr>
              <p:spPr>
                <a:xfrm>
                  <a:off x="7133804" y="3185812"/>
                  <a:ext cx="26372" cy="2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1139" extrusionOk="0">
                      <a:moveTo>
                        <a:pt x="665" y="1"/>
                      </a:moveTo>
                      <a:cubicBezTo>
                        <a:pt x="587" y="1"/>
                        <a:pt x="509" y="42"/>
                        <a:pt x="463" y="143"/>
                      </a:cubicBezTo>
                      <a:lnTo>
                        <a:pt x="102" y="778"/>
                      </a:lnTo>
                      <a:cubicBezTo>
                        <a:pt x="1" y="937"/>
                        <a:pt x="116" y="1139"/>
                        <a:pt x="304" y="1139"/>
                      </a:cubicBezTo>
                      <a:cubicBezTo>
                        <a:pt x="391" y="1139"/>
                        <a:pt x="463" y="1081"/>
                        <a:pt x="506" y="1009"/>
                      </a:cubicBezTo>
                      <a:lnTo>
                        <a:pt x="867" y="388"/>
                      </a:lnTo>
                      <a:cubicBezTo>
                        <a:pt x="1005" y="191"/>
                        <a:pt x="834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18369;p90">
                  <a:extLst>
                    <a:ext uri="{FF2B5EF4-FFF2-40B4-BE49-F238E27FC236}">
                      <a16:creationId xmlns:a16="http://schemas.microsoft.com/office/drawing/2014/main" id="{6887AADC-A214-346C-1AC4-57904919668A}"/>
                    </a:ext>
                  </a:extLst>
                </p:cNvPr>
                <p:cNvSpPr/>
                <p:nvPr/>
              </p:nvSpPr>
              <p:spPr>
                <a:xfrm>
                  <a:off x="7132886" y="2939758"/>
                  <a:ext cx="26320" cy="29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28" extrusionOk="0">
                      <a:moveTo>
                        <a:pt x="333" y="0"/>
                      </a:moveTo>
                      <a:cubicBezTo>
                        <a:pt x="167" y="0"/>
                        <a:pt x="1" y="182"/>
                        <a:pt x="137" y="377"/>
                      </a:cubicBezTo>
                      <a:lnTo>
                        <a:pt x="498" y="1012"/>
                      </a:lnTo>
                      <a:cubicBezTo>
                        <a:pt x="527" y="1084"/>
                        <a:pt x="613" y="1128"/>
                        <a:pt x="700" y="1128"/>
                      </a:cubicBezTo>
                      <a:cubicBezTo>
                        <a:pt x="888" y="1128"/>
                        <a:pt x="1003" y="925"/>
                        <a:pt x="902" y="767"/>
                      </a:cubicBezTo>
                      <a:lnTo>
                        <a:pt x="541" y="146"/>
                      </a:lnTo>
                      <a:cubicBezTo>
                        <a:pt x="494" y="43"/>
                        <a:pt x="414" y="0"/>
                        <a:pt x="33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18370;p90">
                  <a:extLst>
                    <a:ext uri="{FF2B5EF4-FFF2-40B4-BE49-F238E27FC236}">
                      <a16:creationId xmlns:a16="http://schemas.microsoft.com/office/drawing/2014/main" id="{1AAFDCC3-F4AB-304A-D338-C3727D556F0D}"/>
                    </a:ext>
                  </a:extLst>
                </p:cNvPr>
                <p:cNvSpPr/>
                <p:nvPr/>
              </p:nvSpPr>
              <p:spPr>
                <a:xfrm>
                  <a:off x="7276020" y="3186729"/>
                  <a:ext cx="25062" cy="2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104" extrusionOk="0">
                      <a:moveTo>
                        <a:pt x="313" y="1"/>
                      </a:moveTo>
                      <a:cubicBezTo>
                        <a:pt x="153" y="1"/>
                        <a:pt x="0" y="163"/>
                        <a:pt x="90" y="353"/>
                      </a:cubicBezTo>
                      <a:lnTo>
                        <a:pt x="451" y="974"/>
                      </a:lnTo>
                      <a:cubicBezTo>
                        <a:pt x="493" y="1043"/>
                        <a:pt x="574" y="1099"/>
                        <a:pt x="657" y="1104"/>
                      </a:cubicBezTo>
                      <a:lnTo>
                        <a:pt x="657" y="1104"/>
                      </a:lnTo>
                      <a:cubicBezTo>
                        <a:pt x="842" y="1087"/>
                        <a:pt x="956" y="901"/>
                        <a:pt x="870" y="743"/>
                      </a:cubicBezTo>
                      <a:lnTo>
                        <a:pt x="509" y="108"/>
                      </a:lnTo>
                      <a:cubicBezTo>
                        <a:pt x="456" y="33"/>
                        <a:pt x="384" y="1"/>
                        <a:pt x="313" y="1"/>
                      </a:cubicBezTo>
                      <a:close/>
                      <a:moveTo>
                        <a:pt x="657" y="1104"/>
                      </a:moveTo>
                      <a:cubicBezTo>
                        <a:pt x="656" y="1104"/>
                        <a:pt x="655" y="1104"/>
                        <a:pt x="653" y="1104"/>
                      </a:cubicBezTo>
                      <a:lnTo>
                        <a:pt x="668" y="1104"/>
                      </a:lnTo>
                      <a:cubicBezTo>
                        <a:pt x="664" y="1104"/>
                        <a:pt x="661" y="1104"/>
                        <a:pt x="657" y="1104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18371;p90">
                  <a:extLst>
                    <a:ext uri="{FF2B5EF4-FFF2-40B4-BE49-F238E27FC236}">
                      <a16:creationId xmlns:a16="http://schemas.microsoft.com/office/drawing/2014/main" id="{558CA340-D10E-AF9A-DD28-005C82FFB90F}"/>
                    </a:ext>
                  </a:extLst>
                </p:cNvPr>
                <p:cNvSpPr/>
                <p:nvPr/>
              </p:nvSpPr>
              <p:spPr>
                <a:xfrm>
                  <a:off x="7322185" y="3137550"/>
                  <a:ext cx="35312" cy="2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873" extrusionOk="0">
                      <a:moveTo>
                        <a:pt x="365" y="0"/>
                      </a:moveTo>
                      <a:cubicBezTo>
                        <a:pt x="144" y="0"/>
                        <a:pt x="0" y="348"/>
                        <a:pt x="264" y="468"/>
                      </a:cubicBezTo>
                      <a:lnTo>
                        <a:pt x="899" y="829"/>
                      </a:lnTo>
                      <a:cubicBezTo>
                        <a:pt x="928" y="858"/>
                        <a:pt x="971" y="872"/>
                        <a:pt x="1014" y="872"/>
                      </a:cubicBezTo>
                      <a:cubicBezTo>
                        <a:pt x="1260" y="858"/>
                        <a:pt x="1346" y="540"/>
                        <a:pt x="1130" y="410"/>
                      </a:cubicBezTo>
                      <a:lnTo>
                        <a:pt x="509" y="50"/>
                      </a:lnTo>
                      <a:cubicBezTo>
                        <a:pt x="460" y="15"/>
                        <a:pt x="411" y="0"/>
                        <a:pt x="365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18372;p90">
                  <a:extLst>
                    <a:ext uri="{FF2B5EF4-FFF2-40B4-BE49-F238E27FC236}">
                      <a16:creationId xmlns:a16="http://schemas.microsoft.com/office/drawing/2014/main" id="{B1BA07D8-2ACB-A43C-EAED-287BBBE6E0B5}"/>
                    </a:ext>
                  </a:extLst>
                </p:cNvPr>
                <p:cNvSpPr/>
                <p:nvPr/>
              </p:nvSpPr>
              <p:spPr>
                <a:xfrm>
                  <a:off x="7077599" y="2995858"/>
                  <a:ext cx="33922" cy="21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836" extrusionOk="0">
                      <a:moveTo>
                        <a:pt x="343" y="0"/>
                      </a:moveTo>
                      <a:cubicBezTo>
                        <a:pt x="129" y="0"/>
                        <a:pt x="0" y="297"/>
                        <a:pt x="211" y="446"/>
                      </a:cubicBezTo>
                      <a:lnTo>
                        <a:pt x="846" y="806"/>
                      </a:lnTo>
                      <a:cubicBezTo>
                        <a:pt x="875" y="835"/>
                        <a:pt x="918" y="835"/>
                        <a:pt x="961" y="835"/>
                      </a:cubicBezTo>
                      <a:cubicBezTo>
                        <a:pt x="1207" y="835"/>
                        <a:pt x="1293" y="518"/>
                        <a:pt x="1077" y="388"/>
                      </a:cubicBezTo>
                      <a:lnTo>
                        <a:pt x="456" y="27"/>
                      </a:lnTo>
                      <a:cubicBezTo>
                        <a:pt x="417" y="8"/>
                        <a:pt x="379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18373;p90">
                  <a:extLst>
                    <a:ext uri="{FF2B5EF4-FFF2-40B4-BE49-F238E27FC236}">
                      <a16:creationId xmlns:a16="http://schemas.microsoft.com/office/drawing/2014/main" id="{2719016D-E70A-14F7-9958-C77F774EB6E6}"/>
                    </a:ext>
                  </a:extLst>
                </p:cNvPr>
                <p:cNvSpPr/>
                <p:nvPr/>
              </p:nvSpPr>
              <p:spPr>
                <a:xfrm>
                  <a:off x="7323784" y="2995255"/>
                  <a:ext cx="35312" cy="22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859" extrusionOk="0">
                      <a:moveTo>
                        <a:pt x="981" y="1"/>
                      </a:moveTo>
                      <a:cubicBezTo>
                        <a:pt x="936" y="1"/>
                        <a:pt x="887" y="15"/>
                        <a:pt x="838" y="50"/>
                      </a:cubicBezTo>
                      <a:lnTo>
                        <a:pt x="217" y="411"/>
                      </a:lnTo>
                      <a:cubicBezTo>
                        <a:pt x="1" y="541"/>
                        <a:pt x="87" y="858"/>
                        <a:pt x="333" y="858"/>
                      </a:cubicBezTo>
                      <a:cubicBezTo>
                        <a:pt x="376" y="858"/>
                        <a:pt x="419" y="858"/>
                        <a:pt x="448" y="829"/>
                      </a:cubicBezTo>
                      <a:lnTo>
                        <a:pt x="1083" y="469"/>
                      </a:lnTo>
                      <a:cubicBezTo>
                        <a:pt x="1347" y="349"/>
                        <a:pt x="1203" y="1"/>
                        <a:pt x="981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18374;p90">
                  <a:extLst>
                    <a:ext uri="{FF2B5EF4-FFF2-40B4-BE49-F238E27FC236}">
                      <a16:creationId xmlns:a16="http://schemas.microsoft.com/office/drawing/2014/main" id="{499E6E62-D1C2-D07E-501E-DFB44CB5145F}"/>
                    </a:ext>
                  </a:extLst>
                </p:cNvPr>
                <p:cNvSpPr/>
                <p:nvPr/>
              </p:nvSpPr>
              <p:spPr>
                <a:xfrm>
                  <a:off x="7077809" y="3137550"/>
                  <a:ext cx="34945" cy="2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" h="873" extrusionOk="0">
                      <a:moveTo>
                        <a:pt x="967" y="0"/>
                      </a:moveTo>
                      <a:cubicBezTo>
                        <a:pt x="921" y="0"/>
                        <a:pt x="873" y="15"/>
                        <a:pt x="823" y="50"/>
                      </a:cubicBezTo>
                      <a:lnTo>
                        <a:pt x="203" y="410"/>
                      </a:lnTo>
                      <a:cubicBezTo>
                        <a:pt x="1" y="540"/>
                        <a:pt x="73" y="858"/>
                        <a:pt x="318" y="872"/>
                      </a:cubicBezTo>
                      <a:cubicBezTo>
                        <a:pt x="361" y="872"/>
                        <a:pt x="405" y="858"/>
                        <a:pt x="448" y="829"/>
                      </a:cubicBezTo>
                      <a:lnTo>
                        <a:pt x="1069" y="468"/>
                      </a:lnTo>
                      <a:cubicBezTo>
                        <a:pt x="1332" y="348"/>
                        <a:pt x="1188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18375;p90">
                  <a:extLst>
                    <a:ext uri="{FF2B5EF4-FFF2-40B4-BE49-F238E27FC236}">
                      <a16:creationId xmlns:a16="http://schemas.microsoft.com/office/drawing/2014/main" id="{FC497292-1B35-FDFC-55E9-78D76DBCE606}"/>
                    </a:ext>
                  </a:extLst>
                </p:cNvPr>
                <p:cNvSpPr/>
                <p:nvPr/>
              </p:nvSpPr>
              <p:spPr>
                <a:xfrm>
                  <a:off x="7186050" y="3210742"/>
                  <a:ext cx="63204" cy="4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1" h="1690" extrusionOk="0">
                      <a:moveTo>
                        <a:pt x="0" y="0"/>
                      </a:moveTo>
                      <a:lnTo>
                        <a:pt x="0" y="1198"/>
                      </a:lnTo>
                      <a:cubicBezTo>
                        <a:pt x="0" y="1473"/>
                        <a:pt x="217" y="1689"/>
                        <a:pt x="476" y="1689"/>
                      </a:cubicBezTo>
                      <a:lnTo>
                        <a:pt x="1920" y="1689"/>
                      </a:lnTo>
                      <a:cubicBezTo>
                        <a:pt x="2194" y="1689"/>
                        <a:pt x="2411" y="1473"/>
                        <a:pt x="2411" y="1198"/>
                      </a:cubicBezTo>
                      <a:lnTo>
                        <a:pt x="2411" y="0"/>
                      </a:lnTo>
                      <a:close/>
                    </a:path>
                  </a:pathLst>
                </a:custGeom>
                <a:solidFill>
                  <a:srgbClr val="E9E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18376;p90">
                  <a:extLst>
                    <a:ext uri="{FF2B5EF4-FFF2-40B4-BE49-F238E27FC236}">
                      <a16:creationId xmlns:a16="http://schemas.microsoft.com/office/drawing/2014/main" id="{84D66209-2BDF-AFC1-CE44-32AF337A4E67}"/>
                    </a:ext>
                  </a:extLst>
                </p:cNvPr>
                <p:cNvSpPr/>
                <p:nvPr/>
              </p:nvSpPr>
              <p:spPr>
                <a:xfrm>
                  <a:off x="7179602" y="3210349"/>
                  <a:ext cx="76102" cy="1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492" extrusionOk="0">
                      <a:moveTo>
                        <a:pt x="246" y="1"/>
                      </a:moveTo>
                      <a:cubicBezTo>
                        <a:pt x="116" y="1"/>
                        <a:pt x="1" y="116"/>
                        <a:pt x="1" y="246"/>
                      </a:cubicBezTo>
                      <a:cubicBezTo>
                        <a:pt x="1" y="376"/>
                        <a:pt x="116" y="492"/>
                        <a:pt x="246" y="492"/>
                      </a:cubicBezTo>
                      <a:lnTo>
                        <a:pt x="2657" y="492"/>
                      </a:lnTo>
                      <a:cubicBezTo>
                        <a:pt x="2787" y="492"/>
                        <a:pt x="2902" y="376"/>
                        <a:pt x="2902" y="246"/>
                      </a:cubicBezTo>
                      <a:cubicBezTo>
                        <a:pt x="2902" y="116"/>
                        <a:pt x="2787" y="1"/>
                        <a:pt x="2657" y="1"/>
                      </a:cubicBezTo>
                      <a:close/>
                    </a:path>
                  </a:pathLst>
                </a:custGeom>
                <a:solidFill>
                  <a:srgbClr val="4243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24252A"/>
                    </a:solidFill>
                  </a:endParaRPr>
                </a:p>
              </p:txBody>
            </p:sp>
          </p:grpSp>
          <p:grpSp>
            <p:nvGrpSpPr>
              <p:cNvPr id="2495" name="Google Shape;17995;p90">
                <a:extLst>
                  <a:ext uri="{FF2B5EF4-FFF2-40B4-BE49-F238E27FC236}">
                    <a16:creationId xmlns:a16="http://schemas.microsoft.com/office/drawing/2014/main" id="{3942E244-C751-E366-CBF9-F25AFBDF0C18}"/>
                  </a:ext>
                </a:extLst>
              </p:cNvPr>
              <p:cNvGrpSpPr/>
              <p:nvPr/>
            </p:nvGrpSpPr>
            <p:grpSpPr>
              <a:xfrm>
                <a:off x="9165461" y="4305256"/>
                <a:ext cx="457200" cy="457200"/>
                <a:chOff x="6093907" y="2461832"/>
                <a:chExt cx="364441" cy="339091"/>
              </a:xfrm>
            </p:grpSpPr>
            <p:sp>
              <p:nvSpPr>
                <p:cNvPr id="2496" name="Google Shape;17996;p90">
                  <a:extLst>
                    <a:ext uri="{FF2B5EF4-FFF2-40B4-BE49-F238E27FC236}">
                      <a16:creationId xmlns:a16="http://schemas.microsoft.com/office/drawing/2014/main" id="{99BA31C2-BAE0-6FD6-3C9F-BED743C7237C}"/>
                    </a:ext>
                  </a:extLst>
                </p:cNvPr>
                <p:cNvSpPr/>
                <p:nvPr/>
              </p:nvSpPr>
              <p:spPr>
                <a:xfrm>
                  <a:off x="6094668" y="2515573"/>
                  <a:ext cx="283070" cy="23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8" h="8922" extrusionOk="0">
                      <a:moveTo>
                        <a:pt x="0" y="1"/>
                      </a:moveTo>
                      <a:lnTo>
                        <a:pt x="0" y="6857"/>
                      </a:lnTo>
                      <a:cubicBezTo>
                        <a:pt x="0" y="7998"/>
                        <a:pt x="2411" y="8922"/>
                        <a:pt x="5399" y="8922"/>
                      </a:cubicBezTo>
                      <a:lnTo>
                        <a:pt x="5875" y="8922"/>
                      </a:lnTo>
                      <a:cubicBezTo>
                        <a:pt x="8633" y="8821"/>
                        <a:pt x="10798" y="7940"/>
                        <a:pt x="10798" y="6872"/>
                      </a:cubicBezTo>
                      <a:lnTo>
                        <a:pt x="10798" y="1"/>
                      </a:lnTo>
                      <a:close/>
                    </a:path>
                  </a:pathLst>
                </a:custGeom>
                <a:solidFill>
                  <a:srgbClr val="D0DA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17997;p90">
                  <a:extLst>
                    <a:ext uri="{FF2B5EF4-FFF2-40B4-BE49-F238E27FC236}">
                      <a16:creationId xmlns:a16="http://schemas.microsoft.com/office/drawing/2014/main" id="{62FD6531-818F-A8DF-3F7E-09CF8AF4172A}"/>
                    </a:ext>
                  </a:extLst>
                </p:cNvPr>
                <p:cNvSpPr/>
                <p:nvPr/>
              </p:nvSpPr>
              <p:spPr>
                <a:xfrm>
                  <a:off x="6234682" y="2576497"/>
                  <a:ext cx="143055" cy="1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" h="6598" extrusionOk="0">
                      <a:moveTo>
                        <a:pt x="3580" y="1"/>
                      </a:moveTo>
                      <a:cubicBezTo>
                        <a:pt x="3248" y="1"/>
                        <a:pt x="2974" y="275"/>
                        <a:pt x="2974" y="621"/>
                      </a:cubicBezTo>
                      <a:lnTo>
                        <a:pt x="2974" y="1127"/>
                      </a:lnTo>
                      <a:cubicBezTo>
                        <a:pt x="2757" y="1228"/>
                        <a:pt x="2555" y="1358"/>
                        <a:pt x="2353" y="1487"/>
                      </a:cubicBezTo>
                      <a:lnTo>
                        <a:pt x="1906" y="1228"/>
                      </a:lnTo>
                      <a:cubicBezTo>
                        <a:pt x="1809" y="1177"/>
                        <a:pt x="1706" y="1153"/>
                        <a:pt x="1605" y="1153"/>
                      </a:cubicBezTo>
                      <a:cubicBezTo>
                        <a:pt x="1391" y="1153"/>
                        <a:pt x="1186" y="1262"/>
                        <a:pt x="1069" y="1459"/>
                      </a:cubicBezTo>
                      <a:lnTo>
                        <a:pt x="159" y="3032"/>
                      </a:lnTo>
                      <a:cubicBezTo>
                        <a:pt x="0" y="3321"/>
                        <a:pt x="101" y="3696"/>
                        <a:pt x="390" y="3869"/>
                      </a:cubicBezTo>
                      <a:lnTo>
                        <a:pt x="852" y="4129"/>
                      </a:lnTo>
                      <a:cubicBezTo>
                        <a:pt x="823" y="4245"/>
                        <a:pt x="823" y="4375"/>
                        <a:pt x="823" y="4490"/>
                      </a:cubicBezTo>
                      <a:cubicBezTo>
                        <a:pt x="823" y="4606"/>
                        <a:pt x="838" y="4735"/>
                        <a:pt x="852" y="4851"/>
                      </a:cubicBezTo>
                      <a:lnTo>
                        <a:pt x="390" y="5111"/>
                      </a:lnTo>
                      <a:cubicBezTo>
                        <a:pt x="101" y="5284"/>
                        <a:pt x="0" y="5659"/>
                        <a:pt x="159" y="5948"/>
                      </a:cubicBezTo>
                      <a:lnTo>
                        <a:pt x="534" y="6598"/>
                      </a:lnTo>
                      <a:cubicBezTo>
                        <a:pt x="3292" y="6497"/>
                        <a:pt x="5457" y="5616"/>
                        <a:pt x="5457" y="4548"/>
                      </a:cubicBezTo>
                      <a:lnTo>
                        <a:pt x="5457" y="15"/>
                      </a:lnTo>
                      <a:lnTo>
                        <a:pt x="5442" y="1"/>
                      </a:lnTo>
                      <a:close/>
                    </a:path>
                  </a:pathLst>
                </a:custGeom>
                <a:solidFill>
                  <a:srgbClr val="5C72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17998;p90">
                  <a:extLst>
                    <a:ext uri="{FF2B5EF4-FFF2-40B4-BE49-F238E27FC236}">
                      <a16:creationId xmlns:a16="http://schemas.microsoft.com/office/drawing/2014/main" id="{E1A3F2EA-BA44-195A-E6B2-97A4153EF563}"/>
                    </a:ext>
                  </a:extLst>
                </p:cNvPr>
                <p:cNvSpPr/>
                <p:nvPr/>
              </p:nvSpPr>
              <p:spPr>
                <a:xfrm>
                  <a:off x="6094274" y="2515573"/>
                  <a:ext cx="283463" cy="6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3" h="2484" extrusionOk="0">
                      <a:moveTo>
                        <a:pt x="1" y="1"/>
                      </a:moveTo>
                      <a:lnTo>
                        <a:pt x="1" y="982"/>
                      </a:lnTo>
                      <a:cubicBezTo>
                        <a:pt x="419" y="1372"/>
                        <a:pt x="896" y="1675"/>
                        <a:pt x="1444" y="1863"/>
                      </a:cubicBezTo>
                      <a:cubicBezTo>
                        <a:pt x="2513" y="2267"/>
                        <a:pt x="3913" y="2483"/>
                        <a:pt x="5414" y="2483"/>
                      </a:cubicBezTo>
                      <a:cubicBezTo>
                        <a:pt x="6901" y="2483"/>
                        <a:pt x="8316" y="2267"/>
                        <a:pt x="9384" y="1863"/>
                      </a:cubicBezTo>
                      <a:cubicBezTo>
                        <a:pt x="9918" y="1675"/>
                        <a:pt x="10409" y="1372"/>
                        <a:pt x="10813" y="982"/>
                      </a:cubicBezTo>
                      <a:lnTo>
                        <a:pt x="10813" y="1"/>
                      </a:lnTo>
                      <a:close/>
                    </a:path>
                  </a:pathLst>
                </a:custGeom>
                <a:solidFill>
                  <a:srgbClr val="5C72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17999;p90">
                  <a:extLst>
                    <a:ext uri="{FF2B5EF4-FFF2-40B4-BE49-F238E27FC236}">
                      <a16:creationId xmlns:a16="http://schemas.microsoft.com/office/drawing/2014/main" id="{95E1F7A0-FFC2-521A-F15B-412E0A0E515E}"/>
                    </a:ext>
                  </a:extLst>
                </p:cNvPr>
                <p:cNvSpPr/>
                <p:nvPr/>
              </p:nvSpPr>
              <p:spPr>
                <a:xfrm>
                  <a:off x="6094668" y="2612070"/>
                  <a:ext cx="283070" cy="13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8" h="5241" extrusionOk="0">
                      <a:moveTo>
                        <a:pt x="0" y="1"/>
                      </a:moveTo>
                      <a:lnTo>
                        <a:pt x="0" y="3176"/>
                      </a:lnTo>
                      <a:cubicBezTo>
                        <a:pt x="0" y="4317"/>
                        <a:pt x="2411" y="5241"/>
                        <a:pt x="5399" y="5241"/>
                      </a:cubicBezTo>
                      <a:lnTo>
                        <a:pt x="5875" y="5241"/>
                      </a:lnTo>
                      <a:cubicBezTo>
                        <a:pt x="8633" y="5140"/>
                        <a:pt x="10798" y="4259"/>
                        <a:pt x="10798" y="3191"/>
                      </a:cubicBezTo>
                      <a:lnTo>
                        <a:pt x="10798" y="1"/>
                      </a:lnTo>
                      <a:cubicBezTo>
                        <a:pt x="10798" y="1127"/>
                        <a:pt x="8402" y="2050"/>
                        <a:pt x="5428" y="2050"/>
                      </a:cubicBezTo>
                      <a:lnTo>
                        <a:pt x="5399" y="2050"/>
                      </a:lnTo>
                      <a:cubicBezTo>
                        <a:pt x="2411" y="2050"/>
                        <a:pt x="0" y="1141"/>
                        <a:pt x="0" y="1"/>
                      </a:cubicBezTo>
                      <a:close/>
                    </a:path>
                  </a:pathLst>
                </a:custGeom>
                <a:solidFill>
                  <a:srgbClr val="F6F7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18000;p90">
                  <a:extLst>
                    <a:ext uri="{FF2B5EF4-FFF2-40B4-BE49-F238E27FC236}">
                      <a16:creationId xmlns:a16="http://schemas.microsoft.com/office/drawing/2014/main" id="{F8AE82CA-07C8-DD9B-458A-249DE1996BE2}"/>
                    </a:ext>
                  </a:extLst>
                </p:cNvPr>
                <p:cNvSpPr/>
                <p:nvPr/>
              </p:nvSpPr>
              <p:spPr>
                <a:xfrm>
                  <a:off x="6234682" y="2612070"/>
                  <a:ext cx="143055" cy="13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" h="5241" extrusionOk="0">
                      <a:moveTo>
                        <a:pt x="5457" y="1"/>
                      </a:moveTo>
                      <a:cubicBezTo>
                        <a:pt x="5457" y="1127"/>
                        <a:pt x="3061" y="2050"/>
                        <a:pt x="87" y="2050"/>
                      </a:cubicBezTo>
                      <a:cubicBezTo>
                        <a:pt x="116" y="2238"/>
                        <a:pt x="217" y="2411"/>
                        <a:pt x="390" y="2512"/>
                      </a:cubicBezTo>
                      <a:lnTo>
                        <a:pt x="852" y="2772"/>
                      </a:lnTo>
                      <a:cubicBezTo>
                        <a:pt x="823" y="2888"/>
                        <a:pt x="823" y="3003"/>
                        <a:pt x="823" y="3133"/>
                      </a:cubicBezTo>
                      <a:cubicBezTo>
                        <a:pt x="823" y="3249"/>
                        <a:pt x="838" y="3378"/>
                        <a:pt x="852" y="3494"/>
                      </a:cubicBezTo>
                      <a:lnTo>
                        <a:pt x="390" y="3754"/>
                      </a:lnTo>
                      <a:cubicBezTo>
                        <a:pt x="101" y="3927"/>
                        <a:pt x="0" y="4302"/>
                        <a:pt x="159" y="4591"/>
                      </a:cubicBezTo>
                      <a:lnTo>
                        <a:pt x="534" y="5241"/>
                      </a:lnTo>
                      <a:cubicBezTo>
                        <a:pt x="3292" y="5140"/>
                        <a:pt x="5457" y="4259"/>
                        <a:pt x="5457" y="3191"/>
                      </a:cubicBezTo>
                      <a:lnTo>
                        <a:pt x="5457" y="1"/>
                      </a:lnTo>
                      <a:close/>
                    </a:path>
                  </a:pathLst>
                </a:custGeom>
                <a:solidFill>
                  <a:srgbClr val="C5CC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18001;p90">
                  <a:extLst>
                    <a:ext uri="{FF2B5EF4-FFF2-40B4-BE49-F238E27FC236}">
                      <a16:creationId xmlns:a16="http://schemas.microsoft.com/office/drawing/2014/main" id="{4A2E5CB5-EEB1-6615-17E8-B4F475489B38}"/>
                    </a:ext>
                  </a:extLst>
                </p:cNvPr>
                <p:cNvSpPr/>
                <p:nvPr/>
              </p:nvSpPr>
              <p:spPr>
                <a:xfrm>
                  <a:off x="6093907" y="2612070"/>
                  <a:ext cx="283830" cy="66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" h="2527" extrusionOk="0">
                      <a:moveTo>
                        <a:pt x="0" y="1"/>
                      </a:moveTo>
                      <a:lnTo>
                        <a:pt x="0" y="1011"/>
                      </a:lnTo>
                      <a:cubicBezTo>
                        <a:pt x="405" y="1415"/>
                        <a:pt x="895" y="1718"/>
                        <a:pt x="1444" y="1892"/>
                      </a:cubicBezTo>
                      <a:cubicBezTo>
                        <a:pt x="2512" y="2296"/>
                        <a:pt x="3912" y="2527"/>
                        <a:pt x="5414" y="2527"/>
                      </a:cubicBezTo>
                      <a:cubicBezTo>
                        <a:pt x="6900" y="2527"/>
                        <a:pt x="8315" y="2296"/>
                        <a:pt x="9383" y="1892"/>
                      </a:cubicBezTo>
                      <a:cubicBezTo>
                        <a:pt x="9917" y="1718"/>
                        <a:pt x="10408" y="1415"/>
                        <a:pt x="10827" y="1011"/>
                      </a:cubicBezTo>
                      <a:lnTo>
                        <a:pt x="10827" y="1"/>
                      </a:lnTo>
                      <a:cubicBezTo>
                        <a:pt x="10827" y="1141"/>
                        <a:pt x="8373" y="2050"/>
                        <a:pt x="5399" y="2050"/>
                      </a:cubicBezTo>
                      <a:cubicBezTo>
                        <a:pt x="2411" y="2050"/>
                        <a:pt x="0" y="1141"/>
                        <a:pt x="0" y="1"/>
                      </a:cubicBezTo>
                      <a:close/>
                    </a:path>
                  </a:pathLst>
                </a:custGeom>
                <a:solidFill>
                  <a:srgbClr val="C5CC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18002;p90">
                  <a:extLst>
                    <a:ext uri="{FF2B5EF4-FFF2-40B4-BE49-F238E27FC236}">
                      <a16:creationId xmlns:a16="http://schemas.microsoft.com/office/drawing/2014/main" id="{68F9FCD3-8033-AA0C-0729-7837969555F6}"/>
                    </a:ext>
                  </a:extLst>
                </p:cNvPr>
                <p:cNvSpPr/>
                <p:nvPr/>
              </p:nvSpPr>
              <p:spPr>
                <a:xfrm>
                  <a:off x="6094668" y="2461832"/>
                  <a:ext cx="283070" cy="10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8" h="4115" extrusionOk="0">
                      <a:moveTo>
                        <a:pt x="5399" y="1"/>
                      </a:moveTo>
                      <a:cubicBezTo>
                        <a:pt x="2411" y="1"/>
                        <a:pt x="0" y="925"/>
                        <a:pt x="0" y="2051"/>
                      </a:cubicBezTo>
                      <a:cubicBezTo>
                        <a:pt x="0" y="3191"/>
                        <a:pt x="2411" y="4115"/>
                        <a:pt x="5399" y="4115"/>
                      </a:cubicBezTo>
                      <a:cubicBezTo>
                        <a:pt x="8373" y="4115"/>
                        <a:pt x="10798" y="3191"/>
                        <a:pt x="10798" y="2051"/>
                      </a:cubicBezTo>
                      <a:cubicBezTo>
                        <a:pt x="10798" y="925"/>
                        <a:pt x="8373" y="1"/>
                        <a:pt x="5399" y="1"/>
                      </a:cubicBezTo>
                      <a:close/>
                    </a:path>
                  </a:pathLst>
                </a:custGeom>
                <a:solidFill>
                  <a:srgbClr val="8094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18003;p90">
                  <a:extLst>
                    <a:ext uri="{FF2B5EF4-FFF2-40B4-BE49-F238E27FC236}">
                      <a16:creationId xmlns:a16="http://schemas.microsoft.com/office/drawing/2014/main" id="{A4233F71-EF59-C91B-179E-DB7DE7529C83}"/>
                    </a:ext>
                  </a:extLst>
                </p:cNvPr>
                <p:cNvSpPr/>
                <p:nvPr/>
              </p:nvSpPr>
              <p:spPr>
                <a:xfrm>
                  <a:off x="6247160" y="2587848"/>
                  <a:ext cx="211188" cy="2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6" h="8128" extrusionOk="0">
                      <a:moveTo>
                        <a:pt x="3119" y="1"/>
                      </a:moveTo>
                      <a:cubicBezTo>
                        <a:pt x="3018" y="1"/>
                        <a:pt x="2946" y="87"/>
                        <a:pt x="2946" y="188"/>
                      </a:cubicBezTo>
                      <a:lnTo>
                        <a:pt x="2946" y="997"/>
                      </a:lnTo>
                      <a:cubicBezTo>
                        <a:pt x="2570" y="1127"/>
                        <a:pt x="2224" y="1314"/>
                        <a:pt x="1935" y="1574"/>
                      </a:cubicBezTo>
                      <a:lnTo>
                        <a:pt x="1228" y="1170"/>
                      </a:lnTo>
                      <a:cubicBezTo>
                        <a:pt x="1198" y="1150"/>
                        <a:pt x="1165" y="1141"/>
                        <a:pt x="1132" y="1141"/>
                      </a:cubicBezTo>
                      <a:cubicBezTo>
                        <a:pt x="1069" y="1141"/>
                        <a:pt x="1006" y="1176"/>
                        <a:pt x="968" y="1242"/>
                      </a:cubicBezTo>
                      <a:lnTo>
                        <a:pt x="73" y="2816"/>
                      </a:lnTo>
                      <a:cubicBezTo>
                        <a:pt x="15" y="2902"/>
                        <a:pt x="44" y="3018"/>
                        <a:pt x="145" y="3061"/>
                      </a:cubicBezTo>
                      <a:lnTo>
                        <a:pt x="838" y="3465"/>
                      </a:lnTo>
                      <a:cubicBezTo>
                        <a:pt x="766" y="3855"/>
                        <a:pt x="766" y="4259"/>
                        <a:pt x="838" y="4634"/>
                      </a:cubicBezTo>
                      <a:lnTo>
                        <a:pt x="131" y="5053"/>
                      </a:lnTo>
                      <a:cubicBezTo>
                        <a:pt x="30" y="5096"/>
                        <a:pt x="1" y="5212"/>
                        <a:pt x="58" y="5313"/>
                      </a:cubicBezTo>
                      <a:lnTo>
                        <a:pt x="953" y="6886"/>
                      </a:lnTo>
                      <a:cubicBezTo>
                        <a:pt x="993" y="6946"/>
                        <a:pt x="1061" y="6978"/>
                        <a:pt x="1127" y="6978"/>
                      </a:cubicBezTo>
                      <a:cubicBezTo>
                        <a:pt x="1157" y="6978"/>
                        <a:pt x="1186" y="6972"/>
                        <a:pt x="1213" y="6959"/>
                      </a:cubicBezTo>
                      <a:lnTo>
                        <a:pt x="1921" y="6540"/>
                      </a:lnTo>
                      <a:cubicBezTo>
                        <a:pt x="2209" y="6800"/>
                        <a:pt x="2556" y="7002"/>
                        <a:pt x="2931" y="7132"/>
                      </a:cubicBezTo>
                      <a:lnTo>
                        <a:pt x="2931" y="7940"/>
                      </a:lnTo>
                      <a:cubicBezTo>
                        <a:pt x="2931" y="8041"/>
                        <a:pt x="3003" y="8128"/>
                        <a:pt x="3104" y="8128"/>
                      </a:cubicBezTo>
                      <a:lnTo>
                        <a:pt x="4923" y="8128"/>
                      </a:lnTo>
                      <a:cubicBezTo>
                        <a:pt x="5024" y="8128"/>
                        <a:pt x="5111" y="8041"/>
                        <a:pt x="5111" y="7940"/>
                      </a:cubicBezTo>
                      <a:lnTo>
                        <a:pt x="5111" y="7132"/>
                      </a:lnTo>
                      <a:cubicBezTo>
                        <a:pt x="5472" y="7002"/>
                        <a:pt x="5818" y="6800"/>
                        <a:pt x="6107" y="6540"/>
                      </a:cubicBezTo>
                      <a:lnTo>
                        <a:pt x="6814" y="6959"/>
                      </a:lnTo>
                      <a:cubicBezTo>
                        <a:pt x="6841" y="6972"/>
                        <a:pt x="6871" y="6978"/>
                        <a:pt x="6900" y="6978"/>
                      </a:cubicBezTo>
                      <a:cubicBezTo>
                        <a:pt x="6967" y="6978"/>
                        <a:pt x="7034" y="6946"/>
                        <a:pt x="7074" y="6886"/>
                      </a:cubicBezTo>
                      <a:lnTo>
                        <a:pt x="7969" y="5313"/>
                      </a:lnTo>
                      <a:cubicBezTo>
                        <a:pt x="8027" y="5226"/>
                        <a:pt x="7998" y="5111"/>
                        <a:pt x="7911" y="5053"/>
                      </a:cubicBezTo>
                      <a:lnTo>
                        <a:pt x="7204" y="4649"/>
                      </a:lnTo>
                      <a:cubicBezTo>
                        <a:pt x="7247" y="4461"/>
                        <a:pt x="7276" y="4259"/>
                        <a:pt x="7276" y="4057"/>
                      </a:cubicBezTo>
                      <a:cubicBezTo>
                        <a:pt x="7276" y="3869"/>
                        <a:pt x="7262" y="3667"/>
                        <a:pt x="7233" y="3480"/>
                      </a:cubicBezTo>
                      <a:lnTo>
                        <a:pt x="7926" y="3075"/>
                      </a:lnTo>
                      <a:cubicBezTo>
                        <a:pt x="8027" y="3018"/>
                        <a:pt x="8056" y="2902"/>
                        <a:pt x="7998" y="2816"/>
                      </a:cubicBezTo>
                      <a:lnTo>
                        <a:pt x="7103" y="1242"/>
                      </a:lnTo>
                      <a:cubicBezTo>
                        <a:pt x="7065" y="1176"/>
                        <a:pt x="7002" y="1141"/>
                        <a:pt x="6939" y="1141"/>
                      </a:cubicBezTo>
                      <a:cubicBezTo>
                        <a:pt x="6906" y="1141"/>
                        <a:pt x="6873" y="1150"/>
                        <a:pt x="6843" y="1170"/>
                      </a:cubicBezTo>
                      <a:lnTo>
                        <a:pt x="6136" y="1574"/>
                      </a:lnTo>
                      <a:cubicBezTo>
                        <a:pt x="5847" y="1329"/>
                        <a:pt x="5501" y="1127"/>
                        <a:pt x="5125" y="997"/>
                      </a:cubicBezTo>
                      <a:lnTo>
                        <a:pt x="5125" y="188"/>
                      </a:lnTo>
                      <a:cubicBezTo>
                        <a:pt x="5125" y="87"/>
                        <a:pt x="5053" y="1"/>
                        <a:pt x="4952" y="1"/>
                      </a:cubicBezTo>
                      <a:close/>
                    </a:path>
                  </a:pathLst>
                </a:custGeom>
                <a:solidFill>
                  <a:srgbClr val="B4C3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18004;p90">
                  <a:extLst>
                    <a:ext uri="{FF2B5EF4-FFF2-40B4-BE49-F238E27FC236}">
                      <a16:creationId xmlns:a16="http://schemas.microsoft.com/office/drawing/2014/main" id="{5A62E7C3-591E-2DC5-6108-4B8F379BE4E9}"/>
                    </a:ext>
                  </a:extLst>
                </p:cNvPr>
                <p:cNvSpPr/>
                <p:nvPr/>
              </p:nvSpPr>
              <p:spPr>
                <a:xfrm>
                  <a:off x="6300141" y="2654670"/>
                  <a:ext cx="91988" cy="7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9" h="3010" extrusionOk="0">
                      <a:moveTo>
                        <a:pt x="1993" y="1"/>
                      </a:moveTo>
                      <a:cubicBezTo>
                        <a:pt x="1623" y="1"/>
                        <a:pt x="1247" y="137"/>
                        <a:pt x="939" y="440"/>
                      </a:cubicBezTo>
                      <a:cubicBezTo>
                        <a:pt x="1" y="1393"/>
                        <a:pt x="665" y="3009"/>
                        <a:pt x="2007" y="3009"/>
                      </a:cubicBezTo>
                      <a:cubicBezTo>
                        <a:pt x="2844" y="3009"/>
                        <a:pt x="3508" y="2345"/>
                        <a:pt x="3508" y="1508"/>
                      </a:cubicBezTo>
                      <a:cubicBezTo>
                        <a:pt x="3508" y="599"/>
                        <a:pt x="2767" y="1"/>
                        <a:pt x="1993" y="1"/>
                      </a:cubicBezTo>
                      <a:close/>
                    </a:path>
                  </a:pathLst>
                </a:custGeom>
                <a:solidFill>
                  <a:srgbClr val="98A9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18005;p90">
                  <a:extLst>
                    <a:ext uri="{FF2B5EF4-FFF2-40B4-BE49-F238E27FC236}">
                      <a16:creationId xmlns:a16="http://schemas.microsoft.com/office/drawing/2014/main" id="{CDE01AA9-8CAD-F118-BBC7-05E20FF28602}"/>
                    </a:ext>
                  </a:extLst>
                </p:cNvPr>
                <p:cNvSpPr/>
                <p:nvPr/>
              </p:nvSpPr>
              <p:spPr>
                <a:xfrm>
                  <a:off x="6324730" y="2666571"/>
                  <a:ext cx="55654" cy="55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" h="2123" extrusionOk="0">
                      <a:moveTo>
                        <a:pt x="1069" y="0"/>
                      </a:moveTo>
                      <a:cubicBezTo>
                        <a:pt x="477" y="0"/>
                        <a:pt x="1" y="477"/>
                        <a:pt x="1" y="1054"/>
                      </a:cubicBezTo>
                      <a:cubicBezTo>
                        <a:pt x="1" y="1646"/>
                        <a:pt x="477" y="2122"/>
                        <a:pt x="1069" y="2122"/>
                      </a:cubicBezTo>
                      <a:cubicBezTo>
                        <a:pt x="1661" y="2122"/>
                        <a:pt x="2123" y="1646"/>
                        <a:pt x="2123" y="1054"/>
                      </a:cubicBezTo>
                      <a:cubicBezTo>
                        <a:pt x="2123" y="477"/>
                        <a:pt x="1661" y="0"/>
                        <a:pt x="1069" y="0"/>
                      </a:cubicBezTo>
                      <a:close/>
                    </a:path>
                  </a:pathLst>
                </a:custGeom>
                <a:solidFill>
                  <a:srgbClr val="7A8F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6" name="TextBox 2505">
                <a:extLst>
                  <a:ext uri="{FF2B5EF4-FFF2-40B4-BE49-F238E27FC236}">
                    <a16:creationId xmlns:a16="http://schemas.microsoft.com/office/drawing/2014/main" id="{AC821B76-9A69-7B57-0190-C1E7E7F422A8}"/>
                  </a:ext>
                </a:extLst>
              </p:cNvPr>
              <p:cNvSpPr txBox="1"/>
              <p:nvPr/>
            </p:nvSpPr>
            <p:spPr>
              <a:xfrm>
                <a:off x="7126735" y="4946610"/>
                <a:ext cx="112227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42434B"/>
                    </a:solidFill>
                    <a:latin typeface="Barlow"/>
                    <a:ea typeface="Barlow"/>
                    <a:cs typeface="Barlow"/>
                    <a:sym typeface="Barlow"/>
                  </a:rPr>
                  <a:t>Target</a:t>
                </a:r>
              </a:p>
            </p:txBody>
          </p:sp>
          <p:grpSp>
            <p:nvGrpSpPr>
              <p:cNvPr id="2507" name="Google Shape;10780;p86">
                <a:extLst>
                  <a:ext uri="{FF2B5EF4-FFF2-40B4-BE49-F238E27FC236}">
                    <a16:creationId xmlns:a16="http://schemas.microsoft.com/office/drawing/2014/main" id="{E806DB30-730B-5439-A304-D7033B73FA49}"/>
                  </a:ext>
                </a:extLst>
              </p:cNvPr>
              <p:cNvGrpSpPr/>
              <p:nvPr/>
            </p:nvGrpSpPr>
            <p:grpSpPr>
              <a:xfrm>
                <a:off x="7426046" y="5336760"/>
                <a:ext cx="548640" cy="457200"/>
                <a:chOff x="2182643" y="3386320"/>
                <a:chExt cx="382030" cy="320451"/>
              </a:xfrm>
            </p:grpSpPr>
            <p:sp>
              <p:nvSpPr>
                <p:cNvPr id="2508" name="Google Shape;10781;p86">
                  <a:extLst>
                    <a:ext uri="{FF2B5EF4-FFF2-40B4-BE49-F238E27FC236}">
                      <a16:creationId xmlns:a16="http://schemas.microsoft.com/office/drawing/2014/main" id="{1F375F3B-79F7-E1B3-B63F-CC2CAC49FB13}"/>
                    </a:ext>
                  </a:extLst>
                </p:cNvPr>
                <p:cNvSpPr/>
                <p:nvPr/>
              </p:nvSpPr>
              <p:spPr>
                <a:xfrm>
                  <a:off x="2182643" y="3386320"/>
                  <a:ext cx="382030" cy="32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8" h="12203" extrusionOk="0">
                      <a:moveTo>
                        <a:pt x="709" y="0"/>
                      </a:moveTo>
                      <a:cubicBezTo>
                        <a:pt x="317" y="0"/>
                        <a:pt x="1" y="316"/>
                        <a:pt x="1" y="709"/>
                      </a:cubicBezTo>
                      <a:lnTo>
                        <a:pt x="1" y="11504"/>
                      </a:lnTo>
                      <a:cubicBezTo>
                        <a:pt x="1" y="11887"/>
                        <a:pt x="317" y="12202"/>
                        <a:pt x="709" y="12202"/>
                      </a:cubicBezTo>
                      <a:lnTo>
                        <a:pt x="13840" y="12202"/>
                      </a:lnTo>
                      <a:cubicBezTo>
                        <a:pt x="14232" y="12202"/>
                        <a:pt x="14548" y="11887"/>
                        <a:pt x="14548" y="11504"/>
                      </a:cubicBezTo>
                      <a:lnTo>
                        <a:pt x="14548" y="2115"/>
                      </a:lnTo>
                      <a:cubicBezTo>
                        <a:pt x="14548" y="1723"/>
                        <a:pt x="14232" y="1407"/>
                        <a:pt x="13840" y="1407"/>
                      </a:cubicBezTo>
                      <a:lnTo>
                        <a:pt x="9619" y="1407"/>
                      </a:lnTo>
                      <a:lnTo>
                        <a:pt x="8490" y="278"/>
                      </a:lnTo>
                      <a:cubicBezTo>
                        <a:pt x="8308" y="96"/>
                        <a:pt x="8078" y="0"/>
                        <a:pt x="7829" y="0"/>
                      </a:cubicBezTo>
                      <a:close/>
                    </a:path>
                  </a:pathLst>
                </a:custGeom>
                <a:solidFill>
                  <a:srgbClr val="DBA8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2" name="Google Shape;10785;p86">
                  <a:extLst>
                    <a:ext uri="{FF2B5EF4-FFF2-40B4-BE49-F238E27FC236}">
                      <a16:creationId xmlns:a16="http://schemas.microsoft.com/office/drawing/2014/main" id="{09BC2E3D-6A76-4520-5028-221F34E23955}"/>
                    </a:ext>
                  </a:extLst>
                </p:cNvPr>
                <p:cNvSpPr/>
                <p:nvPr/>
              </p:nvSpPr>
              <p:spPr>
                <a:xfrm>
                  <a:off x="2295745" y="3386320"/>
                  <a:ext cx="139519" cy="3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3" h="1408" extrusionOk="0">
                      <a:moveTo>
                        <a:pt x="1" y="0"/>
                      </a:moveTo>
                      <a:cubicBezTo>
                        <a:pt x="249" y="0"/>
                        <a:pt x="489" y="96"/>
                        <a:pt x="661" y="278"/>
                      </a:cubicBezTo>
                      <a:lnTo>
                        <a:pt x="1589" y="1206"/>
                      </a:lnTo>
                      <a:cubicBezTo>
                        <a:pt x="1723" y="1331"/>
                        <a:pt x="1895" y="1407"/>
                        <a:pt x="2087" y="1407"/>
                      </a:cubicBezTo>
                      <a:lnTo>
                        <a:pt x="5312" y="1407"/>
                      </a:lnTo>
                      <a:lnTo>
                        <a:pt x="4183" y="278"/>
                      </a:lnTo>
                      <a:cubicBezTo>
                        <a:pt x="4010" y="96"/>
                        <a:pt x="3771" y="0"/>
                        <a:pt x="3522" y="0"/>
                      </a:cubicBezTo>
                      <a:close/>
                    </a:path>
                  </a:pathLst>
                </a:custGeom>
                <a:solidFill>
                  <a:srgbClr val="4243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3" name="Google Shape;10786;p86">
                  <a:extLst>
                    <a:ext uri="{FF2B5EF4-FFF2-40B4-BE49-F238E27FC236}">
                      <a16:creationId xmlns:a16="http://schemas.microsoft.com/office/drawing/2014/main" id="{CA15104E-0D40-674D-FAEC-8B5FA90C3A41}"/>
                    </a:ext>
                  </a:extLst>
                </p:cNvPr>
                <p:cNvSpPr/>
                <p:nvPr/>
              </p:nvSpPr>
              <p:spPr>
                <a:xfrm>
                  <a:off x="2342987" y="3386320"/>
                  <a:ext cx="92514" cy="3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" h="1408" extrusionOk="0">
                      <a:moveTo>
                        <a:pt x="1" y="0"/>
                      </a:moveTo>
                      <a:cubicBezTo>
                        <a:pt x="250" y="0"/>
                        <a:pt x="479" y="96"/>
                        <a:pt x="661" y="278"/>
                      </a:cubicBezTo>
                      <a:lnTo>
                        <a:pt x="1589" y="1206"/>
                      </a:lnTo>
                      <a:cubicBezTo>
                        <a:pt x="1723" y="1340"/>
                        <a:pt x="1896" y="1407"/>
                        <a:pt x="2087" y="1407"/>
                      </a:cubicBezTo>
                      <a:lnTo>
                        <a:pt x="3523" y="1407"/>
                      </a:lnTo>
                      <a:lnTo>
                        <a:pt x="2384" y="278"/>
                      </a:lnTo>
                      <a:cubicBezTo>
                        <a:pt x="2211" y="96"/>
                        <a:pt x="1972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6A6C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4" name="Google Shape;10787;p86">
                  <a:extLst>
                    <a:ext uri="{FF2B5EF4-FFF2-40B4-BE49-F238E27FC236}">
                      <a16:creationId xmlns:a16="http://schemas.microsoft.com/office/drawing/2014/main" id="{5CE9204C-0ED1-C6F5-AC05-0227CDB773A4}"/>
                    </a:ext>
                  </a:extLst>
                </p:cNvPr>
                <p:cNvSpPr/>
                <p:nvPr/>
              </p:nvSpPr>
              <p:spPr>
                <a:xfrm>
                  <a:off x="2182643" y="3676073"/>
                  <a:ext cx="382030" cy="3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8" h="1169" extrusionOk="0">
                      <a:moveTo>
                        <a:pt x="1" y="1"/>
                      </a:moveTo>
                      <a:lnTo>
                        <a:pt x="1" y="470"/>
                      </a:lnTo>
                      <a:cubicBezTo>
                        <a:pt x="1" y="853"/>
                        <a:pt x="317" y="1168"/>
                        <a:pt x="709" y="1168"/>
                      </a:cubicBezTo>
                      <a:lnTo>
                        <a:pt x="13840" y="1168"/>
                      </a:lnTo>
                      <a:cubicBezTo>
                        <a:pt x="14232" y="1168"/>
                        <a:pt x="14548" y="853"/>
                        <a:pt x="14548" y="470"/>
                      </a:cubicBezTo>
                      <a:lnTo>
                        <a:pt x="14548" y="1"/>
                      </a:lnTo>
                      <a:close/>
                    </a:path>
                  </a:pathLst>
                </a:custGeom>
                <a:solidFill>
                  <a:srgbClr val="4243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3" name="Google Shape;18229;p90">
                <a:extLst>
                  <a:ext uri="{FF2B5EF4-FFF2-40B4-BE49-F238E27FC236}">
                    <a16:creationId xmlns:a16="http://schemas.microsoft.com/office/drawing/2014/main" id="{75DDD703-55AF-CC34-8499-04A1AE117AF8}"/>
                  </a:ext>
                </a:extLst>
              </p:cNvPr>
              <p:cNvGrpSpPr/>
              <p:nvPr/>
            </p:nvGrpSpPr>
            <p:grpSpPr>
              <a:xfrm>
                <a:off x="7544049" y="5450879"/>
                <a:ext cx="301641" cy="277095"/>
                <a:chOff x="874658" y="2914408"/>
                <a:chExt cx="356891" cy="335709"/>
              </a:xfrm>
            </p:grpSpPr>
            <p:sp>
              <p:nvSpPr>
                <p:cNvPr id="2524" name="Google Shape;18230;p90">
                  <a:extLst>
                    <a:ext uri="{FF2B5EF4-FFF2-40B4-BE49-F238E27FC236}">
                      <a16:creationId xmlns:a16="http://schemas.microsoft.com/office/drawing/2014/main" id="{27450292-0E70-6BE6-391F-A5D45F0951FA}"/>
                    </a:ext>
                  </a:extLst>
                </p:cNvPr>
                <p:cNvSpPr/>
                <p:nvPr/>
              </p:nvSpPr>
              <p:spPr>
                <a:xfrm>
                  <a:off x="909472" y="2994285"/>
                  <a:ext cx="287238" cy="177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7" h="6785" extrusionOk="0">
                      <a:moveTo>
                        <a:pt x="0" y="0"/>
                      </a:moveTo>
                      <a:lnTo>
                        <a:pt x="0" y="6785"/>
                      </a:lnTo>
                      <a:lnTo>
                        <a:pt x="10957" y="6785"/>
                      </a:lnTo>
                      <a:lnTo>
                        <a:pt x="10957" y="0"/>
                      </a:lnTo>
                      <a:close/>
                    </a:path>
                  </a:pathLst>
                </a:custGeom>
                <a:solidFill>
                  <a:srgbClr val="6D81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18231;p90">
                  <a:extLst>
                    <a:ext uri="{FF2B5EF4-FFF2-40B4-BE49-F238E27FC236}">
                      <a16:creationId xmlns:a16="http://schemas.microsoft.com/office/drawing/2014/main" id="{E18942B3-C238-F963-40A3-EB2B0B6D58A7}"/>
                    </a:ext>
                  </a:extLst>
                </p:cNvPr>
                <p:cNvSpPr/>
                <p:nvPr/>
              </p:nvSpPr>
              <p:spPr>
                <a:xfrm>
                  <a:off x="874658" y="2914408"/>
                  <a:ext cx="356891" cy="9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4" h="3582" extrusionOk="0">
                      <a:moveTo>
                        <a:pt x="265" y="0"/>
                      </a:moveTo>
                      <a:cubicBezTo>
                        <a:pt x="117" y="0"/>
                        <a:pt x="0" y="125"/>
                        <a:pt x="0" y="276"/>
                      </a:cubicBezTo>
                      <a:lnTo>
                        <a:pt x="0" y="3293"/>
                      </a:lnTo>
                      <a:cubicBezTo>
                        <a:pt x="0" y="3451"/>
                        <a:pt x="130" y="3581"/>
                        <a:pt x="289" y="3581"/>
                      </a:cubicBezTo>
                      <a:lnTo>
                        <a:pt x="13339" y="3581"/>
                      </a:lnTo>
                      <a:cubicBezTo>
                        <a:pt x="13498" y="3581"/>
                        <a:pt x="13613" y="3451"/>
                        <a:pt x="13613" y="3293"/>
                      </a:cubicBezTo>
                      <a:lnTo>
                        <a:pt x="13613" y="276"/>
                      </a:lnTo>
                      <a:cubicBezTo>
                        <a:pt x="13613" y="117"/>
                        <a:pt x="13498" y="1"/>
                        <a:pt x="13339" y="1"/>
                      </a:cubicBezTo>
                      <a:lnTo>
                        <a:pt x="289" y="1"/>
                      </a:lnTo>
                      <a:cubicBezTo>
                        <a:pt x="281" y="1"/>
                        <a:pt x="273" y="0"/>
                        <a:pt x="265" y="0"/>
                      </a:cubicBezTo>
                      <a:close/>
                    </a:path>
                  </a:pathLst>
                </a:custGeom>
                <a:solidFill>
                  <a:srgbClr val="8B9D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18232;p90">
                  <a:extLst>
                    <a:ext uri="{FF2B5EF4-FFF2-40B4-BE49-F238E27FC236}">
                      <a16:creationId xmlns:a16="http://schemas.microsoft.com/office/drawing/2014/main" id="{BF5C1189-8A4D-FF4C-1A3A-DEC4B939311E}"/>
                    </a:ext>
                  </a:extLst>
                </p:cNvPr>
                <p:cNvSpPr/>
                <p:nvPr/>
              </p:nvSpPr>
              <p:spPr>
                <a:xfrm>
                  <a:off x="1211442" y="2914434"/>
                  <a:ext cx="20107" cy="9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581" extrusionOk="0">
                      <a:moveTo>
                        <a:pt x="1" y="0"/>
                      </a:moveTo>
                      <a:lnTo>
                        <a:pt x="1" y="3580"/>
                      </a:lnTo>
                      <a:lnTo>
                        <a:pt x="492" y="3580"/>
                      </a:lnTo>
                      <a:cubicBezTo>
                        <a:pt x="651" y="3580"/>
                        <a:pt x="766" y="3450"/>
                        <a:pt x="766" y="3292"/>
                      </a:cubicBezTo>
                      <a:lnTo>
                        <a:pt x="766" y="275"/>
                      </a:lnTo>
                      <a:cubicBezTo>
                        <a:pt x="766" y="116"/>
                        <a:pt x="65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D6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18233;p90">
                  <a:extLst>
                    <a:ext uri="{FF2B5EF4-FFF2-40B4-BE49-F238E27FC236}">
                      <a16:creationId xmlns:a16="http://schemas.microsoft.com/office/drawing/2014/main" id="{27237FDF-679C-DC05-E1B9-8FB4D9F88B59}"/>
                    </a:ext>
                  </a:extLst>
                </p:cNvPr>
                <p:cNvSpPr/>
                <p:nvPr/>
              </p:nvSpPr>
              <p:spPr>
                <a:xfrm>
                  <a:off x="874658" y="2914408"/>
                  <a:ext cx="20081" cy="9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3582" extrusionOk="0">
                      <a:moveTo>
                        <a:pt x="265" y="0"/>
                      </a:moveTo>
                      <a:cubicBezTo>
                        <a:pt x="117" y="0"/>
                        <a:pt x="0" y="125"/>
                        <a:pt x="0" y="276"/>
                      </a:cubicBezTo>
                      <a:lnTo>
                        <a:pt x="0" y="3293"/>
                      </a:lnTo>
                      <a:cubicBezTo>
                        <a:pt x="0" y="3451"/>
                        <a:pt x="130" y="3581"/>
                        <a:pt x="289" y="3581"/>
                      </a:cubicBezTo>
                      <a:lnTo>
                        <a:pt x="765" y="3581"/>
                      </a:lnTo>
                      <a:lnTo>
                        <a:pt x="765" y="1"/>
                      </a:lnTo>
                      <a:lnTo>
                        <a:pt x="289" y="1"/>
                      </a:lnTo>
                      <a:cubicBezTo>
                        <a:pt x="281" y="1"/>
                        <a:pt x="273" y="0"/>
                        <a:pt x="265" y="0"/>
                      </a:cubicBezTo>
                      <a:close/>
                    </a:path>
                  </a:pathLst>
                </a:custGeom>
                <a:solidFill>
                  <a:srgbClr val="D6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18234;p90">
                  <a:extLst>
                    <a:ext uri="{FF2B5EF4-FFF2-40B4-BE49-F238E27FC236}">
                      <a16:creationId xmlns:a16="http://schemas.microsoft.com/office/drawing/2014/main" id="{740AD377-1C60-B03C-BE24-5AA1D7BE1A52}"/>
                    </a:ext>
                  </a:extLst>
                </p:cNvPr>
                <p:cNvSpPr/>
                <p:nvPr/>
              </p:nvSpPr>
              <p:spPr>
                <a:xfrm>
                  <a:off x="1171333" y="2945079"/>
                  <a:ext cx="34080" cy="34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300" extrusionOk="0">
                      <a:moveTo>
                        <a:pt x="650" y="1"/>
                      </a:moveTo>
                      <a:cubicBezTo>
                        <a:pt x="290" y="1"/>
                        <a:pt x="1" y="289"/>
                        <a:pt x="1" y="650"/>
                      </a:cubicBezTo>
                      <a:cubicBezTo>
                        <a:pt x="1" y="1011"/>
                        <a:pt x="290" y="1300"/>
                        <a:pt x="650" y="1300"/>
                      </a:cubicBezTo>
                      <a:cubicBezTo>
                        <a:pt x="1011" y="1300"/>
                        <a:pt x="1300" y="1011"/>
                        <a:pt x="1300" y="650"/>
                      </a:cubicBezTo>
                      <a:cubicBezTo>
                        <a:pt x="1300" y="289"/>
                        <a:pt x="1011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18235;p90">
                  <a:extLst>
                    <a:ext uri="{FF2B5EF4-FFF2-40B4-BE49-F238E27FC236}">
                      <a16:creationId xmlns:a16="http://schemas.microsoft.com/office/drawing/2014/main" id="{5A4E2963-1AD9-81CE-8523-85E8A504B0F0}"/>
                    </a:ext>
                  </a:extLst>
                </p:cNvPr>
                <p:cNvSpPr/>
                <p:nvPr/>
              </p:nvSpPr>
              <p:spPr>
                <a:xfrm>
                  <a:off x="1113451" y="2945079"/>
                  <a:ext cx="34080" cy="34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300" extrusionOk="0">
                      <a:moveTo>
                        <a:pt x="650" y="1"/>
                      </a:moveTo>
                      <a:cubicBezTo>
                        <a:pt x="289" y="1"/>
                        <a:pt x="0" y="289"/>
                        <a:pt x="0" y="650"/>
                      </a:cubicBezTo>
                      <a:cubicBezTo>
                        <a:pt x="0" y="1011"/>
                        <a:pt x="289" y="1300"/>
                        <a:pt x="650" y="1300"/>
                      </a:cubicBezTo>
                      <a:cubicBezTo>
                        <a:pt x="1011" y="1300"/>
                        <a:pt x="1299" y="1011"/>
                        <a:pt x="1299" y="650"/>
                      </a:cubicBezTo>
                      <a:cubicBezTo>
                        <a:pt x="1299" y="289"/>
                        <a:pt x="1011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18236;p90">
                  <a:extLst>
                    <a:ext uri="{FF2B5EF4-FFF2-40B4-BE49-F238E27FC236}">
                      <a16:creationId xmlns:a16="http://schemas.microsoft.com/office/drawing/2014/main" id="{C1D57534-9E11-727A-5910-99ED6E026863}"/>
                    </a:ext>
                  </a:extLst>
                </p:cNvPr>
                <p:cNvSpPr/>
                <p:nvPr/>
              </p:nvSpPr>
              <p:spPr>
                <a:xfrm>
                  <a:off x="898488" y="2956824"/>
                  <a:ext cx="197582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405" extrusionOk="0">
                      <a:moveTo>
                        <a:pt x="275" y="0"/>
                      </a:moveTo>
                      <a:cubicBezTo>
                        <a:pt x="5" y="0"/>
                        <a:pt x="1" y="405"/>
                        <a:pt x="261" y="405"/>
                      </a:cubicBezTo>
                      <a:cubicBezTo>
                        <a:pt x="266" y="405"/>
                        <a:pt x="270" y="405"/>
                        <a:pt x="275" y="404"/>
                      </a:cubicBezTo>
                      <a:lnTo>
                        <a:pt x="7262" y="404"/>
                      </a:lnTo>
                      <a:cubicBezTo>
                        <a:pt x="7536" y="404"/>
                        <a:pt x="7536" y="0"/>
                        <a:pt x="7262" y="0"/>
                      </a:cubicBezTo>
                      <a:close/>
                    </a:path>
                  </a:pathLst>
                </a:custGeom>
                <a:solidFill>
                  <a:srgbClr val="6D81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18237;p90">
                  <a:extLst>
                    <a:ext uri="{FF2B5EF4-FFF2-40B4-BE49-F238E27FC236}">
                      <a16:creationId xmlns:a16="http://schemas.microsoft.com/office/drawing/2014/main" id="{D0428F52-E090-5660-257A-0C1CC6F877B8}"/>
                    </a:ext>
                  </a:extLst>
                </p:cNvPr>
                <p:cNvSpPr/>
                <p:nvPr/>
              </p:nvSpPr>
              <p:spPr>
                <a:xfrm>
                  <a:off x="874658" y="3035154"/>
                  <a:ext cx="356891" cy="94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4" h="3595" extrusionOk="0">
                      <a:moveTo>
                        <a:pt x="289" y="0"/>
                      </a:moveTo>
                      <a:cubicBezTo>
                        <a:pt x="130" y="0"/>
                        <a:pt x="0" y="130"/>
                        <a:pt x="0" y="289"/>
                      </a:cubicBezTo>
                      <a:lnTo>
                        <a:pt x="0" y="3306"/>
                      </a:lnTo>
                      <a:cubicBezTo>
                        <a:pt x="0" y="3465"/>
                        <a:pt x="130" y="3595"/>
                        <a:pt x="289" y="3595"/>
                      </a:cubicBezTo>
                      <a:lnTo>
                        <a:pt x="13339" y="3595"/>
                      </a:lnTo>
                      <a:cubicBezTo>
                        <a:pt x="13498" y="3595"/>
                        <a:pt x="13613" y="3465"/>
                        <a:pt x="13613" y="3306"/>
                      </a:cubicBezTo>
                      <a:lnTo>
                        <a:pt x="13613" y="289"/>
                      </a:lnTo>
                      <a:cubicBezTo>
                        <a:pt x="13613" y="130"/>
                        <a:pt x="13498" y="0"/>
                        <a:pt x="13339" y="0"/>
                      </a:cubicBezTo>
                      <a:close/>
                    </a:path>
                  </a:pathLst>
                </a:custGeom>
                <a:solidFill>
                  <a:srgbClr val="8B9D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18238;p90">
                  <a:extLst>
                    <a:ext uri="{FF2B5EF4-FFF2-40B4-BE49-F238E27FC236}">
                      <a16:creationId xmlns:a16="http://schemas.microsoft.com/office/drawing/2014/main" id="{EEA528F9-83A8-2195-1ECF-6DDDA37A66B1}"/>
                    </a:ext>
                  </a:extLst>
                </p:cNvPr>
                <p:cNvSpPr/>
                <p:nvPr/>
              </p:nvSpPr>
              <p:spPr>
                <a:xfrm>
                  <a:off x="1211442" y="3035154"/>
                  <a:ext cx="20107" cy="94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595" extrusionOk="0">
                      <a:moveTo>
                        <a:pt x="1" y="0"/>
                      </a:moveTo>
                      <a:lnTo>
                        <a:pt x="1" y="3595"/>
                      </a:lnTo>
                      <a:lnTo>
                        <a:pt x="492" y="3595"/>
                      </a:lnTo>
                      <a:cubicBezTo>
                        <a:pt x="651" y="3595"/>
                        <a:pt x="766" y="3465"/>
                        <a:pt x="766" y="3306"/>
                      </a:cubicBezTo>
                      <a:lnTo>
                        <a:pt x="766" y="289"/>
                      </a:lnTo>
                      <a:cubicBezTo>
                        <a:pt x="766" y="130"/>
                        <a:pt x="65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D6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18239;p90">
                  <a:extLst>
                    <a:ext uri="{FF2B5EF4-FFF2-40B4-BE49-F238E27FC236}">
                      <a16:creationId xmlns:a16="http://schemas.microsoft.com/office/drawing/2014/main" id="{B4F9293C-FF0A-B6DC-C4EF-150D60F5EB38}"/>
                    </a:ext>
                  </a:extLst>
                </p:cNvPr>
                <p:cNvSpPr/>
                <p:nvPr/>
              </p:nvSpPr>
              <p:spPr>
                <a:xfrm>
                  <a:off x="874658" y="3035154"/>
                  <a:ext cx="20081" cy="94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3595" extrusionOk="0">
                      <a:moveTo>
                        <a:pt x="289" y="0"/>
                      </a:moveTo>
                      <a:cubicBezTo>
                        <a:pt x="130" y="0"/>
                        <a:pt x="0" y="130"/>
                        <a:pt x="0" y="289"/>
                      </a:cubicBezTo>
                      <a:lnTo>
                        <a:pt x="0" y="3306"/>
                      </a:lnTo>
                      <a:cubicBezTo>
                        <a:pt x="0" y="3465"/>
                        <a:pt x="130" y="3595"/>
                        <a:pt x="289" y="3595"/>
                      </a:cubicBezTo>
                      <a:lnTo>
                        <a:pt x="765" y="359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rgbClr val="D6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18240;p90">
                  <a:extLst>
                    <a:ext uri="{FF2B5EF4-FFF2-40B4-BE49-F238E27FC236}">
                      <a16:creationId xmlns:a16="http://schemas.microsoft.com/office/drawing/2014/main" id="{B20A41E0-7A82-6021-E8A8-64C14833EDFE}"/>
                    </a:ext>
                  </a:extLst>
                </p:cNvPr>
                <p:cNvSpPr/>
                <p:nvPr/>
              </p:nvSpPr>
              <p:spPr>
                <a:xfrm>
                  <a:off x="1171333" y="3066167"/>
                  <a:ext cx="34080" cy="34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301" extrusionOk="0">
                      <a:moveTo>
                        <a:pt x="650" y="1"/>
                      </a:moveTo>
                      <a:cubicBezTo>
                        <a:pt x="290" y="1"/>
                        <a:pt x="1" y="290"/>
                        <a:pt x="1" y="651"/>
                      </a:cubicBezTo>
                      <a:cubicBezTo>
                        <a:pt x="1" y="1011"/>
                        <a:pt x="290" y="1300"/>
                        <a:pt x="650" y="1300"/>
                      </a:cubicBezTo>
                      <a:cubicBezTo>
                        <a:pt x="1011" y="1300"/>
                        <a:pt x="1300" y="1011"/>
                        <a:pt x="1300" y="651"/>
                      </a:cubicBezTo>
                      <a:cubicBezTo>
                        <a:pt x="1300" y="290"/>
                        <a:pt x="1011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18241;p90">
                  <a:extLst>
                    <a:ext uri="{FF2B5EF4-FFF2-40B4-BE49-F238E27FC236}">
                      <a16:creationId xmlns:a16="http://schemas.microsoft.com/office/drawing/2014/main" id="{A2ED8D23-D786-77C9-FAB9-8C450074AEE8}"/>
                    </a:ext>
                  </a:extLst>
                </p:cNvPr>
                <p:cNvSpPr/>
                <p:nvPr/>
              </p:nvSpPr>
              <p:spPr>
                <a:xfrm>
                  <a:off x="1113451" y="3066167"/>
                  <a:ext cx="34080" cy="34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301" extrusionOk="0">
                      <a:moveTo>
                        <a:pt x="650" y="1"/>
                      </a:moveTo>
                      <a:cubicBezTo>
                        <a:pt x="289" y="1"/>
                        <a:pt x="0" y="290"/>
                        <a:pt x="0" y="651"/>
                      </a:cubicBezTo>
                      <a:cubicBezTo>
                        <a:pt x="0" y="1011"/>
                        <a:pt x="289" y="1300"/>
                        <a:pt x="650" y="1300"/>
                      </a:cubicBezTo>
                      <a:cubicBezTo>
                        <a:pt x="1011" y="1300"/>
                        <a:pt x="1299" y="1011"/>
                        <a:pt x="1299" y="651"/>
                      </a:cubicBezTo>
                      <a:cubicBezTo>
                        <a:pt x="1299" y="290"/>
                        <a:pt x="1011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18242;p90">
                  <a:extLst>
                    <a:ext uri="{FF2B5EF4-FFF2-40B4-BE49-F238E27FC236}">
                      <a16:creationId xmlns:a16="http://schemas.microsoft.com/office/drawing/2014/main" id="{88759FC2-8C91-69BA-93F6-76788491CE02}"/>
                    </a:ext>
                  </a:extLst>
                </p:cNvPr>
                <p:cNvSpPr/>
                <p:nvPr/>
              </p:nvSpPr>
              <p:spPr>
                <a:xfrm>
                  <a:off x="898488" y="3077544"/>
                  <a:ext cx="197582" cy="10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419" extrusionOk="0">
                      <a:moveTo>
                        <a:pt x="275" y="0"/>
                      </a:moveTo>
                      <a:cubicBezTo>
                        <a:pt x="1" y="0"/>
                        <a:pt x="1" y="419"/>
                        <a:pt x="275" y="419"/>
                      </a:cubicBezTo>
                      <a:lnTo>
                        <a:pt x="7262" y="419"/>
                      </a:lnTo>
                      <a:cubicBezTo>
                        <a:pt x="7536" y="419"/>
                        <a:pt x="7536" y="0"/>
                        <a:pt x="7262" y="0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18243;p90">
                  <a:extLst>
                    <a:ext uri="{FF2B5EF4-FFF2-40B4-BE49-F238E27FC236}">
                      <a16:creationId xmlns:a16="http://schemas.microsoft.com/office/drawing/2014/main" id="{3850C777-8F91-AFF4-45C0-644F89866E09}"/>
                    </a:ext>
                  </a:extLst>
                </p:cNvPr>
                <p:cNvSpPr/>
                <p:nvPr/>
              </p:nvSpPr>
              <p:spPr>
                <a:xfrm>
                  <a:off x="874658" y="3155874"/>
                  <a:ext cx="356891" cy="94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4" h="3595" extrusionOk="0">
                      <a:moveTo>
                        <a:pt x="289" y="0"/>
                      </a:moveTo>
                      <a:cubicBezTo>
                        <a:pt x="130" y="0"/>
                        <a:pt x="0" y="130"/>
                        <a:pt x="0" y="289"/>
                      </a:cubicBezTo>
                      <a:lnTo>
                        <a:pt x="0" y="3306"/>
                      </a:lnTo>
                      <a:cubicBezTo>
                        <a:pt x="0" y="3465"/>
                        <a:pt x="130" y="3595"/>
                        <a:pt x="289" y="3595"/>
                      </a:cubicBezTo>
                      <a:lnTo>
                        <a:pt x="13339" y="3595"/>
                      </a:lnTo>
                      <a:cubicBezTo>
                        <a:pt x="13498" y="3595"/>
                        <a:pt x="13613" y="3465"/>
                        <a:pt x="13613" y="3306"/>
                      </a:cubicBezTo>
                      <a:lnTo>
                        <a:pt x="13613" y="289"/>
                      </a:lnTo>
                      <a:cubicBezTo>
                        <a:pt x="13613" y="130"/>
                        <a:pt x="13498" y="0"/>
                        <a:pt x="13339" y="0"/>
                      </a:cubicBezTo>
                      <a:close/>
                    </a:path>
                  </a:pathLst>
                </a:custGeom>
                <a:solidFill>
                  <a:srgbClr val="8B9D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18244;p90">
                  <a:extLst>
                    <a:ext uri="{FF2B5EF4-FFF2-40B4-BE49-F238E27FC236}">
                      <a16:creationId xmlns:a16="http://schemas.microsoft.com/office/drawing/2014/main" id="{E97A6759-5AE3-33E2-FA6E-8A9550B7D308}"/>
                    </a:ext>
                  </a:extLst>
                </p:cNvPr>
                <p:cNvSpPr/>
                <p:nvPr/>
              </p:nvSpPr>
              <p:spPr>
                <a:xfrm>
                  <a:off x="1211442" y="3155874"/>
                  <a:ext cx="20107" cy="94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595" extrusionOk="0">
                      <a:moveTo>
                        <a:pt x="1" y="0"/>
                      </a:moveTo>
                      <a:lnTo>
                        <a:pt x="1" y="3595"/>
                      </a:lnTo>
                      <a:lnTo>
                        <a:pt x="492" y="3595"/>
                      </a:lnTo>
                      <a:cubicBezTo>
                        <a:pt x="651" y="3595"/>
                        <a:pt x="766" y="3465"/>
                        <a:pt x="766" y="3306"/>
                      </a:cubicBezTo>
                      <a:lnTo>
                        <a:pt x="766" y="289"/>
                      </a:lnTo>
                      <a:cubicBezTo>
                        <a:pt x="766" y="130"/>
                        <a:pt x="65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D6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18245;p90">
                  <a:extLst>
                    <a:ext uri="{FF2B5EF4-FFF2-40B4-BE49-F238E27FC236}">
                      <a16:creationId xmlns:a16="http://schemas.microsoft.com/office/drawing/2014/main" id="{C6DD50C3-9958-1FA2-38B2-2BBAED2D5941}"/>
                    </a:ext>
                  </a:extLst>
                </p:cNvPr>
                <p:cNvSpPr/>
                <p:nvPr/>
              </p:nvSpPr>
              <p:spPr>
                <a:xfrm>
                  <a:off x="874658" y="3155874"/>
                  <a:ext cx="20081" cy="94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3595" extrusionOk="0">
                      <a:moveTo>
                        <a:pt x="289" y="0"/>
                      </a:moveTo>
                      <a:cubicBezTo>
                        <a:pt x="130" y="0"/>
                        <a:pt x="0" y="130"/>
                        <a:pt x="0" y="289"/>
                      </a:cubicBezTo>
                      <a:lnTo>
                        <a:pt x="0" y="3306"/>
                      </a:lnTo>
                      <a:cubicBezTo>
                        <a:pt x="0" y="3465"/>
                        <a:pt x="130" y="3595"/>
                        <a:pt x="289" y="3595"/>
                      </a:cubicBezTo>
                      <a:lnTo>
                        <a:pt x="765" y="359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rgbClr val="D6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18246;p90">
                  <a:extLst>
                    <a:ext uri="{FF2B5EF4-FFF2-40B4-BE49-F238E27FC236}">
                      <a16:creationId xmlns:a16="http://schemas.microsoft.com/office/drawing/2014/main" id="{FD09A6B0-AF07-4D21-59B6-C66B19289A60}"/>
                    </a:ext>
                  </a:extLst>
                </p:cNvPr>
                <p:cNvSpPr/>
                <p:nvPr/>
              </p:nvSpPr>
              <p:spPr>
                <a:xfrm>
                  <a:off x="1171333" y="3186887"/>
                  <a:ext cx="34080" cy="34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301" extrusionOk="0">
                      <a:moveTo>
                        <a:pt x="650" y="1"/>
                      </a:moveTo>
                      <a:cubicBezTo>
                        <a:pt x="290" y="1"/>
                        <a:pt x="1" y="290"/>
                        <a:pt x="1" y="650"/>
                      </a:cubicBezTo>
                      <a:cubicBezTo>
                        <a:pt x="1" y="1011"/>
                        <a:pt x="290" y="1300"/>
                        <a:pt x="650" y="1300"/>
                      </a:cubicBezTo>
                      <a:cubicBezTo>
                        <a:pt x="1011" y="1300"/>
                        <a:pt x="1300" y="1011"/>
                        <a:pt x="1300" y="650"/>
                      </a:cubicBezTo>
                      <a:cubicBezTo>
                        <a:pt x="1300" y="290"/>
                        <a:pt x="1011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18247;p90">
                  <a:extLst>
                    <a:ext uri="{FF2B5EF4-FFF2-40B4-BE49-F238E27FC236}">
                      <a16:creationId xmlns:a16="http://schemas.microsoft.com/office/drawing/2014/main" id="{8B96D1B0-330F-8C88-39F0-960BDF4B4EFD}"/>
                    </a:ext>
                  </a:extLst>
                </p:cNvPr>
                <p:cNvSpPr/>
                <p:nvPr/>
              </p:nvSpPr>
              <p:spPr>
                <a:xfrm>
                  <a:off x="1113451" y="3186887"/>
                  <a:ext cx="34080" cy="34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301" extrusionOk="0">
                      <a:moveTo>
                        <a:pt x="650" y="1"/>
                      </a:moveTo>
                      <a:cubicBezTo>
                        <a:pt x="289" y="1"/>
                        <a:pt x="0" y="290"/>
                        <a:pt x="0" y="650"/>
                      </a:cubicBezTo>
                      <a:cubicBezTo>
                        <a:pt x="0" y="1011"/>
                        <a:pt x="289" y="1300"/>
                        <a:pt x="650" y="1300"/>
                      </a:cubicBezTo>
                      <a:cubicBezTo>
                        <a:pt x="1011" y="1300"/>
                        <a:pt x="1299" y="1011"/>
                        <a:pt x="1299" y="650"/>
                      </a:cubicBezTo>
                      <a:cubicBezTo>
                        <a:pt x="1299" y="290"/>
                        <a:pt x="1011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18248;p90">
                  <a:extLst>
                    <a:ext uri="{FF2B5EF4-FFF2-40B4-BE49-F238E27FC236}">
                      <a16:creationId xmlns:a16="http://schemas.microsoft.com/office/drawing/2014/main" id="{7ADAE988-B136-6551-F7BC-A234CFD63BB2}"/>
                    </a:ext>
                  </a:extLst>
                </p:cNvPr>
                <p:cNvSpPr/>
                <p:nvPr/>
              </p:nvSpPr>
              <p:spPr>
                <a:xfrm>
                  <a:off x="898488" y="3198631"/>
                  <a:ext cx="197582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405" extrusionOk="0">
                      <a:moveTo>
                        <a:pt x="275" y="0"/>
                      </a:moveTo>
                      <a:cubicBezTo>
                        <a:pt x="1" y="0"/>
                        <a:pt x="1" y="405"/>
                        <a:pt x="275" y="405"/>
                      </a:cubicBezTo>
                      <a:lnTo>
                        <a:pt x="7262" y="405"/>
                      </a:lnTo>
                      <a:cubicBezTo>
                        <a:pt x="7536" y="405"/>
                        <a:pt x="7536" y="0"/>
                        <a:pt x="7262" y="0"/>
                      </a:cubicBezTo>
                      <a:close/>
                    </a:path>
                  </a:pathLst>
                </a:custGeom>
                <a:solidFill>
                  <a:srgbClr val="6D81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18249;p90">
                  <a:extLst>
                    <a:ext uri="{FF2B5EF4-FFF2-40B4-BE49-F238E27FC236}">
                      <a16:creationId xmlns:a16="http://schemas.microsoft.com/office/drawing/2014/main" id="{B396DE56-EB7A-268B-C63C-4BCB1E3F983F}"/>
                    </a:ext>
                  </a:extLst>
                </p:cNvPr>
                <p:cNvSpPr/>
                <p:nvPr/>
              </p:nvSpPr>
              <p:spPr>
                <a:xfrm>
                  <a:off x="898488" y="3094924"/>
                  <a:ext cx="30305" cy="10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406" extrusionOk="0">
                      <a:moveTo>
                        <a:pt x="261" y="1"/>
                      </a:moveTo>
                      <a:cubicBezTo>
                        <a:pt x="1" y="1"/>
                        <a:pt x="5" y="405"/>
                        <a:pt x="275" y="405"/>
                      </a:cubicBezTo>
                      <a:lnTo>
                        <a:pt x="881" y="405"/>
                      </a:lnTo>
                      <a:cubicBezTo>
                        <a:pt x="1156" y="405"/>
                        <a:pt x="1156" y="1"/>
                        <a:pt x="881" y="1"/>
                      </a:cubicBezTo>
                      <a:lnTo>
                        <a:pt x="275" y="1"/>
                      </a:lnTo>
                      <a:cubicBezTo>
                        <a:pt x="270" y="1"/>
                        <a:pt x="266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D7D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15473;p88">
                <a:extLst>
                  <a:ext uri="{FF2B5EF4-FFF2-40B4-BE49-F238E27FC236}">
                    <a16:creationId xmlns:a16="http://schemas.microsoft.com/office/drawing/2014/main" id="{1881E4E2-5FA0-B841-AAE9-96348B1FE528}"/>
                  </a:ext>
                </a:extLst>
              </p:cNvPr>
              <p:cNvGrpSpPr/>
              <p:nvPr/>
            </p:nvGrpSpPr>
            <p:grpSpPr>
              <a:xfrm rot="2458411">
                <a:off x="9079744" y="3005830"/>
                <a:ext cx="294548" cy="332667"/>
                <a:chOff x="3564866" y="1499997"/>
                <a:chExt cx="326473" cy="366639"/>
              </a:xfrm>
            </p:grpSpPr>
            <p:sp>
              <p:nvSpPr>
                <p:cNvPr id="2545" name="Google Shape;15474;p88">
                  <a:extLst>
                    <a:ext uri="{FF2B5EF4-FFF2-40B4-BE49-F238E27FC236}">
                      <a16:creationId xmlns:a16="http://schemas.microsoft.com/office/drawing/2014/main" id="{75902335-42AF-F3D0-06B2-FF8C387F51D7}"/>
                    </a:ext>
                  </a:extLst>
                </p:cNvPr>
                <p:cNvSpPr/>
                <p:nvPr/>
              </p:nvSpPr>
              <p:spPr>
                <a:xfrm>
                  <a:off x="3595284" y="1499997"/>
                  <a:ext cx="263389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9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7789" y="14020"/>
                      </a:lnTo>
                      <a:cubicBezTo>
                        <a:pt x="8453" y="14020"/>
                        <a:pt x="8991" y="13482"/>
                        <a:pt x="8991" y="12818"/>
                      </a:cubicBezTo>
                      <a:lnTo>
                        <a:pt x="8991" y="1154"/>
                      </a:lnTo>
                      <a:cubicBezTo>
                        <a:pt x="8991" y="548"/>
                        <a:pt x="9472" y="38"/>
                        <a:pt x="10078" y="0"/>
                      </a:cubicBezTo>
                      <a:close/>
                    </a:path>
                  </a:pathLst>
                </a:custGeom>
                <a:solidFill>
                  <a:srgbClr val="E5EA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15475;p88">
                  <a:extLst>
                    <a:ext uri="{FF2B5EF4-FFF2-40B4-BE49-F238E27FC236}">
                      <a16:creationId xmlns:a16="http://schemas.microsoft.com/office/drawing/2014/main" id="{C62D08FB-1974-7B4B-9B34-F883EC98EE54}"/>
                    </a:ext>
                  </a:extLst>
                </p:cNvPr>
                <p:cNvSpPr/>
                <p:nvPr/>
              </p:nvSpPr>
              <p:spPr>
                <a:xfrm>
                  <a:off x="3623690" y="1499997"/>
                  <a:ext cx="234983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6702" y="14020"/>
                      </a:lnTo>
                      <a:cubicBezTo>
                        <a:pt x="7366" y="14020"/>
                        <a:pt x="7904" y="13482"/>
                        <a:pt x="7904" y="12818"/>
                      </a:cubicBezTo>
                      <a:lnTo>
                        <a:pt x="7904" y="1154"/>
                      </a:lnTo>
                      <a:cubicBezTo>
                        <a:pt x="7904" y="548"/>
                        <a:pt x="8385" y="38"/>
                        <a:pt x="8991" y="0"/>
                      </a:cubicBezTo>
                      <a:close/>
                    </a:path>
                  </a:pathLst>
                </a:custGeom>
                <a:solidFill>
                  <a:srgbClr val="ECEF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15476;p88">
                  <a:extLst>
                    <a:ext uri="{FF2B5EF4-FFF2-40B4-BE49-F238E27FC236}">
                      <a16:creationId xmlns:a16="http://schemas.microsoft.com/office/drawing/2014/main" id="{75A84BE3-F842-D4F5-0341-A651B6D1C97F}"/>
                    </a:ext>
                  </a:extLst>
                </p:cNvPr>
                <p:cNvSpPr/>
                <p:nvPr/>
              </p:nvSpPr>
              <p:spPr>
                <a:xfrm>
                  <a:off x="3830241" y="1499997"/>
                  <a:ext cx="61098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3337" extrusionOk="0">
                      <a:moveTo>
                        <a:pt x="1164" y="0"/>
                      </a:moveTo>
                      <a:cubicBezTo>
                        <a:pt x="520" y="0"/>
                        <a:pt x="0" y="519"/>
                        <a:pt x="0" y="1164"/>
                      </a:cubicBezTo>
                      <a:lnTo>
                        <a:pt x="0" y="3337"/>
                      </a:lnTo>
                      <a:lnTo>
                        <a:pt x="1616" y="3337"/>
                      </a:lnTo>
                      <a:cubicBezTo>
                        <a:pt x="2010" y="3337"/>
                        <a:pt x="2337" y="3010"/>
                        <a:pt x="2337" y="2616"/>
                      </a:cubicBezTo>
                      <a:lnTo>
                        <a:pt x="2337" y="1164"/>
                      </a:lnTo>
                      <a:cubicBezTo>
                        <a:pt x="2337" y="519"/>
                        <a:pt x="1818" y="0"/>
                        <a:pt x="1174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15477;p88">
                  <a:extLst>
                    <a:ext uri="{FF2B5EF4-FFF2-40B4-BE49-F238E27FC236}">
                      <a16:creationId xmlns:a16="http://schemas.microsoft.com/office/drawing/2014/main" id="{55F5F154-AB68-5172-4650-EB16B0B4F00C}"/>
                    </a:ext>
                  </a:extLst>
                </p:cNvPr>
                <p:cNvSpPr/>
                <p:nvPr/>
              </p:nvSpPr>
              <p:spPr>
                <a:xfrm>
                  <a:off x="3564866" y="1779431"/>
                  <a:ext cx="230724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9" h="3337" extrusionOk="0">
                      <a:moveTo>
                        <a:pt x="722" y="0"/>
                      </a:moveTo>
                      <a:cubicBezTo>
                        <a:pt x="318" y="0"/>
                        <a:pt x="1" y="317"/>
                        <a:pt x="1" y="721"/>
                      </a:cubicBezTo>
                      <a:lnTo>
                        <a:pt x="1" y="2173"/>
                      </a:lnTo>
                      <a:cubicBezTo>
                        <a:pt x="1" y="2241"/>
                        <a:pt x="1" y="2317"/>
                        <a:pt x="20" y="2394"/>
                      </a:cubicBezTo>
                      <a:cubicBezTo>
                        <a:pt x="126" y="2933"/>
                        <a:pt x="607" y="3327"/>
                        <a:pt x="1155" y="3337"/>
                      </a:cubicBezTo>
                      <a:lnTo>
                        <a:pt x="8828" y="3337"/>
                      </a:lnTo>
                      <a:lnTo>
                        <a:pt x="8828" y="3327"/>
                      </a:lnTo>
                      <a:cubicBezTo>
                        <a:pt x="8328" y="3260"/>
                        <a:pt x="7925" y="2885"/>
                        <a:pt x="7828" y="2385"/>
                      </a:cubicBezTo>
                      <a:cubicBezTo>
                        <a:pt x="7819" y="2317"/>
                        <a:pt x="7809" y="2241"/>
                        <a:pt x="7809" y="2173"/>
                      </a:cubicBezTo>
                      <a:lnTo>
                        <a:pt x="7809" y="721"/>
                      </a:lnTo>
                      <a:cubicBezTo>
                        <a:pt x="7809" y="317"/>
                        <a:pt x="7482" y="0"/>
                        <a:pt x="7088" y="0"/>
                      </a:cubicBezTo>
                      <a:close/>
                    </a:path>
                  </a:pathLst>
                </a:custGeom>
                <a:solidFill>
                  <a:srgbClr val="D1DA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15478;p88">
                  <a:extLst>
                    <a:ext uri="{FF2B5EF4-FFF2-40B4-BE49-F238E27FC236}">
                      <a16:creationId xmlns:a16="http://schemas.microsoft.com/office/drawing/2014/main" id="{7962B6F1-30B2-E52B-6566-5DAE5BE945FC}"/>
                    </a:ext>
                  </a:extLst>
                </p:cNvPr>
                <p:cNvSpPr/>
                <p:nvPr/>
              </p:nvSpPr>
              <p:spPr>
                <a:xfrm>
                  <a:off x="3565389" y="1841993"/>
                  <a:ext cx="230201" cy="2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9" h="943" extrusionOk="0">
                      <a:moveTo>
                        <a:pt x="0" y="0"/>
                      </a:moveTo>
                      <a:cubicBezTo>
                        <a:pt x="106" y="539"/>
                        <a:pt x="587" y="933"/>
                        <a:pt x="1135" y="943"/>
                      </a:cubicBezTo>
                      <a:lnTo>
                        <a:pt x="8808" y="943"/>
                      </a:lnTo>
                      <a:lnTo>
                        <a:pt x="8808" y="933"/>
                      </a:lnTo>
                      <a:cubicBezTo>
                        <a:pt x="8308" y="866"/>
                        <a:pt x="7905" y="491"/>
                        <a:pt x="7818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15479;p88">
                  <a:extLst>
                    <a:ext uri="{FF2B5EF4-FFF2-40B4-BE49-F238E27FC236}">
                      <a16:creationId xmlns:a16="http://schemas.microsoft.com/office/drawing/2014/main" id="{7CF9919D-8E84-D9A2-135A-3B9CEEF3D4C6}"/>
                    </a:ext>
                  </a:extLst>
                </p:cNvPr>
                <p:cNvSpPr/>
                <p:nvPr/>
              </p:nvSpPr>
              <p:spPr>
                <a:xfrm>
                  <a:off x="3635659" y="1593708"/>
                  <a:ext cx="153737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3"/>
                      </a:cubicBezTo>
                      <a:lnTo>
                        <a:pt x="5581" y="433"/>
                      </a:lnTo>
                      <a:cubicBezTo>
                        <a:pt x="5587" y="434"/>
                        <a:pt x="5593" y="434"/>
                        <a:pt x="5599" y="434"/>
                      </a:cubicBezTo>
                      <a:cubicBezTo>
                        <a:pt x="5883" y="434"/>
                        <a:pt x="5883" y="0"/>
                        <a:pt x="5599" y="0"/>
                      </a:cubicBezTo>
                      <a:cubicBezTo>
                        <a:pt x="5593" y="0"/>
                        <a:pt x="5587" y="0"/>
                        <a:pt x="5581" y="1"/>
                      </a:cubicBezTo>
                      <a:lnTo>
                        <a:pt x="302" y="1"/>
                      </a:lnTo>
                      <a:cubicBezTo>
                        <a:pt x="296" y="0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15480;p88">
                  <a:extLst>
                    <a:ext uri="{FF2B5EF4-FFF2-40B4-BE49-F238E27FC236}">
                      <a16:creationId xmlns:a16="http://schemas.microsoft.com/office/drawing/2014/main" id="{CF9578F0-AD9C-CC7C-4C83-90DF623943EE}"/>
                    </a:ext>
                  </a:extLst>
                </p:cNvPr>
                <p:cNvSpPr/>
                <p:nvPr/>
              </p:nvSpPr>
              <p:spPr>
                <a:xfrm>
                  <a:off x="3635659" y="1639675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5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1"/>
                        <a:pt x="5581" y="2"/>
                      </a:cubicBezTo>
                      <a:lnTo>
                        <a:pt x="302" y="2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15481;p88">
                  <a:extLst>
                    <a:ext uri="{FF2B5EF4-FFF2-40B4-BE49-F238E27FC236}">
                      <a16:creationId xmlns:a16="http://schemas.microsoft.com/office/drawing/2014/main" id="{369F939E-46D4-40A5-9E4F-D21B7D7B3654}"/>
                    </a:ext>
                  </a:extLst>
                </p:cNvPr>
                <p:cNvSpPr/>
                <p:nvPr/>
              </p:nvSpPr>
              <p:spPr>
                <a:xfrm>
                  <a:off x="3635659" y="1685668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15482;p88">
                  <a:extLst>
                    <a:ext uri="{FF2B5EF4-FFF2-40B4-BE49-F238E27FC236}">
                      <a16:creationId xmlns:a16="http://schemas.microsoft.com/office/drawing/2014/main" id="{EF518C50-26AF-2D3F-0BB3-D6C5D107EABB}"/>
                    </a:ext>
                  </a:extLst>
                </p:cNvPr>
                <p:cNvSpPr/>
                <p:nvPr/>
              </p:nvSpPr>
              <p:spPr>
                <a:xfrm>
                  <a:off x="3635659" y="1731661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4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565" name="Straight Arrow Connector 2564">
                <a:extLst>
                  <a:ext uri="{FF2B5EF4-FFF2-40B4-BE49-F238E27FC236}">
                    <a16:creationId xmlns:a16="http://schemas.microsoft.com/office/drawing/2014/main" id="{D48107A1-BD15-5740-6347-CC9947AE118E}"/>
                  </a:ext>
                </a:extLst>
              </p:cNvPr>
              <p:cNvCxnSpPr/>
              <p:nvPr/>
            </p:nvCxnSpPr>
            <p:spPr>
              <a:xfrm>
                <a:off x="6511106" y="2151928"/>
                <a:ext cx="4436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8" name="Arc 2577">
                <a:extLst>
                  <a:ext uri="{FF2B5EF4-FFF2-40B4-BE49-F238E27FC236}">
                    <a16:creationId xmlns:a16="http://schemas.microsoft.com/office/drawing/2014/main" id="{66E5E687-59E9-E428-BE17-35AC4FAD312E}"/>
                  </a:ext>
                </a:extLst>
              </p:cNvPr>
              <p:cNvSpPr/>
              <p:nvPr/>
            </p:nvSpPr>
            <p:spPr>
              <a:xfrm rot="21424596">
                <a:off x="9130157" y="2920562"/>
                <a:ext cx="414681" cy="407538"/>
              </a:xfrm>
              <a:prstGeom prst="arc">
                <a:avLst>
                  <a:gd name="adj1" fmla="val 16200000"/>
                  <a:gd name="adj2" fmla="val 10044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  <p:grpSp>
            <p:nvGrpSpPr>
              <p:cNvPr id="2580" name="Google Shape;15473;p88">
                <a:extLst>
                  <a:ext uri="{FF2B5EF4-FFF2-40B4-BE49-F238E27FC236}">
                    <a16:creationId xmlns:a16="http://schemas.microsoft.com/office/drawing/2014/main" id="{CD8DC835-E928-A4ED-F98A-3A21B37AA6DD}"/>
                  </a:ext>
                </a:extLst>
              </p:cNvPr>
              <p:cNvGrpSpPr/>
              <p:nvPr/>
            </p:nvGrpSpPr>
            <p:grpSpPr>
              <a:xfrm rot="8555930">
                <a:off x="8734267" y="5187039"/>
                <a:ext cx="331911" cy="330432"/>
                <a:chOff x="3564866" y="1499997"/>
                <a:chExt cx="326473" cy="366639"/>
              </a:xfrm>
            </p:grpSpPr>
            <p:sp>
              <p:nvSpPr>
                <p:cNvPr id="2581" name="Google Shape;15474;p88">
                  <a:extLst>
                    <a:ext uri="{FF2B5EF4-FFF2-40B4-BE49-F238E27FC236}">
                      <a16:creationId xmlns:a16="http://schemas.microsoft.com/office/drawing/2014/main" id="{D8D7EBC7-2552-A456-6BAF-F6F07CD05269}"/>
                    </a:ext>
                  </a:extLst>
                </p:cNvPr>
                <p:cNvSpPr/>
                <p:nvPr/>
              </p:nvSpPr>
              <p:spPr>
                <a:xfrm>
                  <a:off x="3595284" y="1499997"/>
                  <a:ext cx="263389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9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7789" y="14020"/>
                      </a:lnTo>
                      <a:cubicBezTo>
                        <a:pt x="8453" y="14020"/>
                        <a:pt x="8991" y="13482"/>
                        <a:pt x="8991" y="12818"/>
                      </a:cubicBezTo>
                      <a:lnTo>
                        <a:pt x="8991" y="1154"/>
                      </a:lnTo>
                      <a:cubicBezTo>
                        <a:pt x="8991" y="548"/>
                        <a:pt x="9472" y="38"/>
                        <a:pt x="10078" y="0"/>
                      </a:cubicBezTo>
                      <a:close/>
                    </a:path>
                  </a:pathLst>
                </a:custGeom>
                <a:solidFill>
                  <a:srgbClr val="E5EA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15475;p88">
                  <a:extLst>
                    <a:ext uri="{FF2B5EF4-FFF2-40B4-BE49-F238E27FC236}">
                      <a16:creationId xmlns:a16="http://schemas.microsoft.com/office/drawing/2014/main" id="{FA8497CE-4D04-16A1-5E58-C505EFC54AFA}"/>
                    </a:ext>
                  </a:extLst>
                </p:cNvPr>
                <p:cNvSpPr/>
                <p:nvPr/>
              </p:nvSpPr>
              <p:spPr>
                <a:xfrm>
                  <a:off x="3623690" y="1499997"/>
                  <a:ext cx="234983" cy="36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14021" extrusionOk="0">
                      <a:moveTo>
                        <a:pt x="1308" y="0"/>
                      </a:moveTo>
                      <a:cubicBezTo>
                        <a:pt x="587" y="0"/>
                        <a:pt x="0" y="587"/>
                        <a:pt x="0" y="1308"/>
                      </a:cubicBezTo>
                      <a:lnTo>
                        <a:pt x="0" y="14020"/>
                      </a:lnTo>
                      <a:lnTo>
                        <a:pt x="6702" y="14020"/>
                      </a:lnTo>
                      <a:cubicBezTo>
                        <a:pt x="7366" y="14020"/>
                        <a:pt x="7904" y="13482"/>
                        <a:pt x="7904" y="12818"/>
                      </a:cubicBezTo>
                      <a:lnTo>
                        <a:pt x="7904" y="1154"/>
                      </a:lnTo>
                      <a:cubicBezTo>
                        <a:pt x="7904" y="548"/>
                        <a:pt x="8385" y="38"/>
                        <a:pt x="8991" y="0"/>
                      </a:cubicBezTo>
                      <a:close/>
                    </a:path>
                  </a:pathLst>
                </a:custGeom>
                <a:solidFill>
                  <a:srgbClr val="ECEF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15476;p88">
                  <a:extLst>
                    <a:ext uri="{FF2B5EF4-FFF2-40B4-BE49-F238E27FC236}">
                      <a16:creationId xmlns:a16="http://schemas.microsoft.com/office/drawing/2014/main" id="{0A5707A5-E5E8-96BC-9C58-4DE50AE50A04}"/>
                    </a:ext>
                  </a:extLst>
                </p:cNvPr>
                <p:cNvSpPr/>
                <p:nvPr/>
              </p:nvSpPr>
              <p:spPr>
                <a:xfrm>
                  <a:off x="3830241" y="1499997"/>
                  <a:ext cx="61098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3337" extrusionOk="0">
                      <a:moveTo>
                        <a:pt x="1164" y="0"/>
                      </a:moveTo>
                      <a:cubicBezTo>
                        <a:pt x="520" y="0"/>
                        <a:pt x="0" y="519"/>
                        <a:pt x="0" y="1164"/>
                      </a:cubicBezTo>
                      <a:lnTo>
                        <a:pt x="0" y="3337"/>
                      </a:lnTo>
                      <a:lnTo>
                        <a:pt x="1616" y="3337"/>
                      </a:lnTo>
                      <a:cubicBezTo>
                        <a:pt x="2010" y="3337"/>
                        <a:pt x="2337" y="3010"/>
                        <a:pt x="2337" y="2616"/>
                      </a:cubicBezTo>
                      <a:lnTo>
                        <a:pt x="2337" y="1164"/>
                      </a:lnTo>
                      <a:cubicBezTo>
                        <a:pt x="2337" y="519"/>
                        <a:pt x="1818" y="0"/>
                        <a:pt x="1174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15477;p88">
                  <a:extLst>
                    <a:ext uri="{FF2B5EF4-FFF2-40B4-BE49-F238E27FC236}">
                      <a16:creationId xmlns:a16="http://schemas.microsoft.com/office/drawing/2014/main" id="{10104136-C283-EAD5-0027-8A8A7521C1F2}"/>
                    </a:ext>
                  </a:extLst>
                </p:cNvPr>
                <p:cNvSpPr/>
                <p:nvPr/>
              </p:nvSpPr>
              <p:spPr>
                <a:xfrm>
                  <a:off x="3564866" y="1779431"/>
                  <a:ext cx="230724" cy="8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9" h="3337" extrusionOk="0">
                      <a:moveTo>
                        <a:pt x="722" y="0"/>
                      </a:moveTo>
                      <a:cubicBezTo>
                        <a:pt x="318" y="0"/>
                        <a:pt x="1" y="317"/>
                        <a:pt x="1" y="721"/>
                      </a:cubicBezTo>
                      <a:lnTo>
                        <a:pt x="1" y="2173"/>
                      </a:lnTo>
                      <a:cubicBezTo>
                        <a:pt x="1" y="2241"/>
                        <a:pt x="1" y="2317"/>
                        <a:pt x="20" y="2394"/>
                      </a:cubicBezTo>
                      <a:cubicBezTo>
                        <a:pt x="126" y="2933"/>
                        <a:pt x="607" y="3327"/>
                        <a:pt x="1155" y="3337"/>
                      </a:cubicBezTo>
                      <a:lnTo>
                        <a:pt x="8828" y="3337"/>
                      </a:lnTo>
                      <a:lnTo>
                        <a:pt x="8828" y="3327"/>
                      </a:lnTo>
                      <a:cubicBezTo>
                        <a:pt x="8328" y="3260"/>
                        <a:pt x="7925" y="2885"/>
                        <a:pt x="7828" y="2385"/>
                      </a:cubicBezTo>
                      <a:cubicBezTo>
                        <a:pt x="7819" y="2317"/>
                        <a:pt x="7809" y="2241"/>
                        <a:pt x="7809" y="2173"/>
                      </a:cubicBezTo>
                      <a:lnTo>
                        <a:pt x="7809" y="721"/>
                      </a:lnTo>
                      <a:cubicBezTo>
                        <a:pt x="7809" y="317"/>
                        <a:pt x="7482" y="0"/>
                        <a:pt x="7088" y="0"/>
                      </a:cubicBezTo>
                      <a:close/>
                    </a:path>
                  </a:pathLst>
                </a:custGeom>
                <a:solidFill>
                  <a:srgbClr val="D1DA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15478;p88">
                  <a:extLst>
                    <a:ext uri="{FF2B5EF4-FFF2-40B4-BE49-F238E27FC236}">
                      <a16:creationId xmlns:a16="http://schemas.microsoft.com/office/drawing/2014/main" id="{3BE942E4-345C-9B04-D43F-5FA6D0B74416}"/>
                    </a:ext>
                  </a:extLst>
                </p:cNvPr>
                <p:cNvSpPr/>
                <p:nvPr/>
              </p:nvSpPr>
              <p:spPr>
                <a:xfrm>
                  <a:off x="3565389" y="1841993"/>
                  <a:ext cx="230201" cy="2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9" h="943" extrusionOk="0">
                      <a:moveTo>
                        <a:pt x="0" y="0"/>
                      </a:moveTo>
                      <a:cubicBezTo>
                        <a:pt x="106" y="539"/>
                        <a:pt x="587" y="933"/>
                        <a:pt x="1135" y="943"/>
                      </a:cubicBezTo>
                      <a:lnTo>
                        <a:pt x="8808" y="943"/>
                      </a:lnTo>
                      <a:lnTo>
                        <a:pt x="8808" y="933"/>
                      </a:lnTo>
                      <a:cubicBezTo>
                        <a:pt x="8308" y="866"/>
                        <a:pt x="7905" y="491"/>
                        <a:pt x="7818" y="0"/>
                      </a:cubicBezTo>
                      <a:close/>
                    </a:path>
                  </a:pathLst>
                </a:custGeom>
                <a:solidFill>
                  <a:srgbClr val="C5D0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15479;p88">
                  <a:extLst>
                    <a:ext uri="{FF2B5EF4-FFF2-40B4-BE49-F238E27FC236}">
                      <a16:creationId xmlns:a16="http://schemas.microsoft.com/office/drawing/2014/main" id="{CD493B6E-FCD8-7B53-1622-7AB10A9B4D1E}"/>
                    </a:ext>
                  </a:extLst>
                </p:cNvPr>
                <p:cNvSpPr/>
                <p:nvPr/>
              </p:nvSpPr>
              <p:spPr>
                <a:xfrm>
                  <a:off x="3635659" y="1593708"/>
                  <a:ext cx="153737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3"/>
                      </a:cubicBezTo>
                      <a:lnTo>
                        <a:pt x="5581" y="433"/>
                      </a:lnTo>
                      <a:cubicBezTo>
                        <a:pt x="5587" y="434"/>
                        <a:pt x="5593" y="434"/>
                        <a:pt x="5599" y="434"/>
                      </a:cubicBezTo>
                      <a:cubicBezTo>
                        <a:pt x="5883" y="434"/>
                        <a:pt x="5883" y="0"/>
                        <a:pt x="5599" y="0"/>
                      </a:cubicBezTo>
                      <a:cubicBezTo>
                        <a:pt x="5593" y="0"/>
                        <a:pt x="5587" y="0"/>
                        <a:pt x="5581" y="1"/>
                      </a:cubicBezTo>
                      <a:lnTo>
                        <a:pt x="302" y="1"/>
                      </a:lnTo>
                      <a:cubicBezTo>
                        <a:pt x="296" y="0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15480;p88">
                  <a:extLst>
                    <a:ext uri="{FF2B5EF4-FFF2-40B4-BE49-F238E27FC236}">
                      <a16:creationId xmlns:a16="http://schemas.microsoft.com/office/drawing/2014/main" id="{7CCC50A4-C51D-5B48-F1F0-40EFFE734DC9}"/>
                    </a:ext>
                  </a:extLst>
                </p:cNvPr>
                <p:cNvSpPr/>
                <p:nvPr/>
              </p:nvSpPr>
              <p:spPr>
                <a:xfrm>
                  <a:off x="3635659" y="1639675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5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1"/>
                        <a:pt x="5581" y="2"/>
                      </a:cubicBezTo>
                      <a:lnTo>
                        <a:pt x="302" y="2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15481;p88">
                  <a:extLst>
                    <a:ext uri="{FF2B5EF4-FFF2-40B4-BE49-F238E27FC236}">
                      <a16:creationId xmlns:a16="http://schemas.microsoft.com/office/drawing/2014/main" id="{93F6267E-B985-73DC-7903-417A924F3341}"/>
                    </a:ext>
                  </a:extLst>
                </p:cNvPr>
                <p:cNvSpPr/>
                <p:nvPr/>
              </p:nvSpPr>
              <p:spPr>
                <a:xfrm>
                  <a:off x="3635659" y="1685668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1"/>
                      </a:moveTo>
                      <a:cubicBezTo>
                        <a:pt x="0" y="1"/>
                        <a:pt x="0" y="435"/>
                        <a:pt x="284" y="435"/>
                      </a:cubicBezTo>
                      <a:cubicBezTo>
                        <a:pt x="290" y="435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5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15482;p88">
                  <a:extLst>
                    <a:ext uri="{FF2B5EF4-FFF2-40B4-BE49-F238E27FC236}">
                      <a16:creationId xmlns:a16="http://schemas.microsoft.com/office/drawing/2014/main" id="{E9D767F0-C737-42D0-3D90-6E2B69480F51}"/>
                    </a:ext>
                  </a:extLst>
                </p:cNvPr>
                <p:cNvSpPr/>
                <p:nvPr/>
              </p:nvSpPr>
              <p:spPr>
                <a:xfrm>
                  <a:off x="3635659" y="1731661"/>
                  <a:ext cx="152901" cy="1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435" extrusionOk="0">
                      <a:moveTo>
                        <a:pt x="284" y="0"/>
                      </a:moveTo>
                      <a:cubicBezTo>
                        <a:pt x="0" y="0"/>
                        <a:pt x="0" y="434"/>
                        <a:pt x="284" y="434"/>
                      </a:cubicBezTo>
                      <a:cubicBezTo>
                        <a:pt x="290" y="434"/>
                        <a:pt x="296" y="434"/>
                        <a:pt x="302" y="434"/>
                      </a:cubicBezTo>
                      <a:lnTo>
                        <a:pt x="5581" y="434"/>
                      </a:lnTo>
                      <a:cubicBezTo>
                        <a:pt x="5850" y="414"/>
                        <a:pt x="5850" y="20"/>
                        <a:pt x="5581" y="1"/>
                      </a:cubicBezTo>
                      <a:lnTo>
                        <a:pt x="302" y="1"/>
                      </a:lnTo>
                      <a:cubicBezTo>
                        <a:pt x="296" y="1"/>
                        <a:pt x="29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B8C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2" name="Arc 2591">
                <a:extLst>
                  <a:ext uri="{FF2B5EF4-FFF2-40B4-BE49-F238E27FC236}">
                    <a16:creationId xmlns:a16="http://schemas.microsoft.com/office/drawing/2014/main" id="{4C240FD6-4EC9-AF37-6CCD-2FB4567BABA9}"/>
                  </a:ext>
                </a:extLst>
              </p:cNvPr>
              <p:cNvSpPr/>
              <p:nvPr/>
            </p:nvSpPr>
            <p:spPr>
              <a:xfrm rot="15632026">
                <a:off x="8638451" y="5062377"/>
                <a:ext cx="414681" cy="407538"/>
              </a:xfrm>
              <a:prstGeom prst="arc">
                <a:avLst>
                  <a:gd name="adj1" fmla="val 16200000"/>
                  <a:gd name="adj2" fmla="val 1004436"/>
                </a:avLst>
              </a:prstGeom>
              <a:ln>
                <a:headEnd type="triangl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  <p:cxnSp>
            <p:nvCxnSpPr>
              <p:cNvPr id="2610" name="Google Shape;2222;p69">
                <a:extLst>
                  <a:ext uri="{FF2B5EF4-FFF2-40B4-BE49-F238E27FC236}">
                    <a16:creationId xmlns:a16="http://schemas.microsoft.com/office/drawing/2014/main" id="{D81E6F91-9900-35A6-2C09-46F8032170DA}"/>
                  </a:ext>
                </a:extLst>
              </p:cNvPr>
              <p:cNvCxnSpPr>
                <a:cxnSpLocks/>
                <a:stCxn id="2216" idx="3"/>
                <a:endCxn id="2614" idx="2"/>
              </p:cNvCxnSpPr>
              <p:nvPr/>
            </p:nvCxnSpPr>
            <p:spPr>
              <a:xfrm flipV="1">
                <a:off x="9923855" y="3481995"/>
                <a:ext cx="520262" cy="814394"/>
              </a:xfrm>
              <a:prstGeom prst="curvedConnector2">
                <a:avLst/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13" name="TextBox 2612">
                <a:extLst>
                  <a:ext uri="{FF2B5EF4-FFF2-40B4-BE49-F238E27FC236}">
                    <a16:creationId xmlns:a16="http://schemas.microsoft.com/office/drawing/2014/main" id="{B541D175-5462-D710-733E-5C50E6C28E14}"/>
                  </a:ext>
                </a:extLst>
              </p:cNvPr>
              <p:cNvSpPr txBox="1"/>
              <p:nvPr/>
            </p:nvSpPr>
            <p:spPr>
              <a:xfrm>
                <a:off x="9896110" y="4292882"/>
                <a:ext cx="1370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sr-Latn-R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[</a:t>
                </a:r>
                <a:r>
                  <a:rPr lang="sr-Latn-RS" sz="12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Error</a:t>
                </a:r>
                <a:r>
                  <a:rPr lang="sr-Latn-R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 == </a:t>
                </a:r>
                <a:r>
                  <a:rPr lang="sr-Latn-RS" sz="1200" kern="0" dirty="0" err="1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true</a:t>
                </a:r>
                <a:r>
                  <a:rPr lang="sr-Latn-RS" sz="1200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]</a:t>
                </a:r>
              </a:p>
            </p:txBody>
          </p:sp>
          <p:sp>
            <p:nvSpPr>
              <p:cNvPr id="2614" name="Google Shape;2216;p69">
                <a:extLst>
                  <a:ext uri="{FF2B5EF4-FFF2-40B4-BE49-F238E27FC236}">
                    <a16:creationId xmlns:a16="http://schemas.microsoft.com/office/drawing/2014/main" id="{136CDC4E-EB46-12C8-B2D3-48D608F15663}"/>
                  </a:ext>
                </a:extLst>
              </p:cNvPr>
              <p:cNvSpPr/>
              <p:nvPr/>
            </p:nvSpPr>
            <p:spPr>
              <a:xfrm>
                <a:off x="9800984" y="2645881"/>
                <a:ext cx="1286265" cy="836114"/>
              </a:xfrm>
              <a:prstGeom prst="roundRect">
                <a:avLst>
                  <a:gd name="adj" fmla="val 16667"/>
                </a:avLst>
              </a:prstGeom>
              <a:solidFill>
                <a:srgbClr val="24252A">
                  <a:alpha val="99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sr-Latn-RS" sz="2667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2616" name="TextBox 2615">
                <a:extLst>
                  <a:ext uri="{FF2B5EF4-FFF2-40B4-BE49-F238E27FC236}">
                    <a16:creationId xmlns:a16="http://schemas.microsoft.com/office/drawing/2014/main" id="{EF8052AA-8B4C-37EC-0F6C-6B3D30390E29}"/>
                  </a:ext>
                </a:extLst>
              </p:cNvPr>
              <p:cNvSpPr txBox="1"/>
              <p:nvPr/>
            </p:nvSpPr>
            <p:spPr>
              <a:xfrm>
                <a:off x="9779746" y="2618593"/>
                <a:ext cx="13287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sr-Latn-RS" sz="1400" b="1" kern="0" dirty="0">
                    <a:solidFill>
                      <a:srgbClr val="FFC000"/>
                    </a:solidFill>
                    <a:latin typeface="Barlow"/>
                    <a:ea typeface="Barlow"/>
                    <a:cs typeface="Barlow"/>
                    <a:sym typeface="Barlow"/>
                  </a:rPr>
                  <a:t>ON_FALIURE</a:t>
                </a:r>
                <a:endParaRPr lang="en-US" sz="1400" b="1" kern="0" dirty="0">
                  <a:solidFill>
                    <a:srgbClr val="FFC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20" name="TextBox 2619">
                <a:extLst>
                  <a:ext uri="{FF2B5EF4-FFF2-40B4-BE49-F238E27FC236}">
                    <a16:creationId xmlns:a16="http://schemas.microsoft.com/office/drawing/2014/main" id="{CEC761C4-6B11-3114-387B-1948F88398C5}"/>
                  </a:ext>
                </a:extLst>
              </p:cNvPr>
              <p:cNvSpPr txBox="1"/>
              <p:nvPr/>
            </p:nvSpPr>
            <p:spPr>
              <a:xfrm>
                <a:off x="9556506" y="2289146"/>
                <a:ext cx="25944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sr-Latn-RS" sz="1600" b="1" kern="0" dirty="0">
                    <a:solidFill>
                      <a:srgbClr val="FFFFFF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rPr>
                  <a:t>(Slučaj greške)</a:t>
                </a:r>
              </a:p>
            </p:txBody>
          </p:sp>
          <p:grpSp>
            <p:nvGrpSpPr>
              <p:cNvPr id="2622" name="Google Shape;8958;p84">
                <a:extLst>
                  <a:ext uri="{FF2B5EF4-FFF2-40B4-BE49-F238E27FC236}">
                    <a16:creationId xmlns:a16="http://schemas.microsoft.com/office/drawing/2014/main" id="{40428D23-C4F5-6E53-8F19-AAF2F043A731}"/>
                  </a:ext>
                </a:extLst>
              </p:cNvPr>
              <p:cNvGrpSpPr/>
              <p:nvPr/>
            </p:nvGrpSpPr>
            <p:grpSpPr>
              <a:xfrm>
                <a:off x="10243549" y="2979382"/>
                <a:ext cx="388728" cy="330692"/>
                <a:chOff x="3569125" y="3702947"/>
                <a:chExt cx="388728" cy="330692"/>
              </a:xfrm>
            </p:grpSpPr>
            <p:sp>
              <p:nvSpPr>
                <p:cNvPr id="2623" name="Google Shape;8959;p84">
                  <a:extLst>
                    <a:ext uri="{FF2B5EF4-FFF2-40B4-BE49-F238E27FC236}">
                      <a16:creationId xmlns:a16="http://schemas.microsoft.com/office/drawing/2014/main" id="{E178241A-0689-900A-12EC-C501A0606863}"/>
                    </a:ext>
                  </a:extLst>
                </p:cNvPr>
                <p:cNvSpPr/>
                <p:nvPr/>
              </p:nvSpPr>
              <p:spPr>
                <a:xfrm>
                  <a:off x="3569125" y="3702947"/>
                  <a:ext cx="388728" cy="33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6" h="12587" extrusionOk="0">
                      <a:moveTo>
                        <a:pt x="7402" y="0"/>
                      </a:moveTo>
                      <a:cubicBezTo>
                        <a:pt x="6946" y="0"/>
                        <a:pt x="6490" y="226"/>
                        <a:pt x="6230" y="677"/>
                      </a:cubicBezTo>
                      <a:lnTo>
                        <a:pt x="521" y="10555"/>
                      </a:lnTo>
                      <a:cubicBezTo>
                        <a:pt x="1" y="11456"/>
                        <a:pt x="653" y="12587"/>
                        <a:pt x="1693" y="12587"/>
                      </a:cubicBezTo>
                      <a:lnTo>
                        <a:pt x="13103" y="12587"/>
                      </a:lnTo>
                      <a:cubicBezTo>
                        <a:pt x="14144" y="12587"/>
                        <a:pt x="14796" y="11456"/>
                        <a:pt x="14275" y="10555"/>
                      </a:cubicBezTo>
                      <a:lnTo>
                        <a:pt x="8574" y="671"/>
                      </a:lnTo>
                      <a:cubicBezTo>
                        <a:pt x="8311" y="224"/>
                        <a:pt x="7856" y="0"/>
                        <a:pt x="7402" y="0"/>
                      </a:cubicBezTo>
                      <a:close/>
                    </a:path>
                  </a:pathLst>
                </a:custGeom>
                <a:solidFill>
                  <a:srgbClr val="FA8F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4" name="Google Shape;8960;p84">
                  <a:extLst>
                    <a:ext uri="{FF2B5EF4-FFF2-40B4-BE49-F238E27FC236}">
                      <a16:creationId xmlns:a16="http://schemas.microsoft.com/office/drawing/2014/main" id="{E160E957-AEB2-50CF-98A4-2E08198D4AFD}"/>
                    </a:ext>
                  </a:extLst>
                </p:cNvPr>
                <p:cNvSpPr/>
                <p:nvPr/>
              </p:nvSpPr>
              <p:spPr>
                <a:xfrm>
                  <a:off x="3607036" y="3733135"/>
                  <a:ext cx="313089" cy="27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7" h="10287" extrusionOk="0">
                      <a:moveTo>
                        <a:pt x="5959" y="0"/>
                      </a:moveTo>
                      <a:cubicBezTo>
                        <a:pt x="5891" y="0"/>
                        <a:pt x="5823" y="35"/>
                        <a:pt x="5785" y="104"/>
                      </a:cubicBezTo>
                      <a:lnTo>
                        <a:pt x="77" y="9981"/>
                      </a:lnTo>
                      <a:cubicBezTo>
                        <a:pt x="1" y="10120"/>
                        <a:pt x="98" y="10286"/>
                        <a:pt x="250" y="10286"/>
                      </a:cubicBezTo>
                      <a:lnTo>
                        <a:pt x="11667" y="10286"/>
                      </a:lnTo>
                      <a:cubicBezTo>
                        <a:pt x="11820" y="10286"/>
                        <a:pt x="11917" y="10120"/>
                        <a:pt x="11841" y="9981"/>
                      </a:cubicBezTo>
                      <a:lnTo>
                        <a:pt x="6132" y="104"/>
                      </a:lnTo>
                      <a:cubicBezTo>
                        <a:pt x="6094" y="35"/>
                        <a:pt x="6026" y="0"/>
                        <a:pt x="5959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5" name="Google Shape;8961;p84">
                  <a:extLst>
                    <a:ext uri="{FF2B5EF4-FFF2-40B4-BE49-F238E27FC236}">
                      <a16:creationId xmlns:a16="http://schemas.microsoft.com/office/drawing/2014/main" id="{8128F2CF-971D-6A3D-B8F2-B9EBB6495324}"/>
                    </a:ext>
                  </a:extLst>
                </p:cNvPr>
                <p:cNvSpPr/>
                <p:nvPr/>
              </p:nvSpPr>
              <p:spPr>
                <a:xfrm>
                  <a:off x="3731489" y="3930126"/>
                  <a:ext cx="55987" cy="4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" h="1820" extrusionOk="0">
                      <a:moveTo>
                        <a:pt x="1215" y="0"/>
                      </a:moveTo>
                      <a:cubicBezTo>
                        <a:pt x="410" y="0"/>
                        <a:pt x="1" y="978"/>
                        <a:pt x="577" y="1554"/>
                      </a:cubicBezTo>
                      <a:cubicBezTo>
                        <a:pt x="760" y="1738"/>
                        <a:pt x="988" y="1820"/>
                        <a:pt x="1211" y="1820"/>
                      </a:cubicBezTo>
                      <a:cubicBezTo>
                        <a:pt x="1679" y="1820"/>
                        <a:pt x="2130" y="1458"/>
                        <a:pt x="2130" y="909"/>
                      </a:cubicBezTo>
                      <a:cubicBezTo>
                        <a:pt x="2130" y="409"/>
                        <a:pt x="1721" y="0"/>
                        <a:pt x="1215" y="0"/>
                      </a:cubicBezTo>
                      <a:close/>
                    </a:path>
                  </a:pathLst>
                </a:custGeom>
                <a:solidFill>
                  <a:srgbClr val="6A6C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8962;p84">
                  <a:extLst>
                    <a:ext uri="{FF2B5EF4-FFF2-40B4-BE49-F238E27FC236}">
                      <a16:creationId xmlns:a16="http://schemas.microsoft.com/office/drawing/2014/main" id="{19B2C555-A9D4-906B-BF64-A0E693F2D25C}"/>
                    </a:ext>
                  </a:extLst>
                </p:cNvPr>
                <p:cNvSpPr/>
                <p:nvPr/>
              </p:nvSpPr>
              <p:spPr>
                <a:xfrm>
                  <a:off x="3742812" y="3798185"/>
                  <a:ext cx="41379" cy="11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5" h="4280" extrusionOk="0">
                      <a:moveTo>
                        <a:pt x="534" y="0"/>
                      </a:moveTo>
                      <a:cubicBezTo>
                        <a:pt x="236" y="0"/>
                        <a:pt x="0" y="236"/>
                        <a:pt x="0" y="534"/>
                      </a:cubicBezTo>
                      <a:lnTo>
                        <a:pt x="0" y="3746"/>
                      </a:lnTo>
                      <a:cubicBezTo>
                        <a:pt x="0" y="4037"/>
                        <a:pt x="236" y="4280"/>
                        <a:pt x="534" y="4280"/>
                      </a:cubicBezTo>
                      <a:lnTo>
                        <a:pt x="1040" y="4280"/>
                      </a:lnTo>
                      <a:cubicBezTo>
                        <a:pt x="1339" y="4280"/>
                        <a:pt x="1575" y="4037"/>
                        <a:pt x="1575" y="3746"/>
                      </a:cubicBezTo>
                      <a:lnTo>
                        <a:pt x="1575" y="534"/>
                      </a:lnTo>
                      <a:cubicBezTo>
                        <a:pt x="1575" y="236"/>
                        <a:pt x="1339" y="0"/>
                        <a:pt x="1040" y="0"/>
                      </a:cubicBezTo>
                      <a:close/>
                    </a:path>
                  </a:pathLst>
                </a:custGeom>
                <a:solidFill>
                  <a:srgbClr val="6A6C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" name="Google Shape;2222;p69">
              <a:extLst>
                <a:ext uri="{FF2B5EF4-FFF2-40B4-BE49-F238E27FC236}">
                  <a16:creationId xmlns:a16="http://schemas.microsoft.com/office/drawing/2014/main" id="{598FB1F5-4F91-E384-C03B-F8920846EA84}"/>
                </a:ext>
              </a:extLst>
            </p:cNvPr>
            <p:cNvCxnSpPr>
              <a:cxnSpLocks/>
              <a:stCxn id="2387" idx="3"/>
              <a:endCxn id="2616" idx="1"/>
            </p:cNvCxnSpPr>
            <p:nvPr/>
          </p:nvCxnSpPr>
          <p:spPr>
            <a:xfrm>
              <a:off x="8401406" y="2293197"/>
              <a:ext cx="1311665" cy="489922"/>
            </a:xfrm>
            <a:prstGeom prst="curvedConnector3">
              <a:avLst>
                <a:gd name="adj1" fmla="val 51937"/>
              </a:avLst>
            </a:prstGeom>
            <a:noFill/>
            <a:ln w="19050" cap="flat" cmpd="sng">
              <a:solidFill>
                <a:schemeClr val="l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B53093-5DE2-D5A0-7991-3FA18E1711EF}"/>
                </a:ext>
              </a:extLst>
            </p:cNvPr>
            <p:cNvSpPr txBox="1"/>
            <p:nvPr/>
          </p:nvSpPr>
          <p:spPr>
            <a:xfrm rot="751569">
              <a:off x="8409751" y="2140915"/>
              <a:ext cx="119510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rPr>
                <a:t>Queue pun?</a:t>
              </a:r>
              <a:endParaRPr lang="sr-Latn-RS" sz="1100" kern="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390;p38">
            <a:extLst>
              <a:ext uri="{FF2B5EF4-FFF2-40B4-BE49-F238E27FC236}">
                <a16:creationId xmlns:a16="http://schemas.microsoft.com/office/drawing/2014/main" id="{041550A5-416F-E4F3-6141-C7A843C1DB69}"/>
              </a:ext>
            </a:extLst>
          </p:cNvPr>
          <p:cNvGrpSpPr/>
          <p:nvPr/>
        </p:nvGrpSpPr>
        <p:grpSpPr>
          <a:xfrm>
            <a:off x="6469294" y="3191334"/>
            <a:ext cx="4519200" cy="1474532"/>
            <a:chOff x="899950" y="1372225"/>
            <a:chExt cx="3389400" cy="1321200"/>
          </a:xfrm>
        </p:grpSpPr>
        <p:sp>
          <p:nvSpPr>
            <p:cNvPr id="21" name="Google Shape;391;p38">
              <a:extLst>
                <a:ext uri="{FF2B5EF4-FFF2-40B4-BE49-F238E27FC236}">
                  <a16:creationId xmlns:a16="http://schemas.microsoft.com/office/drawing/2014/main" id="{D24235B0-5B87-D177-11F6-131457CE96E5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392;p38">
              <a:extLst>
                <a:ext uri="{FF2B5EF4-FFF2-40B4-BE49-F238E27FC236}">
                  <a16:creationId xmlns:a16="http://schemas.microsoft.com/office/drawing/2014/main" id="{EE2DED4B-68C6-414B-26D0-717E6C1BD606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26" name="Google Shape;393;p38">
                <a:extLst>
                  <a:ext uri="{FF2B5EF4-FFF2-40B4-BE49-F238E27FC236}">
                    <a16:creationId xmlns:a16="http://schemas.microsoft.com/office/drawing/2014/main" id="{738DB12F-FF16-C823-9108-EE38E56C938D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94;p38">
                <a:extLst>
                  <a:ext uri="{FF2B5EF4-FFF2-40B4-BE49-F238E27FC236}">
                    <a16:creationId xmlns:a16="http://schemas.microsoft.com/office/drawing/2014/main" id="{F1920578-5B44-B693-7280-818BC2C1ECED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95;p38">
                <a:extLst>
                  <a:ext uri="{FF2B5EF4-FFF2-40B4-BE49-F238E27FC236}">
                    <a16:creationId xmlns:a16="http://schemas.microsoft.com/office/drawing/2014/main" id="{FC19D62B-F617-0BAA-ABF1-DA375C7DEC1A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396;p38">
              <a:extLst>
                <a:ext uri="{FF2B5EF4-FFF2-40B4-BE49-F238E27FC236}">
                  <a16:creationId xmlns:a16="http://schemas.microsoft.com/office/drawing/2014/main" id="{7412930A-7D85-683F-8156-8790D2BBB454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24" name="Google Shape;397;p38">
                <a:extLst>
                  <a:ext uri="{FF2B5EF4-FFF2-40B4-BE49-F238E27FC236}">
                    <a16:creationId xmlns:a16="http://schemas.microsoft.com/office/drawing/2014/main" id="{690FE25F-41D2-124F-57FD-8C1C1C315584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98;p38">
                <a:extLst>
                  <a:ext uri="{FF2B5EF4-FFF2-40B4-BE49-F238E27FC236}">
                    <a16:creationId xmlns:a16="http://schemas.microsoft.com/office/drawing/2014/main" id="{C4A4A411-C2FA-256E-24E3-1D0C6360EFB9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" name="Google Shape;390;p38">
            <a:extLst>
              <a:ext uri="{FF2B5EF4-FFF2-40B4-BE49-F238E27FC236}">
                <a16:creationId xmlns:a16="http://schemas.microsoft.com/office/drawing/2014/main" id="{9C396B73-AC6D-C4CB-021B-77BF0EC6BD7B}"/>
              </a:ext>
            </a:extLst>
          </p:cNvPr>
          <p:cNvGrpSpPr/>
          <p:nvPr/>
        </p:nvGrpSpPr>
        <p:grpSpPr>
          <a:xfrm>
            <a:off x="1176756" y="3196724"/>
            <a:ext cx="4519200" cy="1474532"/>
            <a:chOff x="899950" y="1372225"/>
            <a:chExt cx="3389400" cy="1321200"/>
          </a:xfrm>
        </p:grpSpPr>
        <p:sp>
          <p:nvSpPr>
            <p:cNvPr id="12" name="Google Shape;391;p38">
              <a:extLst>
                <a:ext uri="{FF2B5EF4-FFF2-40B4-BE49-F238E27FC236}">
                  <a16:creationId xmlns:a16="http://schemas.microsoft.com/office/drawing/2014/main" id="{384E6068-EE5E-78E0-D569-0CB233BD9D90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392;p38">
              <a:extLst>
                <a:ext uri="{FF2B5EF4-FFF2-40B4-BE49-F238E27FC236}">
                  <a16:creationId xmlns:a16="http://schemas.microsoft.com/office/drawing/2014/main" id="{4C276114-FB55-E0A9-0872-2870F1F2F71F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17" name="Google Shape;393;p38">
                <a:extLst>
                  <a:ext uri="{FF2B5EF4-FFF2-40B4-BE49-F238E27FC236}">
                    <a16:creationId xmlns:a16="http://schemas.microsoft.com/office/drawing/2014/main" id="{3A74A839-5EF8-52C2-ABFC-40D6B5DA4AA2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94;p38">
                <a:extLst>
                  <a:ext uri="{FF2B5EF4-FFF2-40B4-BE49-F238E27FC236}">
                    <a16:creationId xmlns:a16="http://schemas.microsoft.com/office/drawing/2014/main" id="{F8D538AD-EB65-6818-F6E6-45CABB9A4190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95;p38">
                <a:extLst>
                  <a:ext uri="{FF2B5EF4-FFF2-40B4-BE49-F238E27FC236}">
                    <a16:creationId xmlns:a16="http://schemas.microsoft.com/office/drawing/2014/main" id="{11E21C4C-7662-DFA7-9F55-1AA930C44D1A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396;p38">
              <a:extLst>
                <a:ext uri="{FF2B5EF4-FFF2-40B4-BE49-F238E27FC236}">
                  <a16:creationId xmlns:a16="http://schemas.microsoft.com/office/drawing/2014/main" id="{5C701D61-6589-352F-9443-36A43673193E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15" name="Google Shape;397;p38">
                <a:extLst>
                  <a:ext uri="{FF2B5EF4-FFF2-40B4-BE49-F238E27FC236}">
                    <a16:creationId xmlns:a16="http://schemas.microsoft.com/office/drawing/2014/main" id="{7DD63E85-5511-9E5D-D8D6-367F17A5B68C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98;p38">
                <a:extLst>
                  <a:ext uri="{FF2B5EF4-FFF2-40B4-BE49-F238E27FC236}">
                    <a16:creationId xmlns:a16="http://schemas.microsoft.com/office/drawing/2014/main" id="{DFB97604-DD9B-80A6-C7ED-171DEBCEF328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3" name="Google Shape;363;p38"/>
          <p:cNvGrpSpPr/>
          <p:nvPr/>
        </p:nvGrpSpPr>
        <p:grpSpPr>
          <a:xfrm>
            <a:off x="6478067" y="1595486"/>
            <a:ext cx="4519200" cy="1474425"/>
            <a:chOff x="899950" y="1372225"/>
            <a:chExt cx="3389400" cy="1321200"/>
          </a:xfrm>
        </p:grpSpPr>
        <p:sp>
          <p:nvSpPr>
            <p:cNvPr id="364" name="Google Shape;364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66" name="Google Shape;366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0" name="Google Shape;370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0" name="Google Shape;390;p38"/>
          <p:cNvGrpSpPr/>
          <p:nvPr/>
        </p:nvGrpSpPr>
        <p:grpSpPr>
          <a:xfrm>
            <a:off x="1199933" y="1595486"/>
            <a:ext cx="4519200" cy="1474532"/>
            <a:chOff x="899950" y="1372225"/>
            <a:chExt cx="3389400" cy="1321200"/>
          </a:xfrm>
        </p:grpSpPr>
        <p:sp>
          <p:nvSpPr>
            <p:cNvPr id="391" name="Google Shape;391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93" name="Google Shape;393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7" name="Google Shape;397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9" name="Google Shape;399;p38"/>
          <p:cNvSpPr/>
          <p:nvPr/>
        </p:nvSpPr>
        <p:spPr>
          <a:xfrm>
            <a:off x="1441488" y="3465602"/>
            <a:ext cx="850392" cy="8503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6742556" y="3379454"/>
            <a:ext cx="850392" cy="85039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6746120" y="1842221"/>
            <a:ext cx="850392" cy="85039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1443602" y="1829632"/>
            <a:ext cx="848278" cy="85039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rgbClr val="FA8FBD"/>
                </a:solidFill>
              </a:rPr>
              <a:t>Sadržaj predavanja</a:t>
            </a:r>
            <a:r>
              <a:rPr lang="en-US" dirty="0">
                <a:solidFill>
                  <a:srgbClr val="FA8FBD"/>
                </a:solidFill>
              </a:rPr>
              <a:t>:</a:t>
            </a:r>
            <a:endParaRPr dirty="0">
              <a:solidFill>
                <a:srgbClr val="FA8FBD"/>
              </a:solidFill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5"/>
          </p:nvPr>
        </p:nvSpPr>
        <p:spPr>
          <a:xfrm>
            <a:off x="2365369" y="3913027"/>
            <a:ext cx="3074000" cy="51027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sr-Latn-RS" sz="1400" dirty="0"/>
              <a:t>Koje to komponente čine jedan </a:t>
            </a:r>
            <a:r>
              <a:rPr lang="sr-Latn-RS" sz="1400" dirty="0" err="1"/>
              <a:t>audit</a:t>
            </a:r>
            <a:r>
              <a:rPr lang="sr-Latn-RS" sz="1400" dirty="0"/>
              <a:t> i koja je  njihova uloga</a:t>
            </a:r>
            <a:r>
              <a:rPr lang="en-US" sz="1400" dirty="0"/>
              <a:t>?</a:t>
            </a:r>
            <a:endParaRPr sz="1400" dirty="0"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2373919" y="1733640"/>
            <a:ext cx="30740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/>
              <a:t>Šta je </a:t>
            </a:r>
            <a:r>
              <a:rPr lang="sr-Latn-RS" dirty="0" err="1"/>
              <a:t>audit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ubTitle" idx="1"/>
          </p:nvPr>
        </p:nvSpPr>
        <p:spPr>
          <a:xfrm>
            <a:off x="2382872" y="2182240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sr-Latn-RS" sz="1400" dirty="0"/>
              <a:t>Šta je to </a:t>
            </a:r>
            <a:r>
              <a:rPr lang="sr-Latn-RS" sz="1400" dirty="0" err="1"/>
              <a:t>audit</a:t>
            </a:r>
            <a:r>
              <a:rPr lang="sr-Latn-RS" sz="1400" dirty="0"/>
              <a:t> i čemu služi</a:t>
            </a:r>
            <a:r>
              <a:rPr lang="en-US" sz="1400" dirty="0"/>
              <a:t>?</a:t>
            </a:r>
            <a:r>
              <a:rPr lang="sr-Latn-RS" sz="1400" dirty="0"/>
              <a:t> </a:t>
            </a:r>
            <a:r>
              <a:rPr lang="sr-Latn-RS" sz="1400" dirty="0" err="1"/>
              <a:t>Zažto</a:t>
            </a:r>
            <a:r>
              <a:rPr lang="sr-Latn-RS" sz="1400" dirty="0"/>
              <a:t> ga koristimo</a:t>
            </a:r>
            <a:r>
              <a:rPr lang="en-US" sz="1400" dirty="0"/>
              <a:t>?  Audit u SQL </a:t>
            </a:r>
            <a:r>
              <a:rPr lang="en-US" sz="1400" dirty="0" err="1"/>
              <a:t>Serveru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title" idx="2"/>
          </p:nvPr>
        </p:nvSpPr>
        <p:spPr>
          <a:xfrm>
            <a:off x="7792191" y="1733640"/>
            <a:ext cx="30740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/>
              <a:t>Vrste </a:t>
            </a:r>
            <a:r>
              <a:rPr lang="sr-Latn-RS" dirty="0" err="1"/>
              <a:t>audita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3"/>
          </p:nvPr>
        </p:nvSpPr>
        <p:spPr>
          <a:xfrm>
            <a:off x="7802580" y="2182240"/>
            <a:ext cx="2887191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sr-Latn-RS" sz="1400" dirty="0"/>
              <a:t>vrste </a:t>
            </a:r>
            <a:r>
              <a:rPr lang="sr-Latn-RS" sz="1400" dirty="0" err="1"/>
              <a:t>audita</a:t>
            </a:r>
            <a:r>
              <a:rPr lang="sr-Latn-RS" sz="1400" dirty="0"/>
              <a:t> koje SQL Server nudi</a:t>
            </a:r>
            <a:r>
              <a:rPr lang="en-US" sz="1400" dirty="0"/>
              <a:t>,</a:t>
            </a:r>
            <a:r>
              <a:rPr lang="sr-Latn-RS" sz="1400" dirty="0"/>
              <a:t> kao i  </a:t>
            </a:r>
            <a:r>
              <a:rPr lang="sr-Latn-RS" sz="1400" dirty="0" err="1"/>
              <a:t>njhov</a:t>
            </a:r>
            <a:r>
              <a:rPr lang="en-US" sz="1400" dirty="0"/>
              <a:t>e </a:t>
            </a:r>
            <a:r>
              <a:rPr lang="sr-Latn-RS" sz="1400" dirty="0" err="1"/>
              <a:t>ra</a:t>
            </a:r>
            <a:r>
              <a:rPr lang="en-US" sz="1400" dirty="0" err="1"/>
              <a:t>zlike</a:t>
            </a:r>
            <a:r>
              <a:rPr lang="en-US" sz="1400" dirty="0"/>
              <a:t> I </a:t>
            </a:r>
            <a:r>
              <a:rPr lang="en-US" sz="1400" dirty="0" err="1"/>
              <a:t>ograni</a:t>
            </a:r>
            <a:r>
              <a:rPr lang="sr-Latn-RS" sz="1400" dirty="0" err="1"/>
              <a:t>čenja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 idx="4"/>
          </p:nvPr>
        </p:nvSpPr>
        <p:spPr>
          <a:xfrm>
            <a:off x="2382872" y="3465602"/>
            <a:ext cx="30740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sz="2300" dirty="0"/>
              <a:t>Komponente </a:t>
            </a:r>
            <a:r>
              <a:rPr lang="sr-Latn-RS" sz="2300" dirty="0" err="1"/>
              <a:t>audita</a:t>
            </a:r>
            <a:endParaRPr sz="2300"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title" idx="6"/>
          </p:nvPr>
        </p:nvSpPr>
        <p:spPr>
          <a:xfrm>
            <a:off x="7754188" y="3398569"/>
            <a:ext cx="3422297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00" dirty="0" err="1"/>
              <a:t>Konfigurisanje</a:t>
            </a:r>
            <a:r>
              <a:rPr lang="sr-Latn-RS" sz="2300" dirty="0"/>
              <a:t> </a:t>
            </a:r>
            <a:r>
              <a:rPr lang="sr-Latn-RS" sz="2300" dirty="0" err="1"/>
              <a:t>audita</a:t>
            </a:r>
            <a:endParaRPr sz="2300"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7"/>
          </p:nvPr>
        </p:nvSpPr>
        <p:spPr>
          <a:xfrm>
            <a:off x="7785939" y="3910407"/>
            <a:ext cx="2964573" cy="6239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200" dirty="0" err="1"/>
              <a:t>Kako</a:t>
            </a:r>
            <a:r>
              <a:rPr lang="en-US" sz="1200" dirty="0"/>
              <a:t> </a:t>
            </a:r>
            <a:r>
              <a:rPr lang="en-US" sz="1200" dirty="0" err="1"/>
              <a:t>konfigurisati</a:t>
            </a:r>
            <a:r>
              <a:rPr lang="en-US" sz="1200" dirty="0"/>
              <a:t> audit? Koliko on </a:t>
            </a:r>
            <a:r>
              <a:rPr lang="en-US" sz="1200" dirty="0" err="1"/>
              <a:t>uti</a:t>
            </a:r>
            <a:r>
              <a:rPr lang="sr-Latn-RS" sz="1200" dirty="0" err="1"/>
              <a:t>če</a:t>
            </a:r>
            <a:r>
              <a:rPr lang="sr-Latn-RS" sz="1200" dirty="0"/>
              <a:t> na </a:t>
            </a:r>
            <a:r>
              <a:rPr lang="sr-Latn-RS" sz="1200" dirty="0" err="1"/>
              <a:t>performan</a:t>
            </a:r>
            <a:r>
              <a:rPr lang="en-US" sz="1200" dirty="0"/>
              <a:t>s</a:t>
            </a:r>
            <a:r>
              <a:rPr lang="sr-Latn-RS" sz="1200" dirty="0"/>
              <a:t>e</a:t>
            </a:r>
            <a:r>
              <a:rPr lang="en-US" sz="1200" dirty="0"/>
              <a:t>?  </a:t>
            </a:r>
            <a:r>
              <a:rPr lang="en-US" sz="1200" dirty="0" err="1"/>
              <a:t>Kako</a:t>
            </a:r>
            <a:r>
              <a:rPr lang="en-US" sz="1200" dirty="0"/>
              <a:t> </a:t>
            </a:r>
            <a:r>
              <a:rPr lang="en-US" sz="1200" dirty="0" err="1"/>
              <a:t>zapravo</a:t>
            </a:r>
            <a:r>
              <a:rPr lang="en-US" sz="1200" dirty="0"/>
              <a:t> </a:t>
            </a:r>
            <a:r>
              <a:rPr lang="en-US" sz="1200" dirty="0" err="1"/>
              <a:t>radi</a:t>
            </a:r>
            <a:r>
              <a:rPr lang="en-US" sz="1200" dirty="0"/>
              <a:t>? </a:t>
            </a:r>
            <a:r>
              <a:rPr lang="en-US" sz="1200" dirty="0" err="1"/>
              <a:t>Koje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to </a:t>
            </a:r>
            <a:r>
              <a:rPr lang="en-US" sz="1200" dirty="0" err="1"/>
              <a:t>najbolje</a:t>
            </a:r>
            <a:r>
              <a:rPr lang="en-US" sz="1200" dirty="0"/>
              <a:t> </a:t>
            </a:r>
            <a:r>
              <a:rPr lang="en-US" sz="1200" dirty="0" err="1"/>
              <a:t>prakse</a:t>
            </a:r>
            <a:r>
              <a:rPr lang="en-US" sz="1200" dirty="0"/>
              <a:t> </a:t>
            </a:r>
            <a:r>
              <a:rPr lang="en-US" sz="1200" dirty="0" err="1"/>
              <a:t>prilikom</a:t>
            </a:r>
            <a:r>
              <a:rPr lang="en-US" sz="1200" dirty="0"/>
              <a:t> </a:t>
            </a:r>
            <a:r>
              <a:rPr lang="en-US" sz="1200" dirty="0" err="1"/>
              <a:t>kreiranja</a:t>
            </a:r>
            <a:r>
              <a:rPr lang="en-US" sz="1200" dirty="0"/>
              <a:t> </a:t>
            </a:r>
            <a:r>
              <a:rPr lang="en-US" sz="1200" dirty="0" err="1"/>
              <a:t>istog</a:t>
            </a:r>
            <a:r>
              <a:rPr lang="en-US" sz="1200" dirty="0"/>
              <a:t>? </a:t>
            </a:r>
            <a:endParaRPr sz="1200"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8"/>
          </p:nvPr>
        </p:nvSpPr>
        <p:spPr>
          <a:xfrm>
            <a:off x="1385769" y="1922840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1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 idx="9"/>
          </p:nvPr>
        </p:nvSpPr>
        <p:spPr>
          <a:xfrm>
            <a:off x="1450373" y="3608052"/>
            <a:ext cx="850392" cy="522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3</a:t>
            </a:r>
            <a:endParaRPr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14"/>
          </p:nvPr>
        </p:nvSpPr>
        <p:spPr>
          <a:xfrm>
            <a:off x="6858103" y="3438995"/>
            <a:ext cx="619297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4</a:t>
            </a:r>
            <a:endParaRPr dirty="0"/>
          </a:p>
        </p:txBody>
      </p:sp>
      <p:sp>
        <p:nvSpPr>
          <p:cNvPr id="415" name="Google Shape;415;p38"/>
          <p:cNvSpPr txBox="1">
            <a:spLocks noGrp="1"/>
          </p:cNvSpPr>
          <p:nvPr>
            <p:ph type="title" idx="13"/>
          </p:nvPr>
        </p:nvSpPr>
        <p:spPr>
          <a:xfrm>
            <a:off x="6681516" y="1956428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grpSp>
        <p:nvGrpSpPr>
          <p:cNvPr id="29" name="Google Shape;390;p38">
            <a:extLst>
              <a:ext uri="{FF2B5EF4-FFF2-40B4-BE49-F238E27FC236}">
                <a16:creationId xmlns:a16="http://schemas.microsoft.com/office/drawing/2014/main" id="{7500ADE5-2A45-6686-A12B-BBC7ADC35CB6}"/>
              </a:ext>
            </a:extLst>
          </p:cNvPr>
          <p:cNvGrpSpPr/>
          <p:nvPr/>
        </p:nvGrpSpPr>
        <p:grpSpPr>
          <a:xfrm>
            <a:off x="1170504" y="4813706"/>
            <a:ext cx="4519200" cy="1474532"/>
            <a:chOff x="899950" y="1372225"/>
            <a:chExt cx="3389400" cy="1321200"/>
          </a:xfrm>
        </p:grpSpPr>
        <p:sp>
          <p:nvSpPr>
            <p:cNvPr id="30" name="Google Shape;391;p38">
              <a:extLst>
                <a:ext uri="{FF2B5EF4-FFF2-40B4-BE49-F238E27FC236}">
                  <a16:creationId xmlns:a16="http://schemas.microsoft.com/office/drawing/2014/main" id="{48430255-5754-A0DC-B2B6-8BA2A1DC0351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92;p38">
              <a:extLst>
                <a:ext uri="{FF2B5EF4-FFF2-40B4-BE49-F238E27FC236}">
                  <a16:creationId xmlns:a16="http://schemas.microsoft.com/office/drawing/2014/main" id="{7085C2A9-ACE2-AE5A-4E5D-F4441C4ED626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55" name="Google Shape;393;p38">
                <a:extLst>
                  <a:ext uri="{FF2B5EF4-FFF2-40B4-BE49-F238E27FC236}">
                    <a16:creationId xmlns:a16="http://schemas.microsoft.com/office/drawing/2014/main" id="{666987A5-E7C4-0359-5C63-D9D17F474FE0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94;p38">
                <a:extLst>
                  <a:ext uri="{FF2B5EF4-FFF2-40B4-BE49-F238E27FC236}">
                    <a16:creationId xmlns:a16="http://schemas.microsoft.com/office/drawing/2014/main" id="{B1416381-2A8C-C458-033E-FCAB0C38939E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95;p38">
                <a:extLst>
                  <a:ext uri="{FF2B5EF4-FFF2-40B4-BE49-F238E27FC236}">
                    <a16:creationId xmlns:a16="http://schemas.microsoft.com/office/drawing/2014/main" id="{9424BFF7-EE03-281E-192E-C929D010C70A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96;p38">
              <a:extLst>
                <a:ext uri="{FF2B5EF4-FFF2-40B4-BE49-F238E27FC236}">
                  <a16:creationId xmlns:a16="http://schemas.microsoft.com/office/drawing/2014/main" id="{0F9E49CB-AA98-57D4-B2F5-A2B1BDE092FD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53" name="Google Shape;397;p38">
                <a:extLst>
                  <a:ext uri="{FF2B5EF4-FFF2-40B4-BE49-F238E27FC236}">
                    <a16:creationId xmlns:a16="http://schemas.microsoft.com/office/drawing/2014/main" id="{DB41B9D8-17A7-0041-37BF-10B594DB9259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98;p38">
                <a:extLst>
                  <a:ext uri="{FF2B5EF4-FFF2-40B4-BE49-F238E27FC236}">
                    <a16:creationId xmlns:a16="http://schemas.microsoft.com/office/drawing/2014/main" id="{145EDAB9-F60D-DE8F-60E5-6FAB40A155FA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9" name="Google Shape;405;p38">
            <a:extLst>
              <a:ext uri="{FF2B5EF4-FFF2-40B4-BE49-F238E27FC236}">
                <a16:creationId xmlns:a16="http://schemas.microsoft.com/office/drawing/2014/main" id="{6856FECB-6696-DCD7-8373-51C9F95691E5}"/>
              </a:ext>
            </a:extLst>
          </p:cNvPr>
          <p:cNvSpPr txBox="1">
            <a:spLocks/>
          </p:cNvSpPr>
          <p:nvPr/>
        </p:nvSpPr>
        <p:spPr>
          <a:xfrm>
            <a:off x="2344490" y="4951860"/>
            <a:ext cx="3074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leway ExtraBold"/>
              <a:buNone/>
              <a:defRPr sz="2667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/>
              <a:t>Live demo</a:t>
            </a:r>
            <a:endParaRPr lang="sr-Latn-RS" kern="0" dirty="0"/>
          </a:p>
        </p:txBody>
      </p:sp>
      <p:sp>
        <p:nvSpPr>
          <p:cNvPr id="360" name="Google Shape;406;p38">
            <a:extLst>
              <a:ext uri="{FF2B5EF4-FFF2-40B4-BE49-F238E27FC236}">
                <a16:creationId xmlns:a16="http://schemas.microsoft.com/office/drawing/2014/main" id="{F9558B1D-8013-A0F2-7D6D-625B5B56A271}"/>
              </a:ext>
            </a:extLst>
          </p:cNvPr>
          <p:cNvSpPr txBox="1">
            <a:spLocks/>
          </p:cNvSpPr>
          <p:nvPr/>
        </p:nvSpPr>
        <p:spPr>
          <a:xfrm>
            <a:off x="2353443" y="5400460"/>
            <a:ext cx="307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400" kern="0" dirty="0"/>
              <a:t>Primer </a:t>
            </a:r>
            <a:r>
              <a:rPr lang="en-US" sz="1400" kern="0" dirty="0" err="1"/>
              <a:t>audita</a:t>
            </a:r>
            <a:r>
              <a:rPr lang="en-US" sz="1400" kern="0" dirty="0"/>
              <a:t> u </a:t>
            </a:r>
            <a:r>
              <a:rPr lang="en-US" sz="1400" kern="0" dirty="0" err="1"/>
              <a:t>akciji</a:t>
            </a:r>
            <a:r>
              <a:rPr lang="en-US" sz="1400" kern="0" dirty="0"/>
              <a:t> </a:t>
            </a:r>
            <a:r>
              <a:rPr lang="en-US" sz="1400" kern="0" dirty="0" err="1"/>
              <a:t>na</a:t>
            </a:r>
            <a:r>
              <a:rPr lang="en-US" sz="1400" kern="0" dirty="0"/>
              <a:t> par </a:t>
            </a:r>
            <a:r>
              <a:rPr lang="en-US" sz="1400" kern="0" dirty="0" err="1"/>
              <a:t>razli</a:t>
            </a:r>
            <a:r>
              <a:rPr lang="sr-Latn-RS" sz="1400" kern="0" dirty="0" err="1"/>
              <a:t>čitih</a:t>
            </a:r>
            <a:r>
              <a:rPr lang="sr-Latn-RS" sz="1400" kern="0" dirty="0"/>
              <a:t> scenarija i </a:t>
            </a:r>
            <a:r>
              <a:rPr lang="sr-Latn-RS" sz="1400" kern="0" dirty="0" err="1"/>
              <a:t>slucačajeva</a:t>
            </a:r>
            <a:r>
              <a:rPr lang="sr-Latn-RS" sz="1400" kern="0" dirty="0"/>
              <a:t> korišćenja</a:t>
            </a:r>
            <a:r>
              <a:rPr lang="en-US" sz="1400" kern="0" dirty="0"/>
              <a:t>.</a:t>
            </a:r>
            <a:endParaRPr lang="sr-Latn-RS" sz="1400" kern="0" dirty="0"/>
          </a:p>
        </p:txBody>
      </p:sp>
      <p:sp>
        <p:nvSpPr>
          <p:cNvPr id="426" name="Google Shape;402;p38">
            <a:extLst>
              <a:ext uri="{FF2B5EF4-FFF2-40B4-BE49-F238E27FC236}">
                <a16:creationId xmlns:a16="http://schemas.microsoft.com/office/drawing/2014/main" id="{DA76B047-C725-796B-E9D0-DF9226102181}"/>
              </a:ext>
            </a:extLst>
          </p:cNvPr>
          <p:cNvSpPr/>
          <p:nvPr/>
        </p:nvSpPr>
        <p:spPr>
          <a:xfrm>
            <a:off x="1369298" y="5047852"/>
            <a:ext cx="848278" cy="850392"/>
          </a:xfrm>
          <a:prstGeom prst="roundRect">
            <a:avLst>
              <a:gd name="adj" fmla="val 16667"/>
            </a:avLst>
          </a:prstGeom>
          <a:solidFill>
            <a:srgbClr val="7BD8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7" name="Google Shape;412;p38">
            <a:extLst>
              <a:ext uri="{FF2B5EF4-FFF2-40B4-BE49-F238E27FC236}">
                <a16:creationId xmlns:a16="http://schemas.microsoft.com/office/drawing/2014/main" id="{4A3AEDBD-0B39-4AC9-75EC-942D0DA98768}"/>
              </a:ext>
            </a:extLst>
          </p:cNvPr>
          <p:cNvSpPr txBox="1">
            <a:spLocks/>
          </p:cNvSpPr>
          <p:nvPr/>
        </p:nvSpPr>
        <p:spPr>
          <a:xfrm>
            <a:off x="1311465" y="5141060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leway ExtraBold"/>
              <a:buNone/>
              <a:defRPr sz="3333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5</a:t>
            </a:r>
          </a:p>
        </p:txBody>
      </p:sp>
      <p:grpSp>
        <p:nvGrpSpPr>
          <p:cNvPr id="428" name="Google Shape;390;p38">
            <a:extLst>
              <a:ext uri="{FF2B5EF4-FFF2-40B4-BE49-F238E27FC236}">
                <a16:creationId xmlns:a16="http://schemas.microsoft.com/office/drawing/2014/main" id="{54F95469-4C17-E89E-CC0C-1842B24E697B}"/>
              </a:ext>
            </a:extLst>
          </p:cNvPr>
          <p:cNvGrpSpPr/>
          <p:nvPr/>
        </p:nvGrpSpPr>
        <p:grpSpPr>
          <a:xfrm>
            <a:off x="6463042" y="4813706"/>
            <a:ext cx="4519200" cy="1474532"/>
            <a:chOff x="899950" y="1372225"/>
            <a:chExt cx="3389400" cy="1321200"/>
          </a:xfrm>
        </p:grpSpPr>
        <p:sp>
          <p:nvSpPr>
            <p:cNvPr id="429" name="Google Shape;391;p38">
              <a:extLst>
                <a:ext uri="{FF2B5EF4-FFF2-40B4-BE49-F238E27FC236}">
                  <a16:creationId xmlns:a16="http://schemas.microsoft.com/office/drawing/2014/main" id="{9A6068F4-FF36-89BF-293E-F67496F26CDA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392;p38">
              <a:extLst>
                <a:ext uri="{FF2B5EF4-FFF2-40B4-BE49-F238E27FC236}">
                  <a16:creationId xmlns:a16="http://schemas.microsoft.com/office/drawing/2014/main" id="{6560EB82-357D-1082-5B41-F77D8DC5EB2B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434" name="Google Shape;393;p38">
                <a:extLst>
                  <a:ext uri="{FF2B5EF4-FFF2-40B4-BE49-F238E27FC236}">
                    <a16:creationId xmlns:a16="http://schemas.microsoft.com/office/drawing/2014/main" id="{11685AED-6148-2319-D7F0-0309DE762F91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394;p38">
                <a:extLst>
                  <a:ext uri="{FF2B5EF4-FFF2-40B4-BE49-F238E27FC236}">
                    <a16:creationId xmlns:a16="http://schemas.microsoft.com/office/drawing/2014/main" id="{6C955AA5-C036-C7F7-8B23-6E25FF816A40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395;p38">
                <a:extLst>
                  <a:ext uri="{FF2B5EF4-FFF2-40B4-BE49-F238E27FC236}">
                    <a16:creationId xmlns:a16="http://schemas.microsoft.com/office/drawing/2014/main" id="{103EBF3C-54A0-F936-76F6-BC3F349ECCEF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396;p38">
              <a:extLst>
                <a:ext uri="{FF2B5EF4-FFF2-40B4-BE49-F238E27FC236}">
                  <a16:creationId xmlns:a16="http://schemas.microsoft.com/office/drawing/2014/main" id="{B2B2A05E-E925-B16E-60A4-EF807982E493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432" name="Google Shape;397;p38">
                <a:extLst>
                  <a:ext uri="{FF2B5EF4-FFF2-40B4-BE49-F238E27FC236}">
                    <a16:creationId xmlns:a16="http://schemas.microsoft.com/office/drawing/2014/main" id="{4E325D5C-2722-4987-3DE4-C980DDD6D19A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398;p38">
                <a:extLst>
                  <a:ext uri="{FF2B5EF4-FFF2-40B4-BE49-F238E27FC236}">
                    <a16:creationId xmlns:a16="http://schemas.microsoft.com/office/drawing/2014/main" id="{D938F42A-BE5A-6778-B00A-8BA410A771DC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7" name="Google Shape;405;p38">
            <a:extLst>
              <a:ext uri="{FF2B5EF4-FFF2-40B4-BE49-F238E27FC236}">
                <a16:creationId xmlns:a16="http://schemas.microsoft.com/office/drawing/2014/main" id="{3979FBA1-3A81-FA0C-1273-61F53C06D273}"/>
              </a:ext>
            </a:extLst>
          </p:cNvPr>
          <p:cNvSpPr txBox="1">
            <a:spLocks/>
          </p:cNvSpPr>
          <p:nvPr/>
        </p:nvSpPr>
        <p:spPr>
          <a:xfrm>
            <a:off x="7637028" y="4951860"/>
            <a:ext cx="3074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leway ExtraBold"/>
              <a:buNone/>
              <a:defRPr sz="2667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r-Latn-RS" kern="0" dirty="0"/>
              <a:t>Pitanja</a:t>
            </a:r>
          </a:p>
        </p:txBody>
      </p:sp>
      <p:sp>
        <p:nvSpPr>
          <p:cNvPr id="438" name="Google Shape;406;p38">
            <a:extLst>
              <a:ext uri="{FF2B5EF4-FFF2-40B4-BE49-F238E27FC236}">
                <a16:creationId xmlns:a16="http://schemas.microsoft.com/office/drawing/2014/main" id="{F8701FB6-5EA8-D174-E252-D4563E746804}"/>
              </a:ext>
            </a:extLst>
          </p:cNvPr>
          <p:cNvSpPr txBox="1">
            <a:spLocks/>
          </p:cNvSpPr>
          <p:nvPr/>
        </p:nvSpPr>
        <p:spPr>
          <a:xfrm>
            <a:off x="7645981" y="5400460"/>
            <a:ext cx="307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1400" kern="0" dirty="0"/>
              <a:t>Sažetak svega što smo ispričali i vreme za dodatna pitanja i pojašnjenja</a:t>
            </a:r>
            <a:r>
              <a:rPr lang="en-US" sz="1400" kern="0" dirty="0"/>
              <a:t>.</a:t>
            </a:r>
            <a:endParaRPr lang="sr-Latn-RS" sz="1400" kern="0" dirty="0"/>
          </a:p>
        </p:txBody>
      </p:sp>
      <p:sp>
        <p:nvSpPr>
          <p:cNvPr id="439" name="Google Shape;402;p38">
            <a:extLst>
              <a:ext uri="{FF2B5EF4-FFF2-40B4-BE49-F238E27FC236}">
                <a16:creationId xmlns:a16="http://schemas.microsoft.com/office/drawing/2014/main" id="{5BDDD8CF-9F2E-384B-32E4-24D40F836E92}"/>
              </a:ext>
            </a:extLst>
          </p:cNvPr>
          <p:cNvSpPr/>
          <p:nvPr/>
        </p:nvSpPr>
        <p:spPr>
          <a:xfrm>
            <a:off x="6661836" y="5047852"/>
            <a:ext cx="848278" cy="850392"/>
          </a:xfrm>
          <a:prstGeom prst="roundRect">
            <a:avLst>
              <a:gd name="adj" fmla="val 16667"/>
            </a:avLst>
          </a:prstGeom>
          <a:solidFill>
            <a:srgbClr val="6A6C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0" name="Google Shape;412;p38">
            <a:extLst>
              <a:ext uri="{FF2B5EF4-FFF2-40B4-BE49-F238E27FC236}">
                <a16:creationId xmlns:a16="http://schemas.microsoft.com/office/drawing/2014/main" id="{04431F8D-8A5A-9D50-D442-53AE70D83962}"/>
              </a:ext>
            </a:extLst>
          </p:cNvPr>
          <p:cNvSpPr txBox="1">
            <a:spLocks/>
          </p:cNvSpPr>
          <p:nvPr/>
        </p:nvSpPr>
        <p:spPr>
          <a:xfrm>
            <a:off x="6604003" y="5141060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leway ExtraBold"/>
              <a:buNone/>
              <a:defRPr sz="3333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r-Latn-RS" kern="0" dirty="0"/>
              <a:t>6</a:t>
            </a:r>
            <a:endParaRPr lang="en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DA5FA-197C-199E-FCB2-34C10D9A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764" y="2539376"/>
            <a:ext cx="7018589" cy="3287680"/>
          </a:xfrm>
          <a:prstGeom prst="rect">
            <a:avLst/>
          </a:prstGeom>
        </p:spPr>
      </p:pic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chemeClr val="accent4"/>
                </a:solidFill>
              </a:rPr>
              <a:t>Performanse </a:t>
            </a:r>
            <a:r>
              <a:rPr lang="en-US" dirty="0">
                <a:solidFill>
                  <a:schemeClr val="accent4"/>
                </a:solidFill>
              </a:rPr>
              <a:t>audit</a:t>
            </a:r>
            <a:r>
              <a:rPr lang="sr-Latn-RS" dirty="0">
                <a:solidFill>
                  <a:schemeClr val="accent4"/>
                </a:solidFill>
              </a:rPr>
              <a:t>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120588" y="1855236"/>
            <a:ext cx="9950824" cy="39001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Performanse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zavise od par faktora: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Šta se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audituje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Gde se čuva?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Opterećenja samog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9C15A-E749-7710-40EB-94AC9B3AD6DC}"/>
              </a:ext>
            </a:extLst>
          </p:cNvPr>
          <p:cNvSpPr txBox="1"/>
          <p:nvPr/>
        </p:nvSpPr>
        <p:spPr>
          <a:xfrm>
            <a:off x="4323229" y="5794198"/>
            <a:ext cx="6100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r-Latn-RS" sz="1400" b="1" dirty="0">
                <a:solidFill>
                  <a:schemeClr val="bg1"/>
                </a:solidFill>
                <a:latin typeface="Barlow" panose="00000500000000000000" pitchFamily="2" charset="0"/>
              </a:rPr>
              <a:t>SQL </a:t>
            </a:r>
            <a:r>
              <a:rPr lang="sr-Latn-RS" sz="1400" b="1" dirty="0" err="1">
                <a:solidFill>
                  <a:schemeClr val="bg1"/>
                </a:solidFill>
                <a:latin typeface="Barlow" panose="00000500000000000000" pitchFamily="2" charset="0"/>
              </a:rPr>
              <a:t>trace</a:t>
            </a:r>
            <a:r>
              <a:rPr lang="sr-Latn-RS" sz="1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1400" b="1" dirty="0" err="1">
                <a:solidFill>
                  <a:schemeClr val="bg1"/>
                </a:solidFill>
                <a:latin typeface="Barlow" panose="00000500000000000000" pitchFamily="2" charset="0"/>
              </a:rPr>
              <a:t>vs</a:t>
            </a:r>
            <a:r>
              <a:rPr lang="sr-Latn-RS" sz="1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14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1400" b="1" dirty="0">
                <a:solidFill>
                  <a:schemeClr val="bg1"/>
                </a:solidFill>
                <a:latin typeface="Barlow" panose="00000500000000000000" pitchFamily="2" charset="0"/>
              </a:rPr>
              <a:t> (Preuzeto sa Microsoft </a:t>
            </a:r>
            <a:r>
              <a:rPr lang="sr-Latn-RS" sz="1400" b="1" dirty="0" err="1">
                <a:solidFill>
                  <a:schemeClr val="bg1"/>
                </a:solidFill>
                <a:latin typeface="Barlow" panose="00000500000000000000" pitchFamily="2" charset="0"/>
              </a:rPr>
              <a:t>TechEd</a:t>
            </a:r>
            <a:r>
              <a:rPr lang="sr-Latn-RS" sz="1400" b="1" dirty="0">
                <a:solidFill>
                  <a:schemeClr val="bg1"/>
                </a:solidFill>
                <a:latin typeface="Barlow" panose="00000500000000000000" pitchFamily="2" charset="0"/>
              </a:rPr>
              <a:t> konferencije 2012)</a:t>
            </a:r>
          </a:p>
        </p:txBody>
      </p:sp>
    </p:spTree>
    <p:extLst>
      <p:ext uri="{BB962C8B-B14F-4D97-AF65-F5344CB8AC3E}">
        <p14:creationId xmlns:p14="http://schemas.microsoft.com/office/powerpoint/2010/main" val="230187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chemeClr val="accent4"/>
                </a:solidFill>
              </a:rPr>
              <a:t>Dobre prakse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120588" y="1944883"/>
            <a:ext cx="9950824" cy="43304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P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rilikom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konfigurisanja i korišćenja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trebalo bi ispoštovati nekoliko dobrih praksi za njihovo korišćenje:</a:t>
            </a:r>
            <a:endParaRPr lang="en-U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Auditujte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samo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nepohodne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podatke.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Izaberite odgovarajući target (fajl je najbrža opcija).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pišite na centralizovano mesto (voditi računa o pravima pristupa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od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strane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DBA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Konstnanto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proveravajte  i testirajte vaše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Regularno proveravajte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logove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4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49800" y="781050"/>
            <a:ext cx="4851956" cy="4866008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1F4095-AD58-CAFA-CEB6-86F72AFFB278}"/>
              </a:ext>
            </a:extLst>
          </p:cNvPr>
          <p:cNvGrpSpPr/>
          <p:nvPr/>
        </p:nvGrpSpPr>
        <p:grpSpPr>
          <a:xfrm>
            <a:off x="7664551" y="1699744"/>
            <a:ext cx="4002540" cy="2957797"/>
            <a:chOff x="7496607" y="2061879"/>
            <a:chExt cx="3497987" cy="2734243"/>
          </a:xfrm>
        </p:grpSpPr>
        <p:grpSp>
          <p:nvGrpSpPr>
            <p:cNvPr id="1212" name="Google Shape;1212;p53"/>
            <p:cNvGrpSpPr/>
            <p:nvPr/>
          </p:nvGrpSpPr>
          <p:grpSpPr>
            <a:xfrm>
              <a:off x="7496607" y="2061879"/>
              <a:ext cx="3497987" cy="2734243"/>
              <a:chOff x="4794566" y="1229221"/>
              <a:chExt cx="3492864" cy="2730238"/>
            </a:xfrm>
          </p:grpSpPr>
          <p:sp>
            <p:nvSpPr>
              <p:cNvPr id="1213" name="Google Shape;1213;p53"/>
              <p:cNvSpPr/>
              <p:nvPr/>
            </p:nvSpPr>
            <p:spPr>
              <a:xfrm>
                <a:off x="6010192" y="3526822"/>
                <a:ext cx="1061612" cy="432637"/>
              </a:xfrm>
              <a:custGeom>
                <a:avLst/>
                <a:gdLst/>
                <a:ahLst/>
                <a:cxnLst/>
                <a:rect l="l" t="t" r="r" b="b"/>
                <a:pathLst>
                  <a:path w="15037" h="6128" extrusionOk="0">
                    <a:moveTo>
                      <a:pt x="2443" y="1"/>
                    </a:moveTo>
                    <a:lnTo>
                      <a:pt x="2222" y="2875"/>
                    </a:lnTo>
                    <a:cubicBezTo>
                      <a:pt x="2222" y="2875"/>
                      <a:pt x="2339" y="3398"/>
                      <a:pt x="1529" y="4116"/>
                    </a:cubicBezTo>
                    <a:cubicBezTo>
                      <a:pt x="732" y="4835"/>
                      <a:pt x="92" y="5500"/>
                      <a:pt x="92" y="5500"/>
                    </a:cubicBezTo>
                    <a:cubicBezTo>
                      <a:pt x="92" y="5500"/>
                      <a:pt x="1" y="5657"/>
                      <a:pt x="1" y="5892"/>
                    </a:cubicBezTo>
                    <a:cubicBezTo>
                      <a:pt x="1" y="6115"/>
                      <a:pt x="131" y="6127"/>
                      <a:pt x="693" y="6127"/>
                    </a:cubicBezTo>
                    <a:lnTo>
                      <a:pt x="14345" y="6127"/>
                    </a:lnTo>
                    <a:cubicBezTo>
                      <a:pt x="14906" y="6127"/>
                      <a:pt x="15037" y="6115"/>
                      <a:pt x="15037" y="5892"/>
                    </a:cubicBezTo>
                    <a:cubicBezTo>
                      <a:pt x="15037" y="5657"/>
                      <a:pt x="14946" y="5500"/>
                      <a:pt x="14946" y="5500"/>
                    </a:cubicBezTo>
                    <a:cubicBezTo>
                      <a:pt x="14946" y="5500"/>
                      <a:pt x="14305" y="4835"/>
                      <a:pt x="13495" y="4116"/>
                    </a:cubicBezTo>
                    <a:cubicBezTo>
                      <a:pt x="12699" y="3398"/>
                      <a:pt x="12804" y="2875"/>
                      <a:pt x="12804" y="2875"/>
                    </a:cubicBezTo>
                    <a:lnTo>
                      <a:pt x="125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53"/>
              <p:cNvSpPr/>
              <p:nvPr/>
            </p:nvSpPr>
            <p:spPr>
              <a:xfrm>
                <a:off x="4794566" y="1229221"/>
                <a:ext cx="3492864" cy="2297606"/>
              </a:xfrm>
              <a:custGeom>
                <a:avLst/>
                <a:gdLst/>
                <a:ahLst/>
                <a:cxnLst/>
                <a:rect l="l" t="t" r="r" b="b"/>
                <a:pathLst>
                  <a:path w="49474" h="32544" extrusionOk="0">
                    <a:moveTo>
                      <a:pt x="2509" y="0"/>
                    </a:moveTo>
                    <a:cubicBezTo>
                      <a:pt x="1124" y="0"/>
                      <a:pt x="0" y="1124"/>
                      <a:pt x="0" y="2509"/>
                    </a:cubicBezTo>
                    <a:lnTo>
                      <a:pt x="0" y="30035"/>
                    </a:lnTo>
                    <a:cubicBezTo>
                      <a:pt x="0" y="31420"/>
                      <a:pt x="1124" y="32544"/>
                      <a:pt x="2509" y="32544"/>
                    </a:cubicBezTo>
                    <a:lnTo>
                      <a:pt x="46965" y="32544"/>
                    </a:lnTo>
                    <a:cubicBezTo>
                      <a:pt x="48350" y="32544"/>
                      <a:pt x="49474" y="31420"/>
                      <a:pt x="49474" y="30035"/>
                    </a:cubicBezTo>
                    <a:lnTo>
                      <a:pt x="49474" y="2509"/>
                    </a:lnTo>
                    <a:cubicBezTo>
                      <a:pt x="49474" y="1124"/>
                      <a:pt x="48350" y="0"/>
                      <a:pt x="46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53"/>
              <p:cNvSpPr/>
              <p:nvPr/>
            </p:nvSpPr>
            <p:spPr>
              <a:xfrm>
                <a:off x="6472417" y="3323532"/>
                <a:ext cx="137163" cy="13716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C0E6CA-FFF6-5BCB-90F2-96E620526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6025" y="2276475"/>
              <a:ext cx="3039150" cy="1860877"/>
            </a:xfrm>
            <a:prstGeom prst="rect">
              <a:avLst/>
            </a:prstGeom>
          </p:spPr>
        </p:pic>
      </p:grpSp>
      <p:grpSp>
        <p:nvGrpSpPr>
          <p:cNvPr id="1200" name="Google Shape;1200;p53"/>
          <p:cNvGrpSpPr/>
          <p:nvPr/>
        </p:nvGrpSpPr>
        <p:grpSpPr>
          <a:xfrm>
            <a:off x="388590" y="780740"/>
            <a:ext cx="6556875" cy="4866150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1006544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524908" y="1770144"/>
            <a:ext cx="6413716" cy="29914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Definisanje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konfigurisanje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mogu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će 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izrvr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šiti kroz GUI ili korišćenjem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Transact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SQL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komand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. Svi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i specifikacije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mogu se pronaći u folderu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Security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,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kao što je prikazano na slici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pored:</a:t>
            </a: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2655" y="1025628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solidFill>
                  <a:srgbClr val="7BD86B"/>
                </a:solidFill>
              </a:rPr>
              <a:t>Konfigurisanje audita</a:t>
            </a:r>
            <a:endParaRPr lang="en-US" dirty="0">
              <a:solidFill>
                <a:srgbClr val="7BD86B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49800" y="781050"/>
            <a:ext cx="4851956" cy="4866008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2" name="Google Shape;1212;p53"/>
          <p:cNvGrpSpPr/>
          <p:nvPr/>
        </p:nvGrpSpPr>
        <p:grpSpPr>
          <a:xfrm>
            <a:off x="7664551" y="1699744"/>
            <a:ext cx="4002540" cy="2957797"/>
            <a:chOff x="4794566" y="1229221"/>
            <a:chExt cx="3492864" cy="2730238"/>
          </a:xfrm>
        </p:grpSpPr>
        <p:sp>
          <p:nvSpPr>
            <p:cNvPr id="1213" name="Google Shape;1213;p53"/>
            <p:cNvSpPr/>
            <p:nvPr/>
          </p:nvSpPr>
          <p:spPr>
            <a:xfrm>
              <a:off x="6010192" y="3526822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4794566" y="12292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472417" y="33235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53"/>
          <p:cNvGrpSpPr/>
          <p:nvPr/>
        </p:nvGrpSpPr>
        <p:grpSpPr>
          <a:xfrm>
            <a:off x="388590" y="780740"/>
            <a:ext cx="6556875" cy="4866150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1006544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473573" y="1872692"/>
            <a:ext cx="6413716" cy="35279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Novi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možemo izvršiti izborom opcije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new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iz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konteksnog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menija kao što je prikazano na slici pored. Klikom na tu opciju otvoriće nam se prozor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u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kome unosimo sve bitne parametre.</a:t>
            </a:r>
          </a:p>
          <a:p>
            <a:pPr marL="0" indent="0" algn="l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/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*korisnik koji kreira </a:t>
            </a:r>
            <a:r>
              <a:rPr lang="sr-Latn-RS" sz="1800" dirty="0" err="1">
                <a:solidFill>
                  <a:srgbClr val="FFC000"/>
                </a:solidFill>
                <a:latin typeface="Barlow" panose="00000500000000000000" pitchFamily="2" charset="0"/>
              </a:rPr>
              <a:t>audit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 mora imati  </a:t>
            </a:r>
            <a:r>
              <a:rPr lang="sr-Latn-R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ALTER ANY AUDIT </a:t>
            </a:r>
            <a:r>
              <a:rPr lang="sr-Latn-RS" sz="1800" dirty="0" err="1">
                <a:solidFill>
                  <a:srgbClr val="FFC000"/>
                </a:solidFill>
                <a:latin typeface="Barlow" panose="00000500000000000000" pitchFamily="2" charset="0"/>
              </a:rPr>
              <a:t>pe</a:t>
            </a:r>
            <a:r>
              <a:rPr lang="en-US" sz="1800" dirty="0">
                <a:solidFill>
                  <a:srgbClr val="FFC000"/>
                </a:solidFill>
                <a:latin typeface="Barlow" panose="00000500000000000000" pitchFamily="2" charset="0"/>
              </a:rPr>
              <a:t>r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misije koje su takođe u deo </a:t>
            </a:r>
            <a:r>
              <a:rPr lang="sr-Latn-R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CONTOL SERVER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 </a:t>
            </a:r>
            <a:r>
              <a:rPr lang="sr-Latn-RS" sz="1800" dirty="0" err="1">
                <a:solidFill>
                  <a:srgbClr val="FFC000"/>
                </a:solidFill>
                <a:latin typeface="Barlow" panose="00000500000000000000" pitchFamily="2" charset="0"/>
              </a:rPr>
              <a:t>permisija</a:t>
            </a:r>
            <a:endParaRPr lang="sr-Latn-R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2655" y="1025628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rgbClr val="7BD86B"/>
                </a:solidFill>
              </a:rPr>
              <a:t>Konfigurisanje</a:t>
            </a:r>
            <a:r>
              <a:rPr lang="en-US" dirty="0">
                <a:solidFill>
                  <a:srgbClr val="7BD86B"/>
                </a:solidFill>
              </a:rPr>
              <a:t> </a:t>
            </a:r>
            <a:r>
              <a:rPr lang="en-US" dirty="0" err="1">
                <a:solidFill>
                  <a:srgbClr val="7BD86B"/>
                </a:solidFill>
              </a:rPr>
              <a:t>audita</a:t>
            </a:r>
            <a:endParaRPr lang="en-US" dirty="0">
              <a:solidFill>
                <a:srgbClr val="7BD86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B9AC0-5FBD-A237-5388-CB41B3AF8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47" r="15065"/>
          <a:stretch/>
        </p:blipFill>
        <p:spPr>
          <a:xfrm>
            <a:off x="7783534" y="1929843"/>
            <a:ext cx="3683598" cy="19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92469" y="549959"/>
            <a:ext cx="4631988" cy="5410200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0" name="Google Shape;1200;p53"/>
          <p:cNvGrpSpPr/>
          <p:nvPr/>
        </p:nvGrpSpPr>
        <p:grpSpPr>
          <a:xfrm>
            <a:off x="401993" y="394414"/>
            <a:ext cx="6703921" cy="5914241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501719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485500" y="1194919"/>
            <a:ext cx="6527302" cy="44455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Name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Ime samog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endParaRPr lang="sr-Latn-R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Queue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delay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Nakon koliko najduže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ms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će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record-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biti obrađene (0 znači sinhrono)</a:t>
            </a:r>
          </a:p>
          <a:p>
            <a:pPr marL="0" indent="0" algn="l">
              <a:buNone/>
            </a:pP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On Log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Faluere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Šta će se desiti ako se desi greška prilikom pisanja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.</a:t>
            </a:r>
            <a:endParaRPr lang="sr-Latn-RS" sz="2400" dirty="0">
              <a:solidFill>
                <a:srgbClr val="F7EF6B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Destination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Koji tip targeta biramo.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Path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označava putanju do njega.</a:t>
            </a:r>
            <a:endParaRPr lang="sr-Latn-RS" sz="2400" dirty="0">
              <a:solidFill>
                <a:srgbClr val="F7EF6B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Maximum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Limit: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Maksimalan broj fajlova nakon čega se najstariji brišu zarad novih</a:t>
            </a:r>
            <a:endParaRPr lang="sr-Latn-RS" sz="2400" dirty="0">
              <a:solidFill>
                <a:srgbClr val="F7EF6B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Number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of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files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Broj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fajlova koji se kreiraju</a:t>
            </a:r>
            <a:endParaRPr lang="sr-Latn-RS" sz="2400" b="1" dirty="0">
              <a:solidFill>
                <a:srgbClr val="F7EF6B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Max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file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size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Maksimalna veličina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fajlova</a:t>
            </a: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4083" y="513679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rgbClr val="7BD86B"/>
                </a:solidFill>
              </a:rPr>
              <a:t>Konfigurisanje</a:t>
            </a:r>
            <a:r>
              <a:rPr lang="en-US" dirty="0">
                <a:solidFill>
                  <a:srgbClr val="7BD86B"/>
                </a:solidFill>
              </a:rPr>
              <a:t> </a:t>
            </a:r>
            <a:r>
              <a:rPr lang="en-US" dirty="0" err="1">
                <a:solidFill>
                  <a:srgbClr val="7BD86B"/>
                </a:solidFill>
              </a:rPr>
              <a:t>audita</a:t>
            </a:r>
            <a:endParaRPr lang="en-US" dirty="0">
              <a:solidFill>
                <a:srgbClr val="7BD86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CEDEA9-D4F7-D250-A8AB-574F00E3EAA3}"/>
              </a:ext>
            </a:extLst>
          </p:cNvPr>
          <p:cNvSpPr/>
          <p:nvPr/>
        </p:nvSpPr>
        <p:spPr>
          <a:xfrm>
            <a:off x="10964966" y="599310"/>
            <a:ext cx="753461" cy="914400"/>
          </a:xfrm>
          <a:prstGeom prst="ellipse">
            <a:avLst/>
          </a:prstGeom>
          <a:solidFill>
            <a:srgbClr val="424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12F32-FC1E-C5B4-3151-87DFA011F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2" r="-3829"/>
          <a:stretch/>
        </p:blipFill>
        <p:spPr>
          <a:xfrm>
            <a:off x="7372136" y="764473"/>
            <a:ext cx="4272654" cy="458610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6553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92469" y="549959"/>
            <a:ext cx="4631988" cy="5410200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0" name="Google Shape;1200;p53"/>
          <p:cNvGrpSpPr/>
          <p:nvPr/>
        </p:nvGrpSpPr>
        <p:grpSpPr>
          <a:xfrm>
            <a:off x="401993" y="394414"/>
            <a:ext cx="6703921" cy="5914241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501719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473573" y="1302223"/>
            <a:ext cx="6527302" cy="4574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Pri samom kreiranju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moguće je dodati filter koji će nam omogućiti da još preciznije naznačimo koje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dogadjaje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želimo da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auditujemo.Ti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filteri se primenjuju na nivou celog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. Navodimo 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pre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d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k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at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unutar kao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pramet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ar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za filtriranje.</a:t>
            </a:r>
          </a:p>
          <a:p>
            <a:pPr marL="0" indent="0" algn="l">
              <a:buNone/>
            </a:pPr>
            <a:endParaRPr lang="sr-Latn-R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Primer:</a:t>
            </a:r>
          </a:p>
          <a:p>
            <a:pPr marL="0" indent="0" algn="l">
              <a:buNone/>
            </a:pPr>
            <a:r>
              <a:rPr lang="sr-Latn-RS" sz="2400" dirty="0">
                <a:solidFill>
                  <a:srgbClr val="F7EF6B"/>
                </a:solidFill>
                <a:latin typeface="Barlow" panose="00000500000000000000" pitchFamily="2" charset="0"/>
              </a:rPr>
              <a:t>[</a:t>
            </a:r>
            <a:r>
              <a:rPr lang="sr-Latn-RS" sz="2400" dirty="0" err="1">
                <a:solidFill>
                  <a:srgbClr val="F7EF6B"/>
                </a:solidFill>
                <a:latin typeface="Barlow" panose="00000500000000000000" pitchFamily="2" charset="0"/>
              </a:rPr>
              <a:t>schema_name</a:t>
            </a:r>
            <a:r>
              <a:rPr lang="sr-Latn-RS" sz="2400" dirty="0">
                <a:solidFill>
                  <a:srgbClr val="F7EF6B"/>
                </a:solidFill>
                <a:latin typeface="Barlow" panose="00000500000000000000" pitchFamily="2" charset="0"/>
              </a:rPr>
              <a:t>]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&lt;&gt; '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imeBaze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’ </a:t>
            </a:r>
          </a:p>
          <a:p>
            <a:pPr marL="0" indent="0" algn="l"/>
            <a:r>
              <a:rPr lang="sr-Latn-RS" sz="2400" dirty="0">
                <a:solidFill>
                  <a:srgbClr val="F7EF6B"/>
                </a:solidFill>
                <a:latin typeface="Barlow" panose="00000500000000000000" pitchFamily="2" charset="0"/>
              </a:rPr>
              <a:t>[</a:t>
            </a:r>
            <a:r>
              <a:rPr lang="sr-Latn-RS" sz="2400" dirty="0" err="1">
                <a:solidFill>
                  <a:srgbClr val="F7EF6B"/>
                </a:solidFill>
                <a:latin typeface="Barlow" panose="00000500000000000000" pitchFamily="2" charset="0"/>
              </a:rPr>
              <a:t>server_principal_name</a:t>
            </a:r>
            <a:r>
              <a:rPr lang="sr-Latn-RS" sz="2400" dirty="0">
                <a:solidFill>
                  <a:srgbClr val="F7EF6B"/>
                </a:solidFill>
                <a:latin typeface="Barlow" panose="00000500000000000000" pitchFamily="2" charset="0"/>
              </a:rPr>
              <a:t>]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&lt;&gt; '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username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'</a:t>
            </a: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4083" y="513679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rgbClr val="7BD86B"/>
                </a:solidFill>
              </a:rPr>
              <a:t>Konfigurisanje</a:t>
            </a:r>
            <a:r>
              <a:rPr lang="en-US" dirty="0">
                <a:solidFill>
                  <a:srgbClr val="7BD86B"/>
                </a:solidFill>
              </a:rPr>
              <a:t> </a:t>
            </a:r>
            <a:r>
              <a:rPr lang="en-US" dirty="0" err="1">
                <a:solidFill>
                  <a:srgbClr val="7BD86B"/>
                </a:solidFill>
              </a:rPr>
              <a:t>audita</a:t>
            </a:r>
            <a:endParaRPr lang="en-US" dirty="0">
              <a:solidFill>
                <a:srgbClr val="7BD86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CEDEA9-D4F7-D250-A8AB-574F00E3EAA3}"/>
              </a:ext>
            </a:extLst>
          </p:cNvPr>
          <p:cNvSpPr/>
          <p:nvPr/>
        </p:nvSpPr>
        <p:spPr>
          <a:xfrm>
            <a:off x="10964966" y="599310"/>
            <a:ext cx="753461" cy="914400"/>
          </a:xfrm>
          <a:prstGeom prst="ellipse">
            <a:avLst/>
          </a:prstGeom>
          <a:solidFill>
            <a:srgbClr val="424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7657BA-459E-8C56-E595-D1F89F00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10" y="764473"/>
            <a:ext cx="3950067" cy="454618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2169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49800" y="781050"/>
            <a:ext cx="4851956" cy="4866008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2" name="Google Shape;1212;p53"/>
          <p:cNvGrpSpPr/>
          <p:nvPr/>
        </p:nvGrpSpPr>
        <p:grpSpPr>
          <a:xfrm>
            <a:off x="7664551" y="1699744"/>
            <a:ext cx="4002540" cy="2957797"/>
            <a:chOff x="4794566" y="1229221"/>
            <a:chExt cx="3492864" cy="2730238"/>
          </a:xfrm>
        </p:grpSpPr>
        <p:sp>
          <p:nvSpPr>
            <p:cNvPr id="1213" name="Google Shape;1213;p53"/>
            <p:cNvSpPr/>
            <p:nvPr/>
          </p:nvSpPr>
          <p:spPr>
            <a:xfrm>
              <a:off x="6010192" y="3526822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4794566" y="12292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472417" y="33235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53"/>
          <p:cNvGrpSpPr/>
          <p:nvPr/>
        </p:nvGrpSpPr>
        <p:grpSpPr>
          <a:xfrm>
            <a:off x="388590" y="780740"/>
            <a:ext cx="6556875" cy="4866150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1006544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473573" y="1729817"/>
            <a:ext cx="6413716" cy="38308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Nakon kreiranja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isti postupak možemo po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no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viti i za specifikaciju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audita.Klikom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na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new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specification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dobiijamo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prozor za kreiranje nove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specifikacije.</a:t>
            </a: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/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*korisnik koji kreira </a:t>
            </a:r>
            <a:r>
              <a:rPr lang="en-US" sz="1800" dirty="0" err="1">
                <a:solidFill>
                  <a:srgbClr val="FFC000"/>
                </a:solidFill>
                <a:latin typeface="Barlow" panose="00000500000000000000" pitchFamily="2" charset="0"/>
              </a:rPr>
              <a:t>specifikaciju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 mora imati  </a:t>
            </a:r>
            <a:r>
              <a:rPr lang="sr-Latn-R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ALTER ANY SERVER</a:t>
            </a:r>
            <a:r>
              <a:rPr lang="en-U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 </a:t>
            </a:r>
            <a:r>
              <a:rPr lang="sr-Latn-R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/</a:t>
            </a:r>
            <a:r>
              <a:rPr lang="en-U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 </a:t>
            </a:r>
            <a:r>
              <a:rPr lang="sr-Latn-R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DATABASE AUDIT SPECIFICATION </a:t>
            </a:r>
            <a:r>
              <a:rPr lang="sr-Latn-RS" sz="1800" dirty="0" err="1">
                <a:solidFill>
                  <a:srgbClr val="FFC000"/>
                </a:solidFill>
                <a:latin typeface="Barlow" panose="00000500000000000000" pitchFamily="2" charset="0"/>
              </a:rPr>
              <a:t>permisije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 koje su takođe  deo </a:t>
            </a:r>
            <a:r>
              <a:rPr lang="sr-Latn-RS" sz="1800" b="1" dirty="0">
                <a:solidFill>
                  <a:srgbClr val="FFC000"/>
                </a:solidFill>
                <a:latin typeface="Barlow" panose="00000500000000000000" pitchFamily="2" charset="0"/>
              </a:rPr>
              <a:t>CONTOL SERVER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 </a:t>
            </a:r>
            <a:r>
              <a:rPr lang="sr-Latn-RS" sz="1800" dirty="0" err="1">
                <a:solidFill>
                  <a:srgbClr val="FFC000"/>
                </a:solidFill>
                <a:latin typeface="Barlow" panose="00000500000000000000" pitchFamily="2" charset="0"/>
              </a:rPr>
              <a:t>pe</a:t>
            </a:r>
            <a:r>
              <a:rPr lang="en-US" sz="1800" dirty="0">
                <a:solidFill>
                  <a:srgbClr val="FFC000"/>
                </a:solidFill>
                <a:latin typeface="Barlow" panose="00000500000000000000" pitchFamily="2" charset="0"/>
              </a:rPr>
              <a:t>r</a:t>
            </a:r>
            <a:r>
              <a:rPr lang="sr-Latn-RS" sz="1800" dirty="0">
                <a:solidFill>
                  <a:srgbClr val="FFC000"/>
                </a:solidFill>
                <a:latin typeface="Barlow" panose="00000500000000000000" pitchFamily="2" charset="0"/>
              </a:rPr>
              <a:t>misija</a:t>
            </a:r>
            <a:endParaRPr lang="sr-Latn-R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2655" y="1025628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rgbClr val="7BD86B"/>
                </a:solidFill>
              </a:rPr>
              <a:t>Konfigurisanje</a:t>
            </a:r>
            <a:r>
              <a:rPr lang="en-US" dirty="0">
                <a:solidFill>
                  <a:srgbClr val="7BD86B"/>
                </a:solidFill>
              </a:rPr>
              <a:t> </a:t>
            </a:r>
            <a:r>
              <a:rPr lang="en-US" dirty="0" err="1">
                <a:solidFill>
                  <a:srgbClr val="7BD86B"/>
                </a:solidFill>
              </a:rPr>
              <a:t>audita</a:t>
            </a:r>
            <a:endParaRPr lang="en-US" dirty="0">
              <a:solidFill>
                <a:srgbClr val="7BD86B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52CD5A-7D00-7C74-E34D-CF73A3E6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902493"/>
            <a:ext cx="3403420" cy="20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92469" y="549959"/>
            <a:ext cx="4631988" cy="5410200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0" name="Google Shape;1200;p53"/>
          <p:cNvGrpSpPr/>
          <p:nvPr/>
        </p:nvGrpSpPr>
        <p:grpSpPr>
          <a:xfrm>
            <a:off x="401993" y="394414"/>
            <a:ext cx="6703921" cy="5914241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501719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473573" y="1302223"/>
            <a:ext cx="6527302" cy="4574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Name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</a:t>
            </a:r>
            <a:r>
              <a:rPr lang="sr-Latn-RS" sz="24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Ime sam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e 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specifikacije</a:t>
            </a:r>
            <a:endParaRPr lang="sr-Latn-R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Audit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Ime </a:t>
            </a:r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ve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ć postojećeg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za koji definišemo specifikaciju</a:t>
            </a: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Audit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Action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type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Koji tip akcija i grupa akcija želimo da pratimo</a:t>
            </a: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Object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name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Ime objekta koji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auditujemo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Object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schema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Šema za izabrani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object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name</a:t>
            </a:r>
            <a:endParaRPr lang="sr-Latn-R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l"/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Princial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 </a:t>
            </a:r>
            <a:r>
              <a:rPr lang="sr-Latn-RS" sz="2400" b="1" dirty="0" err="1">
                <a:solidFill>
                  <a:srgbClr val="F7EF6B"/>
                </a:solidFill>
                <a:latin typeface="Barlow" panose="00000500000000000000" pitchFamily="2" charset="0"/>
              </a:rPr>
              <a:t>name</a:t>
            </a:r>
            <a:r>
              <a:rPr lang="sr-Latn-RS" sz="2400" b="1" dirty="0">
                <a:solidFill>
                  <a:srgbClr val="F7EF6B"/>
                </a:solidFill>
                <a:latin typeface="Barlow" panose="00000500000000000000" pitchFamily="2" charset="0"/>
              </a:rPr>
              <a:t>: 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Nalog po kome želimo da filtriramo objekat koji se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audituje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(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public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onznačava</a:t>
            </a:r>
            <a:r>
              <a:rPr lang="sr-Latn-RS" sz="2400" dirty="0">
                <a:solidFill>
                  <a:schemeClr val="bg1"/>
                </a:solidFill>
                <a:latin typeface="Barlow" panose="00000500000000000000" pitchFamily="2" charset="0"/>
              </a:rPr>
              <a:t> sve korisnike)</a:t>
            </a: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4083" y="513679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>
                <a:solidFill>
                  <a:srgbClr val="7BD86B"/>
                </a:solidFill>
              </a:rPr>
              <a:t>Konfigurisanje</a:t>
            </a:r>
            <a:r>
              <a:rPr lang="en-US" dirty="0">
                <a:solidFill>
                  <a:srgbClr val="7BD86B"/>
                </a:solidFill>
              </a:rPr>
              <a:t> </a:t>
            </a:r>
            <a:r>
              <a:rPr lang="en-US" dirty="0" err="1">
                <a:solidFill>
                  <a:srgbClr val="7BD86B"/>
                </a:solidFill>
              </a:rPr>
              <a:t>audita</a:t>
            </a:r>
            <a:endParaRPr lang="en-US" dirty="0">
              <a:solidFill>
                <a:srgbClr val="7BD86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CEDEA9-D4F7-D250-A8AB-574F00E3EAA3}"/>
              </a:ext>
            </a:extLst>
          </p:cNvPr>
          <p:cNvSpPr/>
          <p:nvPr/>
        </p:nvSpPr>
        <p:spPr>
          <a:xfrm>
            <a:off x="10964966" y="599310"/>
            <a:ext cx="753461" cy="914400"/>
          </a:xfrm>
          <a:prstGeom prst="ellipse">
            <a:avLst/>
          </a:prstGeom>
          <a:solidFill>
            <a:srgbClr val="424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9F8DF-BB79-B3E5-87BF-8A5893C44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8"/>
          <a:stretch/>
        </p:blipFill>
        <p:spPr>
          <a:xfrm>
            <a:off x="7374261" y="764473"/>
            <a:ext cx="4268403" cy="455544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25183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53"/>
          <p:cNvGrpSpPr/>
          <p:nvPr/>
        </p:nvGrpSpPr>
        <p:grpSpPr>
          <a:xfrm>
            <a:off x="7149800" y="781050"/>
            <a:ext cx="4851956" cy="4866008"/>
            <a:chOff x="5440950" y="1187700"/>
            <a:chExt cx="2986500" cy="2768100"/>
          </a:xfrm>
        </p:grpSpPr>
        <p:sp>
          <p:nvSpPr>
            <p:cNvPr id="1192" name="Google Shape;1192;p53"/>
            <p:cNvSpPr/>
            <p:nvPr/>
          </p:nvSpPr>
          <p:spPr>
            <a:xfrm>
              <a:off x="5440950" y="1187700"/>
              <a:ext cx="2986500" cy="27681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53"/>
            <p:cNvGrpSpPr/>
            <p:nvPr/>
          </p:nvGrpSpPr>
          <p:grpSpPr>
            <a:xfrm>
              <a:off x="7854554" y="1340105"/>
              <a:ext cx="420286" cy="106769"/>
              <a:chOff x="2098350" y="467225"/>
              <a:chExt cx="817200" cy="207600"/>
            </a:xfrm>
          </p:grpSpPr>
          <p:sp>
            <p:nvSpPr>
              <p:cNvPr id="1194" name="Google Shape;1194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53"/>
            <p:cNvGrpSpPr/>
            <p:nvPr/>
          </p:nvGrpSpPr>
          <p:grpSpPr>
            <a:xfrm>
              <a:off x="8031614" y="3638332"/>
              <a:ext cx="395836" cy="317468"/>
              <a:chOff x="7773503" y="3987878"/>
              <a:chExt cx="395836" cy="317468"/>
            </a:xfrm>
          </p:grpSpPr>
          <p:sp>
            <p:nvSpPr>
              <p:cNvPr id="1198" name="Google Shape;1198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2" name="Google Shape;1212;p53"/>
          <p:cNvGrpSpPr/>
          <p:nvPr/>
        </p:nvGrpSpPr>
        <p:grpSpPr>
          <a:xfrm>
            <a:off x="7664551" y="1699744"/>
            <a:ext cx="4002540" cy="2957797"/>
            <a:chOff x="4794566" y="1229221"/>
            <a:chExt cx="3492864" cy="2730238"/>
          </a:xfrm>
        </p:grpSpPr>
        <p:sp>
          <p:nvSpPr>
            <p:cNvPr id="1213" name="Google Shape;1213;p53"/>
            <p:cNvSpPr/>
            <p:nvPr/>
          </p:nvSpPr>
          <p:spPr>
            <a:xfrm>
              <a:off x="6010192" y="3526822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4794566" y="12292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472417" y="33235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53"/>
          <p:cNvGrpSpPr/>
          <p:nvPr/>
        </p:nvGrpSpPr>
        <p:grpSpPr>
          <a:xfrm>
            <a:off x="388590" y="780740"/>
            <a:ext cx="6556875" cy="4866150"/>
            <a:chOff x="716550" y="946500"/>
            <a:chExt cx="4494000" cy="32889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6550" y="946500"/>
              <a:ext cx="4494000" cy="32889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4629454" y="1098905"/>
              <a:ext cx="420286" cy="106769"/>
              <a:chOff x="2098350" y="467225"/>
              <a:chExt cx="817200" cy="207600"/>
            </a:xfrm>
          </p:grpSpPr>
          <p:sp>
            <p:nvSpPr>
              <p:cNvPr id="1203" name="Google Shape;1203;p5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53"/>
            <p:cNvGrpSpPr/>
            <p:nvPr/>
          </p:nvGrpSpPr>
          <p:grpSpPr>
            <a:xfrm>
              <a:off x="4814714" y="3917932"/>
              <a:ext cx="395836" cy="317468"/>
              <a:chOff x="7773503" y="3987878"/>
              <a:chExt cx="395836" cy="317468"/>
            </a:xfrm>
          </p:grpSpPr>
          <p:sp>
            <p:nvSpPr>
              <p:cNvPr id="1207" name="Google Shape;1207;p5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9" name="Google Shape;1209;p53"/>
          <p:cNvSpPr/>
          <p:nvPr/>
        </p:nvSpPr>
        <p:spPr>
          <a:xfrm>
            <a:off x="947528" y="1006544"/>
            <a:ext cx="47156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53"/>
          <p:cNvSpPr txBox="1">
            <a:spLocks noGrp="1"/>
          </p:cNvSpPr>
          <p:nvPr>
            <p:ph type="subTitle" idx="1"/>
          </p:nvPr>
        </p:nvSpPr>
        <p:spPr>
          <a:xfrm>
            <a:off x="524908" y="1770144"/>
            <a:ext cx="6413716" cy="29914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Ako želimo da pogledamo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log možemo to uraditi korišćenjem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Transact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SQL naredbe ili odabirom opcije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view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logs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kao na slici pored:</a:t>
            </a: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7" name="Google Shape;357;p37">
            <a:extLst>
              <a:ext uri="{FF2B5EF4-FFF2-40B4-BE49-F238E27FC236}">
                <a16:creationId xmlns:a16="http://schemas.microsoft.com/office/drawing/2014/main" id="{4A683F37-581F-5739-BB1A-6F92F047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2655" y="1025628"/>
            <a:ext cx="4676941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rgbClr val="7BD86B"/>
                </a:solidFill>
              </a:rPr>
              <a:t>Pregled </a:t>
            </a:r>
            <a:r>
              <a:rPr lang="sr-Latn-RS" dirty="0" err="1">
                <a:solidFill>
                  <a:srgbClr val="7BD86B"/>
                </a:solidFill>
              </a:rPr>
              <a:t>audit</a:t>
            </a:r>
            <a:r>
              <a:rPr lang="sr-Latn-RS" dirty="0">
                <a:solidFill>
                  <a:srgbClr val="7BD86B"/>
                </a:solidFill>
              </a:rPr>
              <a:t> loga</a:t>
            </a:r>
            <a:endParaRPr lang="en-US" dirty="0">
              <a:solidFill>
                <a:srgbClr val="7BD86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2A5FD-CE3A-DF17-64C7-D53676A1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458" y="1923611"/>
            <a:ext cx="3582725" cy="1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0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chemeClr val="lt2"/>
                </a:solidFill>
              </a:rPr>
              <a:t>Pregled </a:t>
            </a:r>
            <a:r>
              <a:rPr lang="sr-Latn-RS" dirty="0" err="1">
                <a:solidFill>
                  <a:schemeClr val="lt2"/>
                </a:solidFill>
              </a:rPr>
              <a:t>audit</a:t>
            </a:r>
            <a:r>
              <a:rPr lang="sr-Latn-RS" dirty="0">
                <a:solidFill>
                  <a:schemeClr val="lt2"/>
                </a:solidFill>
              </a:rPr>
              <a:t> loga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120588" y="1864659"/>
            <a:ext cx="9950824" cy="44106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Dobijamo prikaz tabele sa svim </a:t>
            </a: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recordima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 zapisanim za taj </a:t>
            </a:r>
            <a:r>
              <a:rPr lang="sr-Latn-RS" sz="2500" dirty="0" err="1">
                <a:solidFill>
                  <a:schemeClr val="bg1"/>
                </a:solidFill>
                <a:latin typeface="Barlow" panose="00000500000000000000" pitchFamily="2" charset="0"/>
              </a:rPr>
              <a:t>aduit</a:t>
            </a:r>
            <a:r>
              <a:rPr lang="sr-Latn-RS" sz="2500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2FE29-ABED-DBF1-E474-23176548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49" y="2445403"/>
            <a:ext cx="6616502" cy="3517247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8479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chemeClr val="accent4"/>
                </a:solidFill>
              </a:rPr>
              <a:t>Šta je to </a:t>
            </a:r>
            <a:r>
              <a:rPr lang="sr-Latn-RS" dirty="0" err="1">
                <a:solidFill>
                  <a:schemeClr val="accent4"/>
                </a:solidFill>
              </a:rPr>
              <a:t>auditing</a:t>
            </a:r>
            <a:r>
              <a:rPr lang="en-U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332689" y="2007636"/>
            <a:ext cx="9503924" cy="32258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7BD86B"/>
                </a:solidFill>
              </a:rPr>
              <a:t>Auditing </a:t>
            </a:r>
            <a:r>
              <a:rPr lang="en-US" sz="2600" dirty="0">
                <a:solidFill>
                  <a:schemeClr val="bg1"/>
                </a:solidFill>
              </a:rPr>
              <a:t>(U </a:t>
            </a:r>
            <a:r>
              <a:rPr lang="en-US" sz="2600" dirty="0" err="1">
                <a:solidFill>
                  <a:schemeClr val="bg1"/>
                </a:solidFill>
              </a:rPr>
              <a:t>kotekstu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baza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podataka</a:t>
            </a:r>
            <a:r>
              <a:rPr lang="en-US" sz="2600" dirty="0">
                <a:solidFill>
                  <a:schemeClr val="bg1"/>
                </a:solidFill>
              </a:rPr>
              <a:t>) </a:t>
            </a:r>
            <a:r>
              <a:rPr lang="en-US" sz="2600" dirty="0" err="1">
                <a:solidFill>
                  <a:schemeClr val="bg1"/>
                </a:solidFill>
              </a:rPr>
              <a:t>predstavlja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proces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pra</a:t>
            </a:r>
            <a:r>
              <a:rPr lang="sr-Latn-RS" sz="2600" dirty="0" err="1">
                <a:solidFill>
                  <a:schemeClr val="bg1"/>
                </a:solidFill>
              </a:rPr>
              <a:t>ćenja</a:t>
            </a:r>
            <a:r>
              <a:rPr lang="sr-Latn-RS" sz="2600" dirty="0">
                <a:solidFill>
                  <a:schemeClr val="bg1"/>
                </a:solidFill>
              </a:rPr>
              <a:t> i logovanja </a:t>
            </a:r>
            <a:r>
              <a:rPr lang="en-US" sz="2600" dirty="0">
                <a:solidFill>
                  <a:schemeClr val="bg1"/>
                </a:solidFill>
              </a:rPr>
              <a:t>do</a:t>
            </a:r>
            <a:r>
              <a:rPr lang="sr-Latn-RS" sz="2600" dirty="0" err="1">
                <a:solidFill>
                  <a:schemeClr val="bg1"/>
                </a:solidFill>
              </a:rPr>
              <a:t>gađaja</a:t>
            </a:r>
            <a:r>
              <a:rPr lang="sr-Latn-RS" sz="2600" dirty="0">
                <a:solidFill>
                  <a:schemeClr val="bg1"/>
                </a:solidFill>
              </a:rPr>
              <a:t> i aktivnosti u bazi podataka. To se može odnositi na autorizaciju i kontrolu pristupa korisnika, ali i na konkretne upite nad našim podacima.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Auditi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nam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otkrivaju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b="1" u="sng" dirty="0">
                <a:solidFill>
                  <a:srgbClr val="FFC000"/>
                </a:solidFill>
              </a:rPr>
              <a:t>ko</a:t>
            </a:r>
            <a:r>
              <a:rPr lang="en-US" sz="2600" b="1" dirty="0">
                <a:solidFill>
                  <a:srgbClr val="FFC000"/>
                </a:solidFill>
              </a:rPr>
              <a:t> </a:t>
            </a:r>
            <a:r>
              <a:rPr lang="sr-Latn-RS" sz="2600" dirty="0">
                <a:solidFill>
                  <a:schemeClr val="bg1"/>
                </a:solidFill>
              </a:rPr>
              <a:t>je izvršio </a:t>
            </a:r>
            <a:r>
              <a:rPr lang="en-US" sz="2600" dirty="0">
                <a:solidFill>
                  <a:schemeClr val="bg1"/>
                </a:solidFill>
              </a:rPr>
              <a:t>“</a:t>
            </a:r>
            <a:r>
              <a:rPr lang="en-US" sz="2600" dirty="0" err="1">
                <a:solidFill>
                  <a:schemeClr val="bg1"/>
                </a:solidFill>
              </a:rPr>
              <a:t>akciju</a:t>
            </a:r>
            <a:r>
              <a:rPr lang="en-US" sz="2600" dirty="0">
                <a:solidFill>
                  <a:schemeClr val="bg1"/>
                </a:solidFill>
              </a:rPr>
              <a:t>” </a:t>
            </a:r>
            <a:r>
              <a:rPr lang="sr-Latn-RS" sz="2600" dirty="0">
                <a:solidFill>
                  <a:schemeClr val="bg1"/>
                </a:solidFill>
              </a:rPr>
              <a:t>i </a:t>
            </a:r>
            <a:r>
              <a:rPr lang="sr-Latn-RS" sz="2600" b="1" u="sng" dirty="0">
                <a:solidFill>
                  <a:srgbClr val="FFC000"/>
                </a:solidFill>
              </a:rPr>
              <a:t>šta</a:t>
            </a:r>
            <a:r>
              <a:rPr lang="sr-Latn-RS" sz="2600" b="1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je </a:t>
            </a:r>
            <a:r>
              <a:rPr lang="en-US" sz="2600" dirty="0" err="1">
                <a:solidFill>
                  <a:schemeClr val="bg1"/>
                </a:solidFill>
              </a:rPr>
              <a:t>bila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posledica</a:t>
            </a:r>
            <a:r>
              <a:rPr lang="en-US" sz="2600" dirty="0">
                <a:solidFill>
                  <a:schemeClr val="bg1"/>
                </a:solidFill>
              </a:rPr>
              <a:t> toga.</a:t>
            </a:r>
            <a:endParaRPr sz="2600" dirty="0">
              <a:solidFill>
                <a:srgbClr val="7BD86B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3136808" y="1994501"/>
            <a:ext cx="5918400" cy="34616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5486399" y="1401899"/>
            <a:ext cx="1219200" cy="1219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667" kern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356400" y="3950512"/>
            <a:ext cx="5479200" cy="69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717600" y="2759431"/>
            <a:ext cx="675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/>
              <a:t>Live demo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5486400" y="1682976"/>
            <a:ext cx="1219200" cy="54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/>
              <a:t>5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3389600" y="4053312"/>
            <a:ext cx="54128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sr-Latn-RS" dirty="0"/>
              <a:t>Sve skripte i objašnjena postupka će se nalaziti na </a:t>
            </a:r>
            <a:r>
              <a:rPr lang="sr-Latn-RS" dirty="0" err="1"/>
              <a:t>github</a:t>
            </a:r>
            <a:r>
              <a:rPr lang="sr-Latn-RS" dirty="0"/>
              <a:t> repozitorijumu čiji link se nalazi u resursima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3" name="Google Shape;3903;p73"/>
          <p:cNvGrpSpPr/>
          <p:nvPr/>
        </p:nvGrpSpPr>
        <p:grpSpPr>
          <a:xfrm>
            <a:off x="962000" y="1648567"/>
            <a:ext cx="10272000" cy="4446000"/>
            <a:chOff x="721500" y="1236425"/>
            <a:chExt cx="7704000" cy="3334500"/>
          </a:xfrm>
        </p:grpSpPr>
        <p:sp>
          <p:nvSpPr>
            <p:cNvPr id="3904" name="Google Shape;3904;p73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905" name="Google Shape;3905;p73"/>
            <p:cNvGrpSpPr/>
            <p:nvPr/>
          </p:nvGrpSpPr>
          <p:grpSpPr>
            <a:xfrm>
              <a:off x="7849155" y="1388837"/>
              <a:ext cx="420286" cy="106769"/>
              <a:chOff x="2098350" y="467225"/>
              <a:chExt cx="817200" cy="207600"/>
            </a:xfrm>
          </p:grpSpPr>
          <p:sp>
            <p:nvSpPr>
              <p:cNvPr id="3906" name="Google Shape;3906;p7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7" name="Google Shape;3907;p7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8" name="Google Shape;3908;p7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9" name="Google Shape;3909;p73"/>
            <p:cNvGrpSpPr/>
            <p:nvPr/>
          </p:nvGrpSpPr>
          <p:grpSpPr>
            <a:xfrm>
              <a:off x="8029664" y="4253457"/>
              <a:ext cx="395836" cy="317468"/>
              <a:chOff x="7773503" y="3987878"/>
              <a:chExt cx="395836" cy="317468"/>
            </a:xfrm>
          </p:grpSpPr>
          <p:sp>
            <p:nvSpPr>
              <p:cNvPr id="3910" name="Google Shape;3910;p7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1" name="Google Shape;3911;p7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12" name="Google Shape;3912;p73"/>
          <p:cNvSpPr txBox="1">
            <a:spLocks noGrp="1"/>
          </p:cNvSpPr>
          <p:nvPr>
            <p:ph type="body" idx="2"/>
          </p:nvPr>
        </p:nvSpPr>
        <p:spPr>
          <a:xfrm>
            <a:off x="1160067" y="4867835"/>
            <a:ext cx="9865854" cy="10503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2667" dirty="0">
                <a:solidFill>
                  <a:srgbClr val="FA8FBD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GitHub sa materijalima:</a:t>
            </a:r>
            <a:endParaRPr dirty="0">
              <a:solidFill>
                <a:srgbClr val="FA8FBD"/>
              </a:solidFill>
            </a:endParaRPr>
          </a:p>
          <a:p>
            <a:pPr marL="342900" indent="-342900"/>
            <a:r>
              <a:rPr lang="sr-Latn-RS" sz="2000" dirty="0">
                <a:hlinkClick r:id="rId3"/>
              </a:rPr>
              <a:t>https://github.com/PetarK37/SQLServerAuditSeminarski</a:t>
            </a:r>
            <a:endParaRPr sz="2000" dirty="0"/>
          </a:p>
        </p:txBody>
      </p:sp>
      <p:sp>
        <p:nvSpPr>
          <p:cNvPr id="3913" name="Google Shape;3913;p7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FFC000"/>
                </a:solidFill>
              </a:rPr>
              <a:t>Resursi: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914" name="Google Shape;3914;p73"/>
          <p:cNvSpPr txBox="1">
            <a:spLocks noGrp="1"/>
          </p:cNvSpPr>
          <p:nvPr>
            <p:ph type="body" idx="1"/>
          </p:nvPr>
        </p:nvSpPr>
        <p:spPr>
          <a:xfrm>
            <a:off x="1160066" y="1851783"/>
            <a:ext cx="9956169" cy="29064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" sz="2667" dirty="0">
                <a:solidFill>
                  <a:srgbClr val="63EECA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Izvori:</a:t>
            </a:r>
          </a:p>
          <a:p>
            <a:pPr algn="l"/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Oracle 2023, </a:t>
            </a:r>
            <a:r>
              <a:rPr lang="en-US" sz="1600" i="1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Introduction to Database Auditing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Preuzeto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15.5.2023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sa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  <a:hlinkClick r:id="rId4"/>
              </a:rPr>
              <a:t>link</a:t>
            </a:r>
            <a:endParaRPr lang="en-US" sz="160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Microsoft 2023, 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SQL Server Audit (Database Engine),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Preuzeto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15.5.2023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sa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  <a:hlinkClick r:id="rId5"/>
              </a:rPr>
              <a:t>link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 </a:t>
            </a:r>
            <a:endParaRPr lang="en-US" sz="1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Microsoft 2023,</a:t>
            </a:r>
            <a:r>
              <a:rPr lang="sr-Latn-RS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SQL Server Audit Action Groups and Actions,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Preuzeto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15.5.2023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sa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  <a:hlinkClick r:id="rId6"/>
              </a:rPr>
              <a:t>link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 </a:t>
            </a:r>
            <a:endParaRPr lang="sr-Latn-RS" sz="1600" dirty="0">
              <a:solidFill>
                <a:schemeClr val="bg1"/>
              </a:solidFill>
            </a:endParaRPr>
          </a:p>
          <a:p>
            <a:r>
              <a:rPr lang="sr-Latn-RS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Minette</a:t>
            </a:r>
            <a:r>
              <a:rPr lang="sr-Latn-RS" sz="1600" dirty="0">
                <a:solidFill>
                  <a:schemeClr val="bg1"/>
                </a:solidFill>
                <a:latin typeface="Tahoma" panose="020B0604030504040204" pitchFamily="34" charset="0"/>
              </a:rPr>
              <a:t> S. 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20</a:t>
            </a:r>
            <a:r>
              <a:rPr lang="sr-Latn-RS" sz="1600" dirty="0">
                <a:solidFill>
                  <a:schemeClr val="bg1"/>
                </a:solidFill>
                <a:latin typeface="Tahoma" panose="020B0604030504040204" pitchFamily="34" charset="0"/>
              </a:rPr>
              <a:t>15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,</a:t>
            </a:r>
            <a:r>
              <a:rPr lang="sr-Latn-RS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Understandning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SQL Server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Audit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,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Preuzeto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1</a:t>
            </a:r>
            <a:r>
              <a:rPr lang="sr-Latn-R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6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.5.2023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sa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  <a:hlinkClick r:id="rId7"/>
              </a:rPr>
              <a:t>link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 </a:t>
            </a:r>
            <a:endParaRPr lang="en-US" sz="1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Microsoft 2023,</a:t>
            </a:r>
            <a:r>
              <a:rPr lang="sr-Latn-RS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Create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Server Audit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and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Database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Audit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Specification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,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Preuzeto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1</a:t>
            </a:r>
            <a:r>
              <a:rPr lang="sr-Latn-R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7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.5.2023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sa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  <a:hlinkClick r:id="rId8"/>
              </a:rPr>
              <a:t>link</a:t>
            </a:r>
            <a:endParaRPr lang="sr-Latn-RS" sz="160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Microsoft 2023,</a:t>
            </a:r>
            <a:r>
              <a:rPr lang="sr-Latn-RS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Create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Server Audit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and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Server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Audit</a:t>
            </a:r>
            <a:r>
              <a:rPr lang="sr-Latn-R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sr-Latn-RS" sz="1600" i="1" dirty="0" err="1">
                <a:solidFill>
                  <a:schemeClr val="bg1"/>
                </a:solidFill>
                <a:latin typeface="Tahoma" panose="020B0604030504040204" pitchFamily="34" charset="0"/>
              </a:rPr>
              <a:t>Specification</a:t>
            </a:r>
            <a:r>
              <a:rPr lang="en-US" sz="1600" i="1" dirty="0">
                <a:solidFill>
                  <a:schemeClr val="bg1"/>
                </a:solidFill>
                <a:latin typeface="Tahoma" panose="020B0604030504040204" pitchFamily="34" charset="0"/>
              </a:rPr>
              <a:t>,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Preuzeto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1</a:t>
            </a:r>
            <a:r>
              <a:rPr lang="sr-Latn-R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7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.5.2023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sa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1600" i="0" dirty="0">
                <a:solidFill>
                  <a:schemeClr val="bg1"/>
                </a:solidFill>
                <a:effectLst/>
                <a:latin typeface="Tahoma" panose="020B0604030504040204" pitchFamily="34" charset="0"/>
                <a:hlinkClick r:id="rId9"/>
              </a:rPr>
              <a:t>link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Microsoft 2023, </a:t>
            </a:r>
            <a:r>
              <a:rPr lang="en-US" sz="1600" i="1" dirty="0">
                <a:solidFill>
                  <a:schemeClr val="bg1"/>
                </a:solidFill>
              </a:rPr>
              <a:t>SQL Server Audit </a:t>
            </a:r>
            <a:r>
              <a:rPr lang="en-US" sz="1600" i="1" dirty="0" err="1">
                <a:solidFill>
                  <a:schemeClr val="bg1"/>
                </a:solidFill>
              </a:rPr>
              <a:t>Recor</a:t>
            </a:r>
            <a:r>
              <a:rPr lang="sr-Latn-RS" sz="1600" i="1" dirty="0">
                <a:solidFill>
                  <a:schemeClr val="bg1"/>
                </a:solidFill>
              </a:rPr>
              <a:t>d</a:t>
            </a:r>
            <a:r>
              <a:rPr lang="en-US" sz="1600" i="1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Preuzeto</a:t>
            </a:r>
            <a:r>
              <a:rPr lang="en-US" sz="1600" dirty="0">
                <a:solidFill>
                  <a:schemeClr val="bg1"/>
                </a:solidFill>
              </a:rPr>
              <a:t> 18.5.2023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hlinkClick r:id="rId10"/>
              </a:rPr>
              <a:t>link</a:t>
            </a:r>
            <a:endParaRPr lang="sr-Latn-RS" sz="1600" dirty="0">
              <a:solidFill>
                <a:schemeClr val="bg1"/>
              </a:solidFill>
            </a:endParaRPr>
          </a:p>
          <a:p>
            <a:r>
              <a:rPr lang="sr-Latn-RS" sz="1600" dirty="0" err="1">
                <a:solidFill>
                  <a:schemeClr val="bg1"/>
                </a:solidFill>
              </a:rPr>
              <a:t>Sung</a:t>
            </a:r>
            <a:r>
              <a:rPr lang="sr-Latn-RS" sz="1600" dirty="0">
                <a:solidFill>
                  <a:schemeClr val="bg1"/>
                </a:solidFill>
              </a:rPr>
              <a:t> L. </a:t>
            </a:r>
            <a:r>
              <a:rPr lang="en-US" sz="1600" dirty="0">
                <a:solidFill>
                  <a:schemeClr val="bg1"/>
                </a:solidFill>
              </a:rPr>
              <a:t>20</a:t>
            </a:r>
            <a:r>
              <a:rPr lang="sr-Latn-RS" sz="1600" dirty="0">
                <a:solidFill>
                  <a:schemeClr val="bg1"/>
                </a:solidFill>
              </a:rPr>
              <a:t>12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i="1" dirty="0">
                <a:solidFill>
                  <a:schemeClr val="bg1"/>
                </a:solidFill>
              </a:rPr>
              <a:t>Auditing in Microsoft SQL Server 2012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Preuzeto</a:t>
            </a:r>
            <a:r>
              <a:rPr lang="en-US" sz="1600" dirty="0">
                <a:solidFill>
                  <a:schemeClr val="bg1"/>
                </a:solidFill>
              </a:rPr>
              <a:t> 18.5.2023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hlinkClick r:id="rId11"/>
              </a:rPr>
              <a:t>link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S</a:t>
            </a:r>
            <a:r>
              <a:rPr lang="en-US" sz="1600" dirty="0" err="1">
                <a:solidFill>
                  <a:schemeClr val="bg1"/>
                </a:solidFill>
              </a:rPr>
              <a:t>ung</a:t>
            </a:r>
            <a:r>
              <a:rPr lang="sr-Latn-R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L.</a:t>
            </a:r>
            <a:r>
              <a:rPr lang="sr-Latn-RS" sz="1600" dirty="0">
                <a:solidFill>
                  <a:schemeClr val="bg1"/>
                </a:solidFill>
              </a:rPr>
              <a:t>, Art 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sr-Latn-RS" sz="1600" dirty="0">
                <a:solidFill>
                  <a:schemeClr val="bg1"/>
                </a:solidFill>
              </a:rPr>
              <a:t>2009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i="1" dirty="0">
                <a:solidFill>
                  <a:schemeClr val="bg1"/>
                </a:solidFill>
              </a:rPr>
              <a:t>Auditing in SQL Server 2008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Preuzeto</a:t>
            </a:r>
            <a:r>
              <a:rPr lang="en-US" sz="1600" dirty="0">
                <a:solidFill>
                  <a:schemeClr val="bg1"/>
                </a:solidFill>
              </a:rPr>
              <a:t> 18.5.2023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hlinkClick r:id="rId12"/>
              </a:rPr>
              <a:t>link</a:t>
            </a:r>
            <a:endParaRPr lang="sr-Latn-RS" sz="16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70"/>
          <p:cNvSpPr txBox="1">
            <a:spLocks noGrp="1"/>
          </p:cNvSpPr>
          <p:nvPr>
            <p:ph type="subTitle" idx="1"/>
          </p:nvPr>
        </p:nvSpPr>
        <p:spPr>
          <a:xfrm>
            <a:off x="2770842" y="1580275"/>
            <a:ext cx="6578600" cy="9203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2400" dirty="0"/>
              <a:t>Da li imate neka pitanja?</a:t>
            </a:r>
            <a:endParaRPr sz="24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1500" dirty="0"/>
              <a:t>Mo</a:t>
            </a:r>
            <a:r>
              <a:rPr lang="sr-Latn-RS" sz="1500" dirty="0"/>
              <a:t>žete ih postaviti na mojim društvenim mrežama</a:t>
            </a:r>
            <a:r>
              <a:rPr lang="en-US" sz="1500" dirty="0"/>
              <a:t> </a:t>
            </a:r>
            <a:r>
              <a:rPr lang="en-US" sz="1500" dirty="0" err="1"/>
              <a:t>skeniraju</a:t>
            </a:r>
            <a:r>
              <a:rPr lang="sr-Latn-RS" sz="1500" dirty="0" err="1"/>
              <a:t>ći</a:t>
            </a:r>
            <a:r>
              <a:rPr lang="sr-Latn-RS" sz="1500" dirty="0"/>
              <a:t> ovaj QR kod</a:t>
            </a:r>
            <a:r>
              <a:rPr lang="en-US" sz="1500" dirty="0"/>
              <a:t>:</a:t>
            </a:r>
            <a:endParaRPr sz="1500" dirty="0"/>
          </a:p>
        </p:txBody>
      </p:sp>
      <p:sp>
        <p:nvSpPr>
          <p:cNvPr id="2348" name="Google Shape;2348;p70"/>
          <p:cNvSpPr txBox="1">
            <a:spLocks noGrp="1"/>
          </p:cNvSpPr>
          <p:nvPr>
            <p:ph type="title"/>
          </p:nvPr>
        </p:nvSpPr>
        <p:spPr>
          <a:xfrm>
            <a:off x="3232800" y="887507"/>
            <a:ext cx="5726400" cy="9203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 dirty="0"/>
              <a:t>Hvala na pa</a:t>
            </a:r>
            <a:r>
              <a:rPr lang="sr-Latn-RS" sz="4400" dirty="0" err="1"/>
              <a:t>žnji</a:t>
            </a:r>
            <a:r>
              <a:rPr lang="en" sz="4400" dirty="0"/>
              <a:t>!</a:t>
            </a:r>
            <a:endParaRPr sz="4400" dirty="0"/>
          </a:p>
        </p:txBody>
      </p:sp>
      <p:sp>
        <p:nvSpPr>
          <p:cNvPr id="4" name="Google Shape;2346;p70">
            <a:extLst>
              <a:ext uri="{FF2B5EF4-FFF2-40B4-BE49-F238E27FC236}">
                <a16:creationId xmlns:a16="http://schemas.microsoft.com/office/drawing/2014/main" id="{FA7ED985-B804-AF4D-6317-A68D7593AD85}"/>
              </a:ext>
            </a:extLst>
          </p:cNvPr>
          <p:cNvSpPr/>
          <p:nvPr/>
        </p:nvSpPr>
        <p:spPr>
          <a:xfrm>
            <a:off x="3397625" y="5354142"/>
            <a:ext cx="5325034" cy="61635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49;p70">
            <a:extLst>
              <a:ext uri="{FF2B5EF4-FFF2-40B4-BE49-F238E27FC236}">
                <a16:creationId xmlns:a16="http://schemas.microsoft.com/office/drawing/2014/main" id="{C7AFEA66-269B-54A7-4799-E0CC530758D5}"/>
              </a:ext>
            </a:extLst>
          </p:cNvPr>
          <p:cNvSpPr txBox="1"/>
          <p:nvPr/>
        </p:nvSpPr>
        <p:spPr>
          <a:xfrm>
            <a:off x="3949581" y="5476981"/>
            <a:ext cx="4326908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Petar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Komord</a:t>
            </a:r>
            <a:r>
              <a:rPr lang="sr-Latn-R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žić</a:t>
            </a:r>
            <a:r>
              <a:rPr lang="sr-Latn-R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, Fakultet Tehničkih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sr-Latn-R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Nauka Novi Sad, Maj 2023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9842F-340B-5A3D-88C8-6BEBFC6733ED}"/>
              </a:ext>
            </a:extLst>
          </p:cNvPr>
          <p:cNvGrpSpPr/>
          <p:nvPr/>
        </p:nvGrpSpPr>
        <p:grpSpPr>
          <a:xfrm>
            <a:off x="3070495" y="3788674"/>
            <a:ext cx="5979294" cy="1527650"/>
            <a:chOff x="3070495" y="3788674"/>
            <a:chExt cx="5979294" cy="152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633B6-5C8E-1D26-459F-54CE289F3900}"/>
                </a:ext>
              </a:extLst>
            </p:cNvPr>
            <p:cNvSpPr/>
            <p:nvPr/>
          </p:nvSpPr>
          <p:spPr>
            <a:xfrm>
              <a:off x="3070495" y="3788674"/>
              <a:ext cx="5979294" cy="1527650"/>
            </a:xfrm>
            <a:prstGeom prst="rect">
              <a:avLst/>
            </a:prstGeom>
            <a:solidFill>
              <a:srgbClr val="42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F316C8-83CB-D72D-1BF3-1CFFF028E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587" y="4542202"/>
              <a:ext cx="3033110" cy="77412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3AB8467-379F-D0F6-2706-797D3BF6E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90" y="2449294"/>
            <a:ext cx="2055090" cy="2055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Za</a:t>
            </a:r>
            <a:r>
              <a:rPr lang="sr-Latn-RS" dirty="0">
                <a:solidFill>
                  <a:schemeClr val="accent4"/>
                </a:solidFill>
              </a:rPr>
              <a:t>što </a:t>
            </a:r>
            <a:r>
              <a:rPr lang="sr-Latn-RS" dirty="0" err="1">
                <a:solidFill>
                  <a:schemeClr val="accent4"/>
                </a:solidFill>
              </a:rPr>
              <a:t>auditing</a:t>
            </a:r>
            <a:r>
              <a:rPr lang="en-U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Podaci</a:t>
            </a: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su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najvrednija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“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imovina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”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jedne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kompanije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I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trebamo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se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postarati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da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svi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podaci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moraju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biti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ostati</a:t>
            </a:r>
            <a:r>
              <a:rPr lang="en-US" sz="2600" b="1" dirty="0">
                <a:solidFill>
                  <a:srgbClr val="63EECA"/>
                </a:solidFill>
                <a:latin typeface="Barlow" panose="00000500000000000000" pitchFamily="2" charset="0"/>
              </a:rPr>
              <a:t> </a:t>
            </a:r>
            <a:r>
              <a:rPr lang="en-US" sz="2600" b="1" i="0" dirty="0" err="1">
                <a:solidFill>
                  <a:srgbClr val="92D050"/>
                </a:solidFill>
                <a:effectLst/>
                <a:latin typeface="Barlow" panose="00000500000000000000" pitchFamily="2" charset="0"/>
              </a:rPr>
              <a:t>sigurni</a:t>
            </a:r>
            <a:r>
              <a:rPr lang="en-US" sz="2600" b="1" i="0" dirty="0">
                <a:solidFill>
                  <a:srgbClr val="92D05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sr-Latn-R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i</a:t>
            </a:r>
            <a:r>
              <a:rPr lang="en-US" sz="2600" b="1" i="0" dirty="0">
                <a:solidFill>
                  <a:srgbClr val="92D050"/>
                </a:solidFill>
                <a:effectLst/>
                <a:latin typeface="Barlow" panose="00000500000000000000" pitchFamily="2" charset="0"/>
              </a:rPr>
              <a:t> za</a:t>
            </a:r>
            <a:r>
              <a:rPr lang="sr-Latn-R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štićeni</a:t>
            </a:r>
            <a:r>
              <a:rPr lang="en-U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.</a:t>
            </a:r>
            <a:r>
              <a:rPr lang="sr-Latn-R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Takođe postoje razne državne regulacije koje se tiču čuvanja korisničkih podataka za koje možemo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(I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moramo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korisiti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auditing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kao mehanizam da se postaramo da su one ispunjene.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BBC"/>
                </a:solidFill>
                <a:latin typeface="Barlow" panose="00000500000000000000" pitchFamily="2" charset="0"/>
              </a:rPr>
              <a:t>*</a:t>
            </a:r>
            <a:r>
              <a:rPr lang="en-U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Regulacije</a:t>
            </a:r>
            <a:r>
              <a:rPr lang="en-US" sz="2000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en-U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variraju</a:t>
            </a:r>
            <a:r>
              <a:rPr lang="en-US" sz="2000" dirty="0">
                <a:solidFill>
                  <a:srgbClr val="FFFBBC"/>
                </a:solidFill>
                <a:latin typeface="Barlow" panose="00000500000000000000" pitchFamily="2" charset="0"/>
              </a:rPr>
              <a:t> od </a:t>
            </a:r>
            <a:r>
              <a:rPr lang="en-U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dr</a:t>
            </a:r>
            <a:r>
              <a:rPr lang="sr-Latn-R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žave</a:t>
            </a:r>
            <a:r>
              <a:rPr lang="sr-Latn-RS" sz="2000" dirty="0">
                <a:solidFill>
                  <a:srgbClr val="FFFBBC"/>
                </a:solidFill>
                <a:latin typeface="Barlow" panose="00000500000000000000" pitchFamily="2" charset="0"/>
              </a:rPr>
              <a:t> do države</a:t>
            </a:r>
            <a:r>
              <a:rPr lang="en-US" sz="2000" dirty="0">
                <a:solidFill>
                  <a:srgbClr val="FFFBBC"/>
                </a:solidFill>
                <a:latin typeface="Barlow" panose="00000500000000000000" pitchFamily="2" charset="0"/>
              </a:rPr>
              <a:t>, </a:t>
            </a:r>
            <a:r>
              <a:rPr lang="en-US" sz="2000" dirty="0" err="1">
                <a:solidFill>
                  <a:srgbClr val="FFFBBC"/>
                </a:solidFill>
                <a:latin typeface="Barlow" panose="00000500000000000000" pitchFamily="2" charset="0"/>
              </a:rPr>
              <a:t>kao</a:t>
            </a:r>
            <a:r>
              <a:rPr lang="sr-Latn-RS" sz="2000" dirty="0">
                <a:solidFill>
                  <a:srgbClr val="FFFBBC"/>
                </a:solidFill>
                <a:latin typeface="Barlow" panose="00000500000000000000" pitchFamily="2" charset="0"/>
              </a:rPr>
              <a:t> i od industrije do industrije tako da se za više detalja o tome treba konsultovati sa dobrim starim </a:t>
            </a:r>
            <a:r>
              <a:rPr lang="sr-Latn-RS" sz="2000" dirty="0" err="1">
                <a:solidFill>
                  <a:srgbClr val="63EECA"/>
                </a:solidFill>
                <a:latin typeface="Barlow" panose="00000500000000000000" pitchFamily="2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</a:t>
            </a:r>
            <a:r>
              <a:rPr lang="en-US" sz="2000" dirty="0">
                <a:solidFill>
                  <a:srgbClr val="63EECA"/>
                </a:solidFill>
                <a:latin typeface="Barlow" panose="00000500000000000000" pitchFamily="2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sr-Latn-RS" sz="2000" dirty="0">
                <a:solidFill>
                  <a:srgbClr val="63EECA"/>
                </a:solidFill>
                <a:latin typeface="Barlow" panose="00000500000000000000" pitchFamily="2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le.com</a:t>
            </a:r>
            <a:endParaRPr sz="2000" b="1" dirty="0">
              <a:solidFill>
                <a:srgbClr val="63EECA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9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Za</a:t>
            </a:r>
            <a:r>
              <a:rPr lang="sr-Latn-RS" dirty="0">
                <a:solidFill>
                  <a:schemeClr val="accent4"/>
                </a:solidFill>
              </a:rPr>
              <a:t>što </a:t>
            </a:r>
            <a:r>
              <a:rPr lang="sr-Latn-RS" dirty="0" err="1">
                <a:solidFill>
                  <a:schemeClr val="accent4"/>
                </a:solidFill>
              </a:rPr>
              <a:t>auditing</a:t>
            </a:r>
            <a:r>
              <a:rPr lang="en-US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1799618"/>
            <a:ext cx="9698476" cy="40467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 err="1">
                <a:solidFill>
                  <a:schemeClr val="bg1"/>
                </a:solidFill>
                <a:latin typeface="Barlow" panose="00000500000000000000" pitchFamily="2" charset="0"/>
              </a:rPr>
              <a:t>Sigurnosni</a:t>
            </a:r>
            <a:r>
              <a:rPr lang="en-US" sz="28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Barlow" panose="00000500000000000000" pitchFamily="2" charset="0"/>
              </a:rPr>
              <a:t>problemi</a:t>
            </a:r>
            <a:r>
              <a:rPr lang="en-US" sz="28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Barlow" panose="00000500000000000000" pitchFamily="2" charset="0"/>
              </a:rPr>
              <a:t>koje</a:t>
            </a:r>
            <a:r>
              <a:rPr lang="en-US" sz="28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800" b="1" dirty="0">
                <a:solidFill>
                  <a:schemeClr val="bg1"/>
                </a:solidFill>
                <a:latin typeface="Barlow" panose="00000500000000000000" pitchFamily="2" charset="0"/>
              </a:rPr>
              <a:t>želimo da rešimo</a:t>
            </a:r>
            <a:r>
              <a:rPr lang="en-US" sz="28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endParaRPr lang="sr-Latn-RS" sz="28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sr-Latn-R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Napadi unutar same organizacije</a:t>
            </a:r>
            <a:r>
              <a:rPr lang="en-U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:</a:t>
            </a:r>
            <a:r>
              <a:rPr lang="en-US" sz="2600" dirty="0">
                <a:solidFill>
                  <a:srgbClr val="92D050"/>
                </a:solidFill>
                <a:latin typeface="Barlow" panose="00000500000000000000" pitchFamily="2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Vi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še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od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70%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napada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nad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podacima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su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izvre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šeni od strane osobe koja je imala nekakve privilegije u našem sistemu(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zaposleni,partneri,klijenti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…)</a:t>
            </a:r>
          </a:p>
          <a:p>
            <a:pPr marL="0" indent="0">
              <a:buNone/>
            </a:pP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92D050"/>
                </a:solidFill>
                <a:latin typeface="Barlow" panose="00000500000000000000" pitchFamily="2" charset="0"/>
              </a:rPr>
              <a:t>Kra</a:t>
            </a:r>
            <a:r>
              <a:rPr lang="sr-Latn-RS" sz="2600" b="1" dirty="0" err="1">
                <a:solidFill>
                  <a:srgbClr val="92D050"/>
                </a:solidFill>
                <a:latin typeface="Barlow" panose="00000500000000000000" pitchFamily="2" charset="0"/>
              </a:rPr>
              <a:t>đa</a:t>
            </a:r>
            <a:r>
              <a:rPr lang="sr-Latn-R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 identiteta</a:t>
            </a:r>
            <a:r>
              <a:rPr lang="en-US" sz="2600" b="1" dirty="0">
                <a:solidFill>
                  <a:srgbClr val="92D050"/>
                </a:solidFill>
                <a:latin typeface="Barlow" panose="00000500000000000000" pitchFamily="2" charset="0"/>
              </a:rPr>
              <a:t>: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Sve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češći vid napada u današnje vreme. Najveći uticaj na samu korporaciju (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finansijski,vremenski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, gubljenje reputacije …)</a:t>
            </a:r>
            <a:endParaRPr lang="en-US" sz="2600" b="1" dirty="0">
              <a:solidFill>
                <a:srgbClr val="63EECA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sr-Latn-RS" dirty="0" err="1">
                <a:solidFill>
                  <a:schemeClr val="accent4"/>
                </a:solidFill>
              </a:rPr>
              <a:t>uditing</a:t>
            </a:r>
            <a:r>
              <a:rPr lang="en-US" dirty="0">
                <a:solidFill>
                  <a:schemeClr val="accent4"/>
                </a:solidFill>
              </a:rPr>
              <a:t> u SQL </a:t>
            </a:r>
            <a:r>
              <a:rPr lang="en-US" dirty="0" err="1">
                <a:solidFill>
                  <a:schemeClr val="accent4"/>
                </a:solidFill>
              </a:rPr>
              <a:t>Serveru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Auditing u SQL server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dolazi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svakom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instancnom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Menagment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Studija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nakon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verzije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20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08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.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Omogu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ćava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nam da definišemo ,konfigurišemo i pregledamo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iz samog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menagment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studija bez potrebe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ze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nekim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“</a:t>
            </a:r>
            <a:r>
              <a:rPr lang="sr-Latn-RS" sz="2600" i="1" dirty="0" err="1">
                <a:solidFill>
                  <a:schemeClr val="bg1"/>
                </a:solidFill>
                <a:latin typeface="Barlow" panose="00000500000000000000" pitchFamily="2" charset="0"/>
              </a:rPr>
              <a:t>third</a:t>
            </a:r>
            <a:r>
              <a:rPr lang="sr-Latn-RS" sz="2600" i="1" dirty="0">
                <a:solidFill>
                  <a:schemeClr val="bg1"/>
                </a:solidFill>
                <a:latin typeface="Barlow" panose="00000500000000000000" pitchFamily="2" charset="0"/>
              </a:rPr>
              <a:t> pa</a:t>
            </a:r>
            <a:r>
              <a:rPr lang="en-US" sz="2600" i="1" dirty="0" err="1">
                <a:solidFill>
                  <a:schemeClr val="bg1"/>
                </a:solidFill>
                <a:latin typeface="Barlow" panose="00000500000000000000" pitchFamily="2" charset="0"/>
              </a:rPr>
              <a:t>rty</a:t>
            </a:r>
            <a:r>
              <a:rPr lang="en-US" sz="2600" i="1" dirty="0">
                <a:solidFill>
                  <a:schemeClr val="bg1"/>
                </a:solidFill>
                <a:latin typeface="Barlow" panose="00000500000000000000" pitchFamily="2" charset="0"/>
              </a:rPr>
              <a:t>”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alatima. Neke od opcija koje podržava jesu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Granularno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pode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šavanje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“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snimanja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” do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gađaja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do sitnih detalja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Više opcija za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output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Otpornost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gre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ške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(Šta ako se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ne zapiše?)</a:t>
            </a: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Filtriranje, Definisanje korisničkih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…</a:t>
            </a:r>
            <a:endParaRPr sz="26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2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chemeClr val="accent4"/>
                </a:solidFill>
              </a:rPr>
              <a:t>Vrste </a:t>
            </a:r>
            <a:r>
              <a:rPr lang="sr-Latn-RS" dirty="0" err="1">
                <a:solidFill>
                  <a:schemeClr val="accent4"/>
                </a:solidFill>
              </a:rPr>
              <a:t>audita</a:t>
            </a:r>
            <a:r>
              <a:rPr lang="sr-Latn-R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u SQL </a:t>
            </a:r>
            <a:r>
              <a:rPr lang="en-US" dirty="0" err="1">
                <a:solidFill>
                  <a:schemeClr val="accent4"/>
                </a:solidFill>
              </a:rPr>
              <a:t>Serveru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Microsfot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SQL Server podržava dve vrste </a:t>
            </a: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en-US" sz="2600" b="1" dirty="0">
                <a:solidFill>
                  <a:schemeClr val="bg1"/>
                </a:solidFill>
                <a:latin typeface="Barlow" panose="00000500000000000000" pitchFamily="2" charset="0"/>
              </a:rPr>
              <a:t>:</a:t>
            </a:r>
            <a:endParaRPr lang="sr-Latn-R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Server-level </a:t>
            </a:r>
            <a:r>
              <a:rPr lang="sr-Latn-RS" sz="2600" b="1" dirty="0" err="1">
                <a:solidFill>
                  <a:srgbClr val="7BD86B"/>
                </a:solidFill>
                <a:latin typeface="Barlow" panose="00000500000000000000" pitchFamily="2" charset="0"/>
              </a:rPr>
              <a:t>auditing</a:t>
            </a:r>
            <a:r>
              <a:rPr lang="en-U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:</a:t>
            </a:r>
            <a:r>
              <a:rPr lang="sr-Latn-R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 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Dolazi sa svim verzijama SQL Server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-a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i omogućava praćenje događaja na nivou cele baze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prijava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/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odjava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sistema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izmene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konfiguracije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sistema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…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  <a:endParaRPr lang="en-US" sz="2600" b="1" dirty="0">
              <a:solidFill>
                <a:srgbClr val="7BD86B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endParaRPr lang="en-US" sz="2600" b="1" dirty="0">
              <a:solidFill>
                <a:srgbClr val="7BD86B"/>
              </a:solidFill>
              <a:latin typeface="Barlow" panose="00000500000000000000" pitchFamily="2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Database-level auditing:</a:t>
            </a:r>
            <a:r>
              <a:rPr lang="sr-Latn-RS" sz="2600" b="1" dirty="0">
                <a:solidFill>
                  <a:srgbClr val="7BD86B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Dostupno samo u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Enterprise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verziji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do 2016(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nakon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u svim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ostalim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i omogućava praćenje događaja na nivou podataka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sve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akcije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izvr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šene korišćenjem DDL i DML jezika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  <a:endParaRPr sz="2600" b="1" dirty="0">
              <a:solidFill>
                <a:srgbClr val="7BD86B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6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rgbClr val="7BD86B"/>
                </a:solidFill>
              </a:rPr>
              <a:t>Komponente </a:t>
            </a:r>
            <a:r>
              <a:rPr lang="sr-Latn-RS" dirty="0" err="1">
                <a:solidFill>
                  <a:srgbClr val="7BD86B"/>
                </a:solidFill>
              </a:rPr>
              <a:t>audita</a:t>
            </a:r>
            <a:r>
              <a:rPr lang="sr-Latn-RS" dirty="0">
                <a:solidFill>
                  <a:srgbClr val="7BD86B"/>
                </a:solidFill>
              </a:rPr>
              <a:t> u SQL Serveru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sr-Latn-RS" sz="2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b="1" dirty="0">
                <a:solidFill>
                  <a:schemeClr val="bg1"/>
                </a:solidFill>
                <a:latin typeface="Barlow" panose="00000500000000000000" pitchFamily="2" charset="0"/>
              </a:rPr>
              <a:t> u SQL Serveru čine sledeće komponente: </a:t>
            </a:r>
            <a:endParaRPr lang="en-US" sz="2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just">
              <a:buNone/>
            </a:pPr>
            <a:endParaRPr lang="en-U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Server audit</a:t>
            </a:r>
            <a:r>
              <a:rPr lang="en-US" sz="2600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Roditeljska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komponenta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Audit </a:t>
            </a:r>
            <a:r>
              <a:rPr lang="en-U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specifikacij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a</a:t>
            </a:r>
            <a:r>
              <a:rPr lang="en-US" sz="2600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(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Definicija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samog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</a:p>
          <a:p>
            <a:pPr marL="1066785" lvl="1" indent="-457200" algn="just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Database level</a:t>
            </a:r>
          </a:p>
          <a:p>
            <a:pPr marL="1066785" lvl="1" indent="-457200" algn="just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Server level</a:t>
            </a:r>
          </a:p>
          <a:p>
            <a:pPr marL="1066785" lvl="1" indent="-457200" algn="just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Audit level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Target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(Mesto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na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kome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se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čuvaju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logovi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6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sr-Latn-RS" dirty="0">
                <a:solidFill>
                  <a:srgbClr val="7BD86B"/>
                </a:solidFill>
              </a:rPr>
              <a:t>Server </a:t>
            </a:r>
            <a:r>
              <a:rPr lang="sr-Latn-RS" dirty="0" err="1">
                <a:solidFill>
                  <a:srgbClr val="7BD86B"/>
                </a:solidFill>
              </a:rPr>
              <a:t>Audit</a:t>
            </a:r>
            <a:endParaRPr dirty="0">
              <a:solidFill>
                <a:srgbClr val="7BD86B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225686" y="2007636"/>
            <a:ext cx="9698476" cy="3838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Server </a:t>
            </a:r>
            <a:r>
              <a:rPr lang="sr-Latn-RS" sz="2600" b="1" dirty="0" err="1">
                <a:solidFill>
                  <a:srgbClr val="FFFBBC"/>
                </a:solidFill>
                <a:latin typeface="Barlow" panose="00000500000000000000" pitchFamily="2" charset="0"/>
              </a:rPr>
              <a:t>audit</a:t>
            </a:r>
            <a:r>
              <a:rPr lang="sr-Latn-RS" sz="2600" b="1" dirty="0">
                <a:solidFill>
                  <a:srgbClr val="FFFBBC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je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“top level”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komponenta koja predstavlja samu instancu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. 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P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rilikom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njegovog kreiranja možemo navesti nekoliko parametara (detaljnije o tome možemo videti u sekciji </a:t>
            </a:r>
            <a:r>
              <a:rPr lang="sr-Latn-RS" sz="2600" i="1" dirty="0">
                <a:solidFill>
                  <a:schemeClr val="bg1"/>
                </a:solidFill>
                <a:latin typeface="Barlow" panose="00000500000000000000" pitchFamily="2" charset="0"/>
              </a:rPr>
              <a:t>konfigurisanje </a:t>
            </a:r>
            <a:r>
              <a:rPr lang="sr-Latn-RS" sz="2600" i="1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) : naziv samog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audita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,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lokacija na koju ćemo slati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logove,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maksimalna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veli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čina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fajlova,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rollover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policy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za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fajlove, šta se dešava ukoliko se </a:t>
            </a:r>
            <a:r>
              <a:rPr lang="sr-Latn-R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audit</a:t>
            </a:r>
            <a:r>
              <a:rPr lang="sr-Latn-RS" sz="2600" dirty="0">
                <a:solidFill>
                  <a:schemeClr val="bg1"/>
                </a:solidFill>
                <a:latin typeface="Barlow" panose="00000500000000000000" pitchFamily="2" charset="0"/>
              </a:rPr>
              <a:t> ne sačuva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Barlow" panose="00000500000000000000" pitchFamily="2" charset="0"/>
              </a:rPr>
              <a:t>itd</a:t>
            </a:r>
            <a:r>
              <a:rPr lang="en-US" sz="2600" dirty="0">
                <a:solidFill>
                  <a:schemeClr val="bg1"/>
                </a:solidFill>
                <a:latin typeface="Barlow" panose="00000500000000000000" pitchFamily="2" charset="0"/>
              </a:rPr>
              <a:t>..</a:t>
            </a:r>
            <a:endParaRPr lang="sr-Latn-RS" sz="2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algn="ctr">
              <a:buNone/>
            </a:pPr>
            <a:endParaRPr lang="en-US" sz="2600" b="1" dirty="0">
              <a:solidFill>
                <a:srgbClr val="FFC000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10179"/>
      </p:ext>
    </p:extLst>
  </p:cSld>
  <p:clrMapOvr>
    <a:masterClrMapping/>
  </p:clrMapOvr>
</p:sld>
</file>

<file path=ppt/theme/theme1.xml><?xml version="1.0" encoding="utf-8"?>
<a:theme xmlns:a="http://schemas.openxmlformats.org/drawingml/2006/main" name="Dark &amp; Colorful Interface for Business by Slidesgo">
  <a:themeElements>
    <a:clrScheme name="Simple Light">
      <a:dk1>
        <a:srgbClr val="24252A"/>
      </a:dk1>
      <a:lt1>
        <a:srgbClr val="FFFFFF"/>
      </a:lt1>
      <a:dk2>
        <a:srgbClr val="7CA0FF"/>
      </a:dk2>
      <a:lt2>
        <a:srgbClr val="63EECA"/>
      </a:lt2>
      <a:accent1>
        <a:srgbClr val="F7EF6B"/>
      </a:accent1>
      <a:accent2>
        <a:srgbClr val="7BD86B"/>
      </a:accent2>
      <a:accent3>
        <a:srgbClr val="FFFBBC"/>
      </a:accent3>
      <a:accent4>
        <a:srgbClr val="FA8FBD"/>
      </a:accent4>
      <a:accent5>
        <a:srgbClr val="6A6C7E"/>
      </a:accent5>
      <a:accent6>
        <a:srgbClr val="42434B"/>
      </a:accent6>
      <a:hlink>
        <a:srgbClr val="7CA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2003</Words>
  <Application>Microsoft Office PowerPoint</Application>
  <PresentationFormat>Widescreen</PresentationFormat>
  <Paragraphs>221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Barlow</vt:lpstr>
      <vt:lpstr>Bebas Neue</vt:lpstr>
      <vt:lpstr>Calibri</vt:lpstr>
      <vt:lpstr>Courier New</vt:lpstr>
      <vt:lpstr>Nunito Light</vt:lpstr>
      <vt:lpstr>Pacifico</vt:lpstr>
      <vt:lpstr>PT Sans</vt:lpstr>
      <vt:lpstr>Raleway ExtraBold</vt:lpstr>
      <vt:lpstr>Roboto Condensed Light</vt:lpstr>
      <vt:lpstr>Tahoma</vt:lpstr>
      <vt:lpstr>Dark &amp; Colorful Interface for Business by Slidesgo</vt:lpstr>
      <vt:lpstr>Auditing u Microsoft SQL Server-u</vt:lpstr>
      <vt:lpstr>Sadržaj predavanja:</vt:lpstr>
      <vt:lpstr>Šta je to auditing?</vt:lpstr>
      <vt:lpstr>Zašto auditing?</vt:lpstr>
      <vt:lpstr>Zašto auditing?</vt:lpstr>
      <vt:lpstr>Auditing u SQL Serveru</vt:lpstr>
      <vt:lpstr>Vrste audita u SQL Serveru</vt:lpstr>
      <vt:lpstr>Komponente audita u SQL Serveru</vt:lpstr>
      <vt:lpstr>Server Audit</vt:lpstr>
      <vt:lpstr>Audit Specifikacija</vt:lpstr>
      <vt:lpstr>Server level Action Grups</vt:lpstr>
      <vt:lpstr>Database level Action Grups</vt:lpstr>
      <vt:lpstr>Audit level Actions</vt:lpstr>
      <vt:lpstr>Target</vt:lpstr>
      <vt:lpstr>Grafički prikaz strukture audita</vt:lpstr>
      <vt:lpstr>Kako audit funkcioniše?</vt:lpstr>
      <vt:lpstr>Kako audit funkcioniše?</vt:lpstr>
      <vt:lpstr>Kako audit funkcioniše?</vt:lpstr>
      <vt:lpstr>Kako audit funkcioniše?</vt:lpstr>
      <vt:lpstr>Performanse audita</vt:lpstr>
      <vt:lpstr>Dobre prakse</vt:lpstr>
      <vt:lpstr>Konfigurisanje audita</vt:lpstr>
      <vt:lpstr>Konfigurisanje audita</vt:lpstr>
      <vt:lpstr>Konfigurisanje audita</vt:lpstr>
      <vt:lpstr>Konfigurisanje audita</vt:lpstr>
      <vt:lpstr>Konfigurisanje audita</vt:lpstr>
      <vt:lpstr>Konfigurisanje audita</vt:lpstr>
      <vt:lpstr>Pregled audit loga</vt:lpstr>
      <vt:lpstr>Pregled audit loga</vt:lpstr>
      <vt:lpstr>Live demo</vt:lpstr>
      <vt:lpstr>Resursi: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 37/2020 - Komordžić Petar</dc:creator>
  <cp:lastModifiedBy>SR 37/2020 - Komordžić Petar</cp:lastModifiedBy>
  <cp:revision>384</cp:revision>
  <dcterms:created xsi:type="dcterms:W3CDTF">2023-05-14T16:21:52Z</dcterms:created>
  <dcterms:modified xsi:type="dcterms:W3CDTF">2023-05-21T23:46:23Z</dcterms:modified>
</cp:coreProperties>
</file>