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0bcadb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0bcad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0bcadb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0bcadb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0bcadb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0bcadb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1ed7e4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1ed7e4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Sprint 1 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Project Persistent - Parantion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Burndown chart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319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Диагра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5" y="152401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Диагра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5" y="152401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